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3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951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619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8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86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4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534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985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766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76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953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324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99F2-822B-4B6F-9D5B-A259E0E5F1AF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76C3-3F05-4AF4-AD29-6B14BF4A14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864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5C30878-DBD3-456C-99A7-6C94BC8B5130}"/>
              </a:ext>
            </a:extLst>
          </p:cNvPr>
          <p:cNvSpPr txBox="1">
            <a:spLocks/>
          </p:cNvSpPr>
          <p:nvPr/>
        </p:nvSpPr>
        <p:spPr>
          <a:xfrm>
            <a:off x="428368" y="2212188"/>
            <a:ext cx="11184512" cy="2433624"/>
          </a:xfrm>
          <a:prstGeom prst="rect">
            <a:avLst/>
          </a:prstGeom>
        </p:spPr>
        <p:txBody>
          <a:bodyPr lIns="0" tIns="0" rIns="0" bIns="0" numCol="1"/>
          <a:lstStyle>
            <a:lvl1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2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4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7200" dirty="0" smtClean="0"/>
              <a:t>Client Assistance Transaction</a:t>
            </a:r>
          </a:p>
          <a:p>
            <a:pPr lvl="1">
              <a:lnSpc>
                <a:spcPct val="80000"/>
              </a:lnSpc>
            </a:pPr>
            <a:r>
              <a:rPr lang="en-US" sz="7200" dirty="0" smtClean="0">
                <a:solidFill>
                  <a:schemeClr val="accent1"/>
                </a:solidFill>
              </a:rPr>
              <a:t>System v1</a:t>
            </a:r>
            <a:endParaRPr lang="en-US" sz="72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7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36807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6940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22394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36713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5730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42610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4065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8992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3253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4260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1488"/>
            <a:ext cx="10515600" cy="5915024"/>
          </a:xfrm>
        </p:spPr>
      </p:pic>
    </p:spTree>
    <p:extLst>
      <p:ext uri="{BB962C8B-B14F-4D97-AF65-F5344CB8AC3E}">
        <p14:creationId xmlns:p14="http://schemas.microsoft.com/office/powerpoint/2010/main" val="31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27600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10187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151342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11982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3"/>
          </a:xfrm>
        </p:spPr>
      </p:pic>
    </p:spTree>
    <p:extLst>
      <p:ext uri="{BB962C8B-B14F-4D97-AF65-F5344CB8AC3E}">
        <p14:creationId xmlns:p14="http://schemas.microsoft.com/office/powerpoint/2010/main" val="42425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3"/>
          </a:xfrm>
        </p:spPr>
      </p:pic>
    </p:spTree>
    <p:extLst>
      <p:ext uri="{BB962C8B-B14F-4D97-AF65-F5344CB8AC3E}">
        <p14:creationId xmlns:p14="http://schemas.microsoft.com/office/powerpoint/2010/main" val="39033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3"/>
          </a:xfrm>
        </p:spPr>
      </p:pic>
    </p:spTree>
    <p:extLst>
      <p:ext uri="{BB962C8B-B14F-4D97-AF65-F5344CB8AC3E}">
        <p14:creationId xmlns:p14="http://schemas.microsoft.com/office/powerpoint/2010/main" val="32634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1" y="1758928"/>
            <a:ext cx="8696317" cy="4015797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b="1" dirty="0" smtClean="0"/>
              <a:t>Database Models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05611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7" cy="5915024"/>
          </a:xfrm>
        </p:spPr>
      </p:pic>
    </p:spTree>
    <p:extLst>
      <p:ext uri="{BB962C8B-B14F-4D97-AF65-F5344CB8AC3E}">
        <p14:creationId xmlns:p14="http://schemas.microsoft.com/office/powerpoint/2010/main" val="15407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9994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8034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33571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36214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32327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488"/>
            <a:ext cx="10515598" cy="5915024"/>
          </a:xfrm>
        </p:spPr>
      </p:pic>
    </p:spTree>
    <p:extLst>
      <p:ext uri="{BB962C8B-B14F-4D97-AF65-F5344CB8AC3E}">
        <p14:creationId xmlns:p14="http://schemas.microsoft.com/office/powerpoint/2010/main" val="38135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7</Words>
  <Application>Microsoft Office PowerPoint</Application>
  <PresentationFormat>Widescreen</PresentationFormat>
  <Paragraphs>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2021-09-09T01:29:38Z</dcterms:created>
  <dcterms:modified xsi:type="dcterms:W3CDTF">2021-09-09T07:35:13Z</dcterms:modified>
</cp:coreProperties>
</file>