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9" r:id="rId3"/>
    <p:sldId id="270" r:id="rId4"/>
    <p:sldId id="268" r:id="rId5"/>
    <p:sldId id="264" r:id="rId6"/>
    <p:sldId id="267" r:id="rId7"/>
    <p:sldId id="256" r:id="rId8"/>
    <p:sldId id="273" r:id="rId9"/>
    <p:sldId id="274" r:id="rId10"/>
    <p:sldId id="275" r:id="rId11"/>
    <p:sldId id="260" r:id="rId12"/>
    <p:sldId id="263" r:id="rId13"/>
    <p:sldId id="265" r:id="rId14"/>
    <p:sldId id="262" r:id="rId15"/>
    <p:sldId id="276" r:id="rId16"/>
    <p:sldId id="277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6600"/>
    <a:srgbClr val="8AF628"/>
    <a:srgbClr val="339966"/>
    <a:srgbClr val="D25CB9"/>
    <a:srgbClr val="73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6" autoAdjust="0"/>
  </p:normalViewPr>
  <p:slideViewPr>
    <p:cSldViewPr snapToGrid="0">
      <p:cViewPr varScale="1">
        <p:scale>
          <a:sx n="71" d="100"/>
          <a:sy n="71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>
                <a:solidFill>
                  <a:schemeClr val="accent2">
                    <a:lumMod val="75000"/>
                  </a:schemeClr>
                </a:solidFill>
              </a:rPr>
              <a:t>University Housing Shortages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Lack of Housing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Jagannath University</c:v>
                </c:pt>
                <c:pt idx="1">
                  <c:v>Dhaka University</c:v>
                </c:pt>
                <c:pt idx="2">
                  <c:v>Jahangirnagar University</c:v>
                </c:pt>
                <c:pt idx="3">
                  <c:v>Rajshahi University</c:v>
                </c:pt>
                <c:pt idx="4">
                  <c:v>BUET</c:v>
                </c:pt>
                <c:pt idx="5">
                  <c:v>Other Universities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</c:v>
                </c:pt>
                <c:pt idx="1">
                  <c:v>55</c:v>
                </c:pt>
                <c:pt idx="2">
                  <c:v>18</c:v>
                </c:pt>
                <c:pt idx="3">
                  <c:v>35</c:v>
                </c:pt>
                <c:pt idx="4">
                  <c:v>50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C-49D1-BB0E-2041B69DB3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 Campus Housing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Jagannath University</c:v>
                </c:pt>
                <c:pt idx="1">
                  <c:v>Dhaka University</c:v>
                </c:pt>
                <c:pt idx="2">
                  <c:v>Jahangirnagar University</c:v>
                </c:pt>
                <c:pt idx="3">
                  <c:v>Rajshahi University</c:v>
                </c:pt>
                <c:pt idx="4">
                  <c:v>BUET</c:v>
                </c:pt>
                <c:pt idx="5">
                  <c:v>Other Universities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45</c:v>
                </c:pt>
                <c:pt idx="2">
                  <c:v>82</c:v>
                </c:pt>
                <c:pt idx="3">
                  <c:v>65</c:v>
                </c:pt>
                <c:pt idx="4">
                  <c:v>50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C-49D1-BB0E-2041B69DB3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Jagannath University</c:v>
                </c:pt>
                <c:pt idx="1">
                  <c:v>Dhaka University</c:v>
                </c:pt>
                <c:pt idx="2">
                  <c:v>Jahangirnagar University</c:v>
                </c:pt>
                <c:pt idx="3">
                  <c:v>Rajshahi University</c:v>
                </c:pt>
                <c:pt idx="4">
                  <c:v>BUET</c:v>
                </c:pt>
                <c:pt idx="5">
                  <c:v>Other Universities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7E2C-49D1-BB0E-2041B69DB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174080"/>
        <c:axId val="446177824"/>
      </c:barChart>
      <c:catAx>
        <c:axId val="44617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77824"/>
        <c:crosses val="autoZero"/>
        <c:auto val="1"/>
        <c:lblAlgn val="ctr"/>
        <c:lblOffset val="100"/>
        <c:noMultiLvlLbl val="0"/>
      </c:catAx>
      <c:valAx>
        <c:axId val="44617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17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16301892254570549"/>
          <c:y val="0.90615068527638187"/>
          <c:w val="0.67396215490858902"/>
          <c:h val="9.3849314723618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58761981735738"/>
          <c:y val="0.13124277074653995"/>
          <c:w val="0.63289874271204327"/>
          <c:h val="0.790630066342942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 Public University Stuednts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DBD-4146-A071-A2929F496F40}"/>
              </c:ext>
            </c:extLst>
          </c:dPt>
          <c:dPt>
            <c:idx val="1"/>
            <c:bubble3D val="0"/>
            <c:explosion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DBD-4146-A071-A2929F496F40}"/>
              </c:ext>
            </c:extLst>
          </c:dPt>
          <c:dPt>
            <c:idx val="2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BD-4146-A071-A2929F496F40}"/>
              </c:ext>
            </c:extLst>
          </c:dPt>
          <c:dLbls>
            <c:dLbl>
              <c:idx val="0"/>
              <c:layout>
                <c:manualLayout>
                  <c:x val="-0.22095170599342748"/>
                  <c:y val="-0.1943111355097088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4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4400" baseline="0" dirty="0"/>
                      <a:t>
</a:t>
                    </a:r>
                    <a:fld id="{3891BD14-7435-4AFA-B58D-6B7E41CDAE3B}" type="PERCENTAGE">
                      <a:rPr lang="en-US" sz="4400" baseline="0"/>
                      <a:pPr>
                        <a:defRPr sz="4400"/>
                      </a:pPr>
                      <a:t>[PERCENTAGE]</a:t>
                    </a:fld>
                    <a:endParaRPr lang="en-US" sz="4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259347892567799"/>
                      <c:h val="0.403205720413734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DBD-4146-A071-A2929F496F40}"/>
                </c:ext>
              </c:extLst>
            </c:dLbl>
            <c:dLbl>
              <c:idx val="1"/>
              <c:layout>
                <c:manualLayout>
                  <c:x val="0.20811595609900538"/>
                  <c:y val="-1.049171943572697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aseline="0" dirty="0"/>
                      <a:t>
</a:t>
                    </a:r>
                    <a:fld id="{05DDEFAE-4678-49D6-AF59-E775A05DBE15}" type="PERCENTAGE">
                      <a:rPr lang="en-US" sz="3200" baseline="0"/>
                      <a:pPr>
                        <a:defRPr sz="3200"/>
                      </a:pPr>
                      <a:t>[PERCENTAGE]</a:t>
                    </a:fld>
                    <a:endParaRPr lang="en-US" sz="32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DBD-4146-A071-A2929F496F40}"/>
                </c:ext>
              </c:extLst>
            </c:dLbl>
            <c:dLbl>
              <c:idx val="2"/>
              <c:layout>
                <c:manualLayout>
                  <c:x val="0.10650759300235486"/>
                  <c:y val="0.1479605377182720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
</a:t>
                    </a:r>
                    <a:fld id="{C689BA61-027D-4A8B-A741-FC102ECD973A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DBD-4146-A071-A2929F496F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Without Housing</c:v>
                </c:pt>
                <c:pt idx="1">
                  <c:v>On Campus Housing</c:v>
                </c:pt>
                <c:pt idx="2">
                  <c:v>Off Campus Housing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D-4146-A071-A2929F496F4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58761981735738"/>
          <c:y val="0.13124277074653995"/>
          <c:w val="0.63289874271204327"/>
          <c:h val="0.790630066342942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 Public University Stuednts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DBD-4146-A071-A2929F496F40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DBD-4146-A071-A2929F496F40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BD-4146-A071-A2929F496F40}"/>
              </c:ext>
            </c:extLst>
          </c:dPt>
          <c:dLbls>
            <c:dLbl>
              <c:idx val="0"/>
              <c:layout>
                <c:manualLayout>
                  <c:x val="-0.21301706142808269"/>
                  <c:y val="-0.189397923862046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4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4400" baseline="0" dirty="0"/>
                      <a:t>
</a:t>
                    </a:r>
                    <a:fld id="{3891BD14-7435-4AFA-B58D-6B7E41CDAE3B}" type="PERCENTAGE">
                      <a:rPr lang="en-US" sz="4400" baseline="0"/>
                      <a:pPr>
                        <a:defRPr sz="4400"/>
                      </a:pPr>
                      <a:t>[PERCENTAGE]</a:t>
                    </a:fld>
                    <a:endParaRPr lang="en-US" sz="4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94812155709701"/>
                      <c:h val="0.4032057984078363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DBD-4146-A071-A2929F496F40}"/>
                </c:ext>
              </c:extLst>
            </c:dLbl>
            <c:dLbl>
              <c:idx val="1"/>
              <c:layout>
                <c:manualLayout>
                  <c:x val="0.2131535131865353"/>
                  <c:y val="-8.910370921301934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
</a:t>
                    </a:r>
                    <a:fld id="{05DDEFAE-4678-49D6-AF59-E775A05DBE15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DBD-4146-A071-A2929F496F40}"/>
                </c:ext>
              </c:extLst>
            </c:dLbl>
            <c:dLbl>
              <c:idx val="2"/>
              <c:layout>
                <c:manualLayout>
                  <c:x val="0.18041302439967669"/>
                  <c:y val="0.1798966863615745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
</a:t>
                    </a:r>
                    <a:fld id="{C689BA61-027D-4A8B-A741-FC102ECD973A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DBD-4146-A071-A2929F496F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Without Housing</c:v>
                </c:pt>
                <c:pt idx="1">
                  <c:v>On Campus Housing</c:v>
                </c:pt>
                <c:pt idx="2">
                  <c:v>Off Campus Housing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D-4146-A071-A2929F496F4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3.2414630881135241E-2"/>
          <c:y val="0.85257698955160799"/>
          <c:w val="0.89235086745040482"/>
          <c:h val="0.13268326274567455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2E993-FDC0-417A-874B-731DC5124C43}" type="doc">
      <dgm:prSet loTypeId="urn:microsoft.com/office/officeart/2005/8/layout/targe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49952E-4F22-47B5-B548-D12D70F15A8B}">
      <dgm:prSet phldrT="[Text]" custT="1"/>
      <dgm:spPr/>
      <dgm:t>
        <a:bodyPr/>
        <a:lstStyle/>
        <a:p>
          <a:r>
            <a: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ui-sans-serif"/>
            </a:rPr>
            <a:t>Total Students</a:t>
          </a:r>
        </a:p>
        <a:p>
          <a:r>
            <a:rPr lang="en-US" sz="2400" b="1" i="0" dirty="0">
              <a:effectLst/>
              <a:latin typeface="ui-sans-serif"/>
            </a:rPr>
            <a:t>(</a:t>
          </a:r>
          <a:r>
            <a:rPr lang="en-US" sz="2000" b="0" i="0" dirty="0">
              <a:effectLst/>
              <a:latin typeface="ui-sans-serif"/>
            </a:rPr>
            <a:t>50 public university</a:t>
          </a:r>
          <a:r>
            <a:rPr lang="en-US" sz="1800" b="0" i="0" dirty="0">
              <a:effectLst/>
              <a:latin typeface="ui-sans-serif"/>
            </a:rPr>
            <a:t>)</a:t>
          </a:r>
          <a:endParaRPr lang="en-US" sz="1800" b="0" dirty="0"/>
        </a:p>
      </dgm:t>
    </dgm:pt>
    <dgm:pt modelId="{CA248A0B-D656-431B-9445-B04FDD75D931}" type="parTrans" cxnId="{B4B49D17-97F2-4E58-8CD4-F369401620EE}">
      <dgm:prSet/>
      <dgm:spPr/>
      <dgm:t>
        <a:bodyPr/>
        <a:lstStyle/>
        <a:p>
          <a:endParaRPr lang="en-US"/>
        </a:p>
      </dgm:t>
    </dgm:pt>
    <dgm:pt modelId="{1CC6C777-F31C-4B33-AD8E-BA104019CBFF}" type="sibTrans" cxnId="{B4B49D17-97F2-4E58-8CD4-F369401620EE}">
      <dgm:prSet/>
      <dgm:spPr/>
      <dgm:t>
        <a:bodyPr/>
        <a:lstStyle/>
        <a:p>
          <a:endParaRPr lang="en-US"/>
        </a:p>
      </dgm:t>
    </dgm:pt>
    <dgm:pt modelId="{F83EC02B-80FD-467E-B4E8-750CE472BCB3}">
      <dgm:prSet phldrT="[Text]" custT="1"/>
      <dgm:spPr/>
      <dgm:t>
        <a:bodyPr/>
        <a:lstStyle/>
        <a:p>
          <a:pPr>
            <a:buFontTx/>
            <a:buNone/>
          </a:pPr>
          <a:r>
            <a:rPr lang="en-US" sz="2800" b="0" i="0" dirty="0">
              <a:effectLst/>
              <a:latin typeface="ui-sans-serif"/>
            </a:rPr>
            <a:t>=</a:t>
          </a:r>
          <a:r>
            <a:rPr lang="en-US" sz="1800" b="0" i="0" dirty="0">
              <a:effectLst/>
              <a:latin typeface="ui-sans-serif"/>
            </a:rPr>
            <a:t> </a:t>
          </a:r>
          <a:r>
            <a:rPr lang="en-US" sz="2400" b="0" i="0" dirty="0">
              <a:effectLst/>
              <a:latin typeface="ui-sans-serif"/>
            </a:rPr>
            <a:t>292,296 </a:t>
          </a:r>
          <a:endParaRPr lang="en-US" sz="1800" dirty="0"/>
        </a:p>
      </dgm:t>
    </dgm:pt>
    <dgm:pt modelId="{54BF47FA-E52E-4568-BB01-868CACD57923}" type="parTrans" cxnId="{37E2B4F1-2D42-4341-88CB-B751EE36EF34}">
      <dgm:prSet/>
      <dgm:spPr/>
      <dgm:t>
        <a:bodyPr/>
        <a:lstStyle/>
        <a:p>
          <a:endParaRPr lang="en-US"/>
        </a:p>
      </dgm:t>
    </dgm:pt>
    <dgm:pt modelId="{FE629652-A11E-418B-B17E-143D2BD617C5}" type="sibTrans" cxnId="{37E2B4F1-2D42-4341-88CB-B751EE36EF34}">
      <dgm:prSet/>
      <dgm:spPr/>
      <dgm:t>
        <a:bodyPr/>
        <a:lstStyle/>
        <a:p>
          <a:endParaRPr lang="en-US"/>
        </a:p>
      </dgm:t>
    </dgm:pt>
    <dgm:pt modelId="{2F4DDA9D-52E5-4737-AD5A-033769755533}">
      <dgm:prSet phldrT="[Text]" custT="1"/>
      <dgm:spPr/>
      <dgm:t>
        <a:bodyPr/>
        <a:lstStyle/>
        <a:p>
          <a:r>
            <a:rPr lang="en-US" sz="2400" b="1" i="0" dirty="0">
              <a:solidFill>
                <a:schemeClr val="accent6">
                  <a:lumMod val="75000"/>
                </a:schemeClr>
              </a:solidFill>
              <a:effectLst/>
              <a:latin typeface="ui-sans-serif"/>
            </a:rPr>
            <a:t>Immediate </a:t>
          </a:r>
        </a:p>
        <a:p>
          <a:r>
            <a:rPr lang="en-US" sz="2400" b="1" i="0" dirty="0">
              <a:solidFill>
                <a:schemeClr val="accent6">
                  <a:lumMod val="75000"/>
                </a:schemeClr>
              </a:solidFill>
              <a:effectLst/>
              <a:latin typeface="ui-sans-serif"/>
            </a:rPr>
            <a:t>Addressable Market</a:t>
          </a:r>
          <a:endParaRPr lang="en-US" sz="2400" b="1" dirty="0">
            <a:solidFill>
              <a:schemeClr val="accent6">
                <a:lumMod val="75000"/>
              </a:schemeClr>
            </a:solidFill>
          </a:endParaRPr>
        </a:p>
      </dgm:t>
    </dgm:pt>
    <dgm:pt modelId="{7A0C642D-C0F8-46B2-866B-71159C203F79}" type="parTrans" cxnId="{B8BE2DD8-93FD-4C2E-AAD0-83C926BF7FFA}">
      <dgm:prSet/>
      <dgm:spPr/>
      <dgm:t>
        <a:bodyPr/>
        <a:lstStyle/>
        <a:p>
          <a:endParaRPr lang="en-US"/>
        </a:p>
      </dgm:t>
    </dgm:pt>
    <dgm:pt modelId="{F9A5296F-E485-49B9-82C2-1BBDB15DEF62}" type="sibTrans" cxnId="{B8BE2DD8-93FD-4C2E-AAD0-83C926BF7FFA}">
      <dgm:prSet/>
      <dgm:spPr/>
      <dgm:t>
        <a:bodyPr/>
        <a:lstStyle/>
        <a:p>
          <a:endParaRPr lang="en-US"/>
        </a:p>
      </dgm:t>
    </dgm:pt>
    <dgm:pt modelId="{B5AD628A-359D-4AD8-895F-1FE9FE8F857C}">
      <dgm:prSet phldrT="[Text]" custT="1"/>
      <dgm:spPr/>
      <dgm:t>
        <a:bodyPr/>
        <a:lstStyle/>
        <a:p>
          <a:pPr>
            <a:buNone/>
          </a:pPr>
          <a:r>
            <a:rPr lang="en-US" sz="2800" b="0" i="0" dirty="0">
              <a:effectLst/>
              <a:latin typeface="ui-sans-serif"/>
            </a:rPr>
            <a:t>=</a:t>
          </a:r>
          <a:r>
            <a:rPr lang="en-US" sz="2400" b="0" i="0" dirty="0">
              <a:effectLst/>
              <a:latin typeface="ui-sans-serif"/>
            </a:rPr>
            <a:t>175,378 students</a:t>
          </a:r>
          <a:endParaRPr lang="en-US" sz="1800" dirty="0"/>
        </a:p>
      </dgm:t>
    </dgm:pt>
    <dgm:pt modelId="{58B5AB43-91D4-40D4-80EA-D8968C41A445}" type="parTrans" cxnId="{4DE8BB0C-9E47-4948-9405-1A484CC01C85}">
      <dgm:prSet/>
      <dgm:spPr/>
      <dgm:t>
        <a:bodyPr/>
        <a:lstStyle/>
        <a:p>
          <a:endParaRPr lang="en-US"/>
        </a:p>
      </dgm:t>
    </dgm:pt>
    <dgm:pt modelId="{AB7F01E4-330F-44C1-B781-5F6C67422CA4}" type="sibTrans" cxnId="{4DE8BB0C-9E47-4948-9405-1A484CC01C85}">
      <dgm:prSet/>
      <dgm:spPr/>
      <dgm:t>
        <a:bodyPr/>
        <a:lstStyle/>
        <a:p>
          <a:endParaRPr lang="en-US"/>
        </a:p>
      </dgm:t>
    </dgm:pt>
    <dgm:pt modelId="{C1DE9403-A48B-43BB-BB31-11DACEDB08D3}">
      <dgm:prSet phldrT="[Text]" custT="1"/>
      <dgm:spPr/>
      <dgm:t>
        <a:bodyPr/>
        <a:lstStyle/>
        <a:p>
          <a:r>
            <a:rPr lang="en-US" sz="2400" b="1" i="0" dirty="0">
              <a:solidFill>
                <a:srgbClr val="00B0F0"/>
              </a:solidFill>
              <a:effectLst/>
              <a:latin typeface="ui-sans-serif"/>
            </a:rPr>
            <a:t>Extended </a:t>
          </a:r>
        </a:p>
        <a:p>
          <a:r>
            <a:rPr lang="en-US" sz="2400" b="1" i="0" dirty="0">
              <a:solidFill>
                <a:srgbClr val="00B0F0"/>
              </a:solidFill>
              <a:effectLst/>
              <a:latin typeface="ui-sans-serif"/>
            </a:rPr>
            <a:t>Potential Market</a:t>
          </a:r>
          <a:endParaRPr lang="en-US" sz="2400" b="1" dirty="0">
            <a:solidFill>
              <a:srgbClr val="00B0F0"/>
            </a:solidFill>
          </a:endParaRPr>
        </a:p>
      </dgm:t>
    </dgm:pt>
    <dgm:pt modelId="{6A5BD08A-EF80-4C37-B28E-B69443979434}" type="parTrans" cxnId="{228928DF-1841-4529-9086-89DF3F2546D9}">
      <dgm:prSet/>
      <dgm:spPr/>
      <dgm:t>
        <a:bodyPr/>
        <a:lstStyle/>
        <a:p>
          <a:endParaRPr lang="en-US"/>
        </a:p>
      </dgm:t>
    </dgm:pt>
    <dgm:pt modelId="{B00650E1-CFA1-4960-A321-4D44F4FBB91E}" type="sibTrans" cxnId="{228928DF-1841-4529-9086-89DF3F2546D9}">
      <dgm:prSet/>
      <dgm:spPr/>
      <dgm:t>
        <a:bodyPr/>
        <a:lstStyle/>
        <a:p>
          <a:endParaRPr lang="en-US"/>
        </a:p>
      </dgm:t>
    </dgm:pt>
    <dgm:pt modelId="{FD075257-AC57-4F17-8FAA-94DB0594F594}">
      <dgm:prSet phldrT="[Text]" custT="1"/>
      <dgm:spPr/>
      <dgm:t>
        <a:bodyPr/>
        <a:lstStyle/>
        <a:p>
          <a:pPr>
            <a:buNone/>
          </a:pPr>
          <a:r>
            <a:rPr lang="en-US" sz="2800" b="0" i="0" dirty="0">
              <a:effectLst/>
              <a:latin typeface="ui-sans-serif"/>
            </a:rPr>
            <a:t>=</a:t>
          </a:r>
          <a:r>
            <a:rPr lang="en-US" sz="2400" b="0" i="0" dirty="0">
              <a:effectLst/>
              <a:latin typeface="ui-sans-serif"/>
            </a:rPr>
            <a:t>11,804 to 23,607 students</a:t>
          </a:r>
          <a:endParaRPr lang="en-US" sz="1800" dirty="0"/>
        </a:p>
      </dgm:t>
    </dgm:pt>
    <dgm:pt modelId="{4458F3BB-4A25-42FC-923F-4BFA0E1007F1}" type="parTrans" cxnId="{4443CEA3-CA18-4E61-B261-147B2B341163}">
      <dgm:prSet/>
      <dgm:spPr/>
      <dgm:t>
        <a:bodyPr/>
        <a:lstStyle/>
        <a:p>
          <a:endParaRPr lang="en-US"/>
        </a:p>
      </dgm:t>
    </dgm:pt>
    <dgm:pt modelId="{67948D33-1545-4041-A96D-82B45C57C73F}" type="sibTrans" cxnId="{4443CEA3-CA18-4E61-B261-147B2B341163}">
      <dgm:prSet/>
      <dgm:spPr/>
      <dgm:t>
        <a:bodyPr/>
        <a:lstStyle/>
        <a:p>
          <a:endParaRPr lang="en-US"/>
        </a:p>
      </dgm:t>
    </dgm:pt>
    <dgm:pt modelId="{8C7EDE09-B920-4A31-883A-80981FF1A67C}">
      <dgm:prSet custT="1"/>
      <dgm:spPr/>
      <dgm:t>
        <a:bodyPr/>
        <a:lstStyle/>
        <a:p>
          <a:endParaRPr lang="en-US" sz="1800" dirty="0"/>
        </a:p>
      </dgm:t>
    </dgm:pt>
    <dgm:pt modelId="{2C611262-C02C-480D-91B3-A543C3524574}" type="parTrans" cxnId="{792C8E51-52D9-471E-80F1-141B9E6C11CB}">
      <dgm:prSet/>
      <dgm:spPr/>
      <dgm:t>
        <a:bodyPr/>
        <a:lstStyle/>
        <a:p>
          <a:endParaRPr lang="en-US"/>
        </a:p>
      </dgm:t>
    </dgm:pt>
    <dgm:pt modelId="{669BB6E2-060C-42BA-BF75-A860F4491CDF}" type="sibTrans" cxnId="{792C8E51-52D9-471E-80F1-141B9E6C11CB}">
      <dgm:prSet/>
      <dgm:spPr/>
      <dgm:t>
        <a:bodyPr/>
        <a:lstStyle/>
        <a:p>
          <a:endParaRPr lang="en-US"/>
        </a:p>
      </dgm:t>
    </dgm:pt>
    <dgm:pt modelId="{8C1DC86F-E16F-4AE9-9F4A-EDA4CFF3E4D0}" type="pres">
      <dgm:prSet presAssocID="{9EB2E993-FDC0-417A-874B-731DC5124C4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61131A-AB7A-4E7E-AB20-D00F357B39FC}" type="pres">
      <dgm:prSet presAssocID="{F049952E-4F22-47B5-B548-D12D70F15A8B}" presName="circle1" presStyleLbl="node1" presStyleIdx="0" presStyleCnt="4" custLinFactNeighborX="-417"/>
      <dgm:spPr>
        <a:solidFill>
          <a:schemeClr val="accent4">
            <a:lumMod val="60000"/>
            <a:lumOff val="40000"/>
          </a:schemeClr>
        </a:solidFill>
      </dgm:spPr>
    </dgm:pt>
    <dgm:pt modelId="{74B6F788-EF42-4A8E-A97E-0E6639120AF9}" type="pres">
      <dgm:prSet presAssocID="{F049952E-4F22-47B5-B548-D12D70F15A8B}" presName="space" presStyleCnt="0"/>
      <dgm:spPr/>
    </dgm:pt>
    <dgm:pt modelId="{C59DC6AD-2750-465F-8C76-7F7EED9EB678}" type="pres">
      <dgm:prSet presAssocID="{F049952E-4F22-47B5-B548-D12D70F15A8B}" presName="rect1" presStyleLbl="alignAcc1" presStyleIdx="0" presStyleCnt="4" custLinFactNeighborX="0" custLinFactNeighborY="13160"/>
      <dgm:spPr/>
    </dgm:pt>
    <dgm:pt modelId="{D7A8F139-9527-4CD6-B994-91F588CA76F3}" type="pres">
      <dgm:prSet presAssocID="{2F4DDA9D-52E5-4737-AD5A-033769755533}" presName="vertSpace2" presStyleLbl="node1" presStyleIdx="0" presStyleCnt="4"/>
      <dgm:spPr/>
    </dgm:pt>
    <dgm:pt modelId="{B25604EB-DA82-4D4E-91D5-DC305DCDF2D3}" type="pres">
      <dgm:prSet presAssocID="{2F4DDA9D-52E5-4737-AD5A-033769755533}" presName="circle2" presStyleLbl="node1" presStyleIdx="1" presStyleCnt="4"/>
      <dgm:spPr>
        <a:solidFill>
          <a:schemeClr val="accent6">
            <a:lumMod val="60000"/>
            <a:lumOff val="40000"/>
          </a:schemeClr>
        </a:solidFill>
      </dgm:spPr>
    </dgm:pt>
    <dgm:pt modelId="{93890572-511D-42EF-B6D0-BE2EDEA30AE4}" type="pres">
      <dgm:prSet presAssocID="{2F4DDA9D-52E5-4737-AD5A-033769755533}" presName="rect2" presStyleLbl="alignAcc1" presStyleIdx="1" presStyleCnt="4"/>
      <dgm:spPr/>
    </dgm:pt>
    <dgm:pt modelId="{7218F311-7437-40C8-BE53-EF46B6B9D82A}" type="pres">
      <dgm:prSet presAssocID="{C1DE9403-A48B-43BB-BB31-11DACEDB08D3}" presName="vertSpace3" presStyleLbl="node1" presStyleIdx="1" presStyleCnt="4"/>
      <dgm:spPr/>
    </dgm:pt>
    <dgm:pt modelId="{6D5FF136-F17D-45BA-889A-BF2D1861AE0B}" type="pres">
      <dgm:prSet presAssocID="{C1DE9403-A48B-43BB-BB31-11DACEDB08D3}" presName="circle3" presStyleLbl="node1" presStyleIdx="2" presStyleCnt="4"/>
      <dgm:spPr/>
    </dgm:pt>
    <dgm:pt modelId="{6565F384-8075-41A0-801E-7C80D7990A29}" type="pres">
      <dgm:prSet presAssocID="{C1DE9403-A48B-43BB-BB31-11DACEDB08D3}" presName="rect3" presStyleLbl="alignAcc1" presStyleIdx="2" presStyleCnt="4"/>
      <dgm:spPr/>
    </dgm:pt>
    <dgm:pt modelId="{44275811-BE27-4FE5-B881-8311DBB221E2}" type="pres">
      <dgm:prSet presAssocID="{8C7EDE09-B920-4A31-883A-80981FF1A67C}" presName="vertSpace4" presStyleLbl="node1" presStyleIdx="2" presStyleCnt="4"/>
      <dgm:spPr/>
    </dgm:pt>
    <dgm:pt modelId="{3C248C1D-1748-40BE-A99A-A0F5BC9ADF09}" type="pres">
      <dgm:prSet presAssocID="{8C7EDE09-B920-4A31-883A-80981FF1A67C}" presName="circle4" presStyleLbl="node1" presStyleIdx="3" presStyleCnt="4"/>
      <dgm:spPr/>
    </dgm:pt>
    <dgm:pt modelId="{06717ED2-5BF5-47A5-94E3-18258A85BBDB}" type="pres">
      <dgm:prSet presAssocID="{8C7EDE09-B920-4A31-883A-80981FF1A67C}" presName="rect4" presStyleLbl="alignAcc1" presStyleIdx="3" presStyleCnt="4" custScaleY="89723"/>
      <dgm:spPr/>
    </dgm:pt>
    <dgm:pt modelId="{CC4A4F0B-B94C-4ECD-BC31-B06FB19C434B}" type="pres">
      <dgm:prSet presAssocID="{F049952E-4F22-47B5-B548-D12D70F15A8B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DA2CC7D9-DA7E-4554-AEB4-982D45DCF1A0}" type="pres">
      <dgm:prSet presAssocID="{F049952E-4F22-47B5-B548-D12D70F15A8B}" presName="rect1ChTx" presStyleLbl="alignAcc1" presStyleIdx="3" presStyleCnt="4">
        <dgm:presLayoutVars>
          <dgm:bulletEnabled val="1"/>
        </dgm:presLayoutVars>
      </dgm:prSet>
      <dgm:spPr/>
    </dgm:pt>
    <dgm:pt modelId="{BD8DB6EC-67F4-41A8-9CC8-9625B9249A30}" type="pres">
      <dgm:prSet presAssocID="{2F4DDA9D-52E5-4737-AD5A-033769755533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60AE2598-3B09-4AEA-948F-F0B188162E2B}" type="pres">
      <dgm:prSet presAssocID="{2F4DDA9D-52E5-4737-AD5A-033769755533}" presName="rect2ChTx" presStyleLbl="alignAcc1" presStyleIdx="3" presStyleCnt="4">
        <dgm:presLayoutVars>
          <dgm:bulletEnabled val="1"/>
        </dgm:presLayoutVars>
      </dgm:prSet>
      <dgm:spPr/>
    </dgm:pt>
    <dgm:pt modelId="{A7B6C877-5724-4633-A3C7-C2D40A2B2689}" type="pres">
      <dgm:prSet presAssocID="{C1DE9403-A48B-43BB-BB31-11DACEDB08D3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F1C60A4F-0545-445C-BDAC-9ED7A8F2C729}" type="pres">
      <dgm:prSet presAssocID="{C1DE9403-A48B-43BB-BB31-11DACEDB08D3}" presName="rect3ChTx" presStyleLbl="alignAcc1" presStyleIdx="3" presStyleCnt="4">
        <dgm:presLayoutVars>
          <dgm:bulletEnabled val="1"/>
        </dgm:presLayoutVars>
      </dgm:prSet>
      <dgm:spPr/>
    </dgm:pt>
    <dgm:pt modelId="{9A8F209F-0428-4A01-B353-033B56D4106A}" type="pres">
      <dgm:prSet presAssocID="{8C7EDE09-B920-4A31-883A-80981FF1A67C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F111BCDF-7DF0-4318-A848-299799FA55A7}" type="pres">
      <dgm:prSet presAssocID="{8C7EDE09-B920-4A31-883A-80981FF1A67C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C21D0F07-1FAC-4326-8FAF-9B5789B74929}" type="presOf" srcId="{8C7EDE09-B920-4A31-883A-80981FF1A67C}" destId="{06717ED2-5BF5-47A5-94E3-18258A85BBDB}" srcOrd="0" destOrd="0" presId="urn:microsoft.com/office/officeart/2005/8/layout/target3"/>
    <dgm:cxn modelId="{4DE8BB0C-9E47-4948-9405-1A484CC01C85}" srcId="{2F4DDA9D-52E5-4737-AD5A-033769755533}" destId="{B5AD628A-359D-4AD8-895F-1FE9FE8F857C}" srcOrd="0" destOrd="0" parTransId="{58B5AB43-91D4-40D4-80EA-D8968C41A445}" sibTransId="{AB7F01E4-330F-44C1-B781-5F6C67422CA4}"/>
    <dgm:cxn modelId="{B3242F17-4438-4F4E-BC49-1C8287613DD8}" type="presOf" srcId="{F83EC02B-80FD-467E-B4E8-750CE472BCB3}" destId="{DA2CC7D9-DA7E-4554-AEB4-982D45DCF1A0}" srcOrd="0" destOrd="0" presId="urn:microsoft.com/office/officeart/2005/8/layout/target3"/>
    <dgm:cxn modelId="{B4B49D17-97F2-4E58-8CD4-F369401620EE}" srcId="{9EB2E993-FDC0-417A-874B-731DC5124C43}" destId="{F049952E-4F22-47B5-B548-D12D70F15A8B}" srcOrd="0" destOrd="0" parTransId="{CA248A0B-D656-431B-9445-B04FDD75D931}" sibTransId="{1CC6C777-F31C-4B33-AD8E-BA104019CBFF}"/>
    <dgm:cxn modelId="{8DFF031B-E7CF-44D9-A285-1B7D4BF0988C}" type="presOf" srcId="{2F4DDA9D-52E5-4737-AD5A-033769755533}" destId="{93890572-511D-42EF-B6D0-BE2EDEA30AE4}" srcOrd="0" destOrd="0" presId="urn:microsoft.com/office/officeart/2005/8/layout/target3"/>
    <dgm:cxn modelId="{14AD2C46-9223-4B21-A328-78E18AEA6F1E}" type="presOf" srcId="{C1DE9403-A48B-43BB-BB31-11DACEDB08D3}" destId="{A7B6C877-5724-4633-A3C7-C2D40A2B2689}" srcOrd="1" destOrd="0" presId="urn:microsoft.com/office/officeart/2005/8/layout/target3"/>
    <dgm:cxn modelId="{683EDF6C-9A27-4D89-BBB0-0EB7AB2F83EB}" type="presOf" srcId="{8C7EDE09-B920-4A31-883A-80981FF1A67C}" destId="{9A8F209F-0428-4A01-B353-033B56D4106A}" srcOrd="1" destOrd="0" presId="urn:microsoft.com/office/officeart/2005/8/layout/target3"/>
    <dgm:cxn modelId="{792C8E51-52D9-471E-80F1-141B9E6C11CB}" srcId="{9EB2E993-FDC0-417A-874B-731DC5124C43}" destId="{8C7EDE09-B920-4A31-883A-80981FF1A67C}" srcOrd="3" destOrd="0" parTransId="{2C611262-C02C-480D-91B3-A543C3524574}" sibTransId="{669BB6E2-060C-42BA-BF75-A860F4491CDF}"/>
    <dgm:cxn modelId="{253B078C-7168-4E27-9DDC-50A8EDE8C782}" type="presOf" srcId="{FD075257-AC57-4F17-8FAA-94DB0594F594}" destId="{F1C60A4F-0545-445C-BDAC-9ED7A8F2C729}" srcOrd="0" destOrd="0" presId="urn:microsoft.com/office/officeart/2005/8/layout/target3"/>
    <dgm:cxn modelId="{51D38691-F461-4581-99C3-6F08C0AECB39}" type="presOf" srcId="{2F4DDA9D-52E5-4737-AD5A-033769755533}" destId="{BD8DB6EC-67F4-41A8-9CC8-9625B9249A30}" srcOrd="1" destOrd="0" presId="urn:microsoft.com/office/officeart/2005/8/layout/target3"/>
    <dgm:cxn modelId="{4443CEA3-CA18-4E61-B261-147B2B341163}" srcId="{C1DE9403-A48B-43BB-BB31-11DACEDB08D3}" destId="{FD075257-AC57-4F17-8FAA-94DB0594F594}" srcOrd="0" destOrd="0" parTransId="{4458F3BB-4A25-42FC-923F-4BFA0E1007F1}" sibTransId="{67948D33-1545-4041-A96D-82B45C57C73F}"/>
    <dgm:cxn modelId="{13929FB0-865A-4FB9-9D5C-1DEDF3C902BC}" type="presOf" srcId="{B5AD628A-359D-4AD8-895F-1FE9FE8F857C}" destId="{60AE2598-3B09-4AEA-948F-F0B188162E2B}" srcOrd="0" destOrd="0" presId="urn:microsoft.com/office/officeart/2005/8/layout/target3"/>
    <dgm:cxn modelId="{8DA878C2-2FB4-4B03-AD95-C194510E245E}" type="presOf" srcId="{F049952E-4F22-47B5-B548-D12D70F15A8B}" destId="{C59DC6AD-2750-465F-8C76-7F7EED9EB678}" srcOrd="0" destOrd="0" presId="urn:microsoft.com/office/officeart/2005/8/layout/target3"/>
    <dgm:cxn modelId="{9468D5CB-7003-439A-83B0-47A12E81EA5D}" type="presOf" srcId="{C1DE9403-A48B-43BB-BB31-11DACEDB08D3}" destId="{6565F384-8075-41A0-801E-7C80D7990A29}" srcOrd="0" destOrd="0" presId="urn:microsoft.com/office/officeart/2005/8/layout/target3"/>
    <dgm:cxn modelId="{B8BE2DD8-93FD-4C2E-AAD0-83C926BF7FFA}" srcId="{9EB2E993-FDC0-417A-874B-731DC5124C43}" destId="{2F4DDA9D-52E5-4737-AD5A-033769755533}" srcOrd="1" destOrd="0" parTransId="{7A0C642D-C0F8-46B2-866B-71159C203F79}" sibTransId="{F9A5296F-E485-49B9-82C2-1BBDB15DEF62}"/>
    <dgm:cxn modelId="{228928DF-1841-4529-9086-89DF3F2546D9}" srcId="{9EB2E993-FDC0-417A-874B-731DC5124C43}" destId="{C1DE9403-A48B-43BB-BB31-11DACEDB08D3}" srcOrd="2" destOrd="0" parTransId="{6A5BD08A-EF80-4C37-B28E-B69443979434}" sibTransId="{B00650E1-CFA1-4960-A321-4D44F4FBB91E}"/>
    <dgm:cxn modelId="{CA5311EB-5C93-4AEA-A529-EBA7E2BE0BB5}" type="presOf" srcId="{F049952E-4F22-47B5-B548-D12D70F15A8B}" destId="{CC4A4F0B-B94C-4ECD-BC31-B06FB19C434B}" srcOrd="1" destOrd="0" presId="urn:microsoft.com/office/officeart/2005/8/layout/target3"/>
    <dgm:cxn modelId="{A6B79FEF-2A07-4C31-AECB-0BF3C7738F57}" type="presOf" srcId="{9EB2E993-FDC0-417A-874B-731DC5124C43}" destId="{8C1DC86F-E16F-4AE9-9F4A-EDA4CFF3E4D0}" srcOrd="0" destOrd="0" presId="urn:microsoft.com/office/officeart/2005/8/layout/target3"/>
    <dgm:cxn modelId="{37E2B4F1-2D42-4341-88CB-B751EE36EF34}" srcId="{F049952E-4F22-47B5-B548-D12D70F15A8B}" destId="{F83EC02B-80FD-467E-B4E8-750CE472BCB3}" srcOrd="0" destOrd="0" parTransId="{54BF47FA-E52E-4568-BB01-868CACD57923}" sibTransId="{FE629652-A11E-418B-B17E-143D2BD617C5}"/>
    <dgm:cxn modelId="{F229E71F-4134-47A4-9F47-1DD64CCFB3CC}" type="presParOf" srcId="{8C1DC86F-E16F-4AE9-9F4A-EDA4CFF3E4D0}" destId="{AE61131A-AB7A-4E7E-AB20-D00F357B39FC}" srcOrd="0" destOrd="0" presId="urn:microsoft.com/office/officeart/2005/8/layout/target3"/>
    <dgm:cxn modelId="{43DAE417-3C2F-4D9A-917C-EC56ACDE5065}" type="presParOf" srcId="{8C1DC86F-E16F-4AE9-9F4A-EDA4CFF3E4D0}" destId="{74B6F788-EF42-4A8E-A97E-0E6639120AF9}" srcOrd="1" destOrd="0" presId="urn:microsoft.com/office/officeart/2005/8/layout/target3"/>
    <dgm:cxn modelId="{FED7825F-4F78-4D48-92DE-D9DEBCAF2DEB}" type="presParOf" srcId="{8C1DC86F-E16F-4AE9-9F4A-EDA4CFF3E4D0}" destId="{C59DC6AD-2750-465F-8C76-7F7EED9EB678}" srcOrd="2" destOrd="0" presId="urn:microsoft.com/office/officeart/2005/8/layout/target3"/>
    <dgm:cxn modelId="{3703656D-D14F-43F9-B154-76037C817E05}" type="presParOf" srcId="{8C1DC86F-E16F-4AE9-9F4A-EDA4CFF3E4D0}" destId="{D7A8F139-9527-4CD6-B994-91F588CA76F3}" srcOrd="3" destOrd="0" presId="urn:microsoft.com/office/officeart/2005/8/layout/target3"/>
    <dgm:cxn modelId="{4B90CFFB-5F7A-45D3-96E5-46C3EA29A140}" type="presParOf" srcId="{8C1DC86F-E16F-4AE9-9F4A-EDA4CFF3E4D0}" destId="{B25604EB-DA82-4D4E-91D5-DC305DCDF2D3}" srcOrd="4" destOrd="0" presId="urn:microsoft.com/office/officeart/2005/8/layout/target3"/>
    <dgm:cxn modelId="{3F809FD8-F919-4104-998D-5A4804556E94}" type="presParOf" srcId="{8C1DC86F-E16F-4AE9-9F4A-EDA4CFF3E4D0}" destId="{93890572-511D-42EF-B6D0-BE2EDEA30AE4}" srcOrd="5" destOrd="0" presId="urn:microsoft.com/office/officeart/2005/8/layout/target3"/>
    <dgm:cxn modelId="{71155953-CF7A-4A3C-96A0-3DFD9BA3CD35}" type="presParOf" srcId="{8C1DC86F-E16F-4AE9-9F4A-EDA4CFF3E4D0}" destId="{7218F311-7437-40C8-BE53-EF46B6B9D82A}" srcOrd="6" destOrd="0" presId="urn:microsoft.com/office/officeart/2005/8/layout/target3"/>
    <dgm:cxn modelId="{C8C753CC-657C-4918-ABAB-3C2D6774AE7A}" type="presParOf" srcId="{8C1DC86F-E16F-4AE9-9F4A-EDA4CFF3E4D0}" destId="{6D5FF136-F17D-45BA-889A-BF2D1861AE0B}" srcOrd="7" destOrd="0" presId="urn:microsoft.com/office/officeart/2005/8/layout/target3"/>
    <dgm:cxn modelId="{B04FCB15-82C2-4337-A826-936FFABC5BCA}" type="presParOf" srcId="{8C1DC86F-E16F-4AE9-9F4A-EDA4CFF3E4D0}" destId="{6565F384-8075-41A0-801E-7C80D7990A29}" srcOrd="8" destOrd="0" presId="urn:microsoft.com/office/officeart/2005/8/layout/target3"/>
    <dgm:cxn modelId="{099155C8-0393-4D2E-A5F4-FF75B13909EA}" type="presParOf" srcId="{8C1DC86F-E16F-4AE9-9F4A-EDA4CFF3E4D0}" destId="{44275811-BE27-4FE5-B881-8311DBB221E2}" srcOrd="9" destOrd="0" presId="urn:microsoft.com/office/officeart/2005/8/layout/target3"/>
    <dgm:cxn modelId="{093DECBF-DEF0-424C-8583-30A4E726DC79}" type="presParOf" srcId="{8C1DC86F-E16F-4AE9-9F4A-EDA4CFF3E4D0}" destId="{3C248C1D-1748-40BE-A99A-A0F5BC9ADF09}" srcOrd="10" destOrd="0" presId="urn:microsoft.com/office/officeart/2005/8/layout/target3"/>
    <dgm:cxn modelId="{D730BD06-7E4C-4CCF-AECB-16E05AE69AA1}" type="presParOf" srcId="{8C1DC86F-E16F-4AE9-9F4A-EDA4CFF3E4D0}" destId="{06717ED2-5BF5-47A5-94E3-18258A85BBDB}" srcOrd="11" destOrd="0" presId="urn:microsoft.com/office/officeart/2005/8/layout/target3"/>
    <dgm:cxn modelId="{2C75086D-8D57-4873-9004-137ECD88BD85}" type="presParOf" srcId="{8C1DC86F-E16F-4AE9-9F4A-EDA4CFF3E4D0}" destId="{CC4A4F0B-B94C-4ECD-BC31-B06FB19C434B}" srcOrd="12" destOrd="0" presId="urn:microsoft.com/office/officeart/2005/8/layout/target3"/>
    <dgm:cxn modelId="{A63E022C-E36C-45B0-98A6-ECF0A2468F7C}" type="presParOf" srcId="{8C1DC86F-E16F-4AE9-9F4A-EDA4CFF3E4D0}" destId="{DA2CC7D9-DA7E-4554-AEB4-982D45DCF1A0}" srcOrd="13" destOrd="0" presId="urn:microsoft.com/office/officeart/2005/8/layout/target3"/>
    <dgm:cxn modelId="{D4EC7133-21B9-4474-931E-BCAEA6B40DB9}" type="presParOf" srcId="{8C1DC86F-E16F-4AE9-9F4A-EDA4CFF3E4D0}" destId="{BD8DB6EC-67F4-41A8-9CC8-9625B9249A30}" srcOrd="14" destOrd="0" presId="urn:microsoft.com/office/officeart/2005/8/layout/target3"/>
    <dgm:cxn modelId="{FE94BCEF-171E-409A-81D2-F28F137D6FFC}" type="presParOf" srcId="{8C1DC86F-E16F-4AE9-9F4A-EDA4CFF3E4D0}" destId="{60AE2598-3B09-4AEA-948F-F0B188162E2B}" srcOrd="15" destOrd="0" presId="urn:microsoft.com/office/officeart/2005/8/layout/target3"/>
    <dgm:cxn modelId="{05E2F9CA-8B83-4751-919D-4CC70C8400BB}" type="presParOf" srcId="{8C1DC86F-E16F-4AE9-9F4A-EDA4CFF3E4D0}" destId="{A7B6C877-5724-4633-A3C7-C2D40A2B2689}" srcOrd="16" destOrd="0" presId="urn:microsoft.com/office/officeart/2005/8/layout/target3"/>
    <dgm:cxn modelId="{C49E0A28-5DE7-4FD5-9E60-A1DECE223982}" type="presParOf" srcId="{8C1DC86F-E16F-4AE9-9F4A-EDA4CFF3E4D0}" destId="{F1C60A4F-0545-445C-BDAC-9ED7A8F2C729}" srcOrd="17" destOrd="0" presId="urn:microsoft.com/office/officeart/2005/8/layout/target3"/>
    <dgm:cxn modelId="{3A51831D-67F2-4FFB-A15F-42274E57531D}" type="presParOf" srcId="{8C1DC86F-E16F-4AE9-9F4A-EDA4CFF3E4D0}" destId="{9A8F209F-0428-4A01-B353-033B56D4106A}" srcOrd="18" destOrd="0" presId="urn:microsoft.com/office/officeart/2005/8/layout/target3"/>
    <dgm:cxn modelId="{0671EC52-311B-4646-A473-D5CC58D6FD26}" type="presParOf" srcId="{8C1DC86F-E16F-4AE9-9F4A-EDA4CFF3E4D0}" destId="{F111BCDF-7DF0-4318-A848-299799FA55A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D955F-43A6-42F2-8231-EA99FFB577E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B71CA641-E5F6-4603-B8C5-57BCF49DFB1F}" type="pres">
      <dgm:prSet presAssocID="{A2FD955F-43A6-42F2-8231-EA99FFB577E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F223C1B7-9189-4A3A-8F4D-CB7736A2DC24}" type="presOf" srcId="{A2FD955F-43A6-42F2-8231-EA99FFB577E9}" destId="{B71CA641-E5F6-4603-B8C5-57BCF49DFB1F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9BB81A-F5A6-4D5C-84FE-91A3508526D8}" type="doc">
      <dgm:prSet loTypeId="urn:microsoft.com/office/officeart/2005/8/layout/vList6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9AE67A81-FCF2-4AF5-8EB0-9303BA4ACAB3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GB" dirty="0"/>
            <a:t>j</a:t>
          </a:r>
        </a:p>
      </dgm:t>
    </dgm:pt>
    <dgm:pt modelId="{224D1C84-DBF7-4CD3-9B0E-9EA140B448F0}" type="parTrans" cxnId="{DCBC4912-82BA-462E-AED2-24BC152D8ADD}">
      <dgm:prSet/>
      <dgm:spPr/>
      <dgm:t>
        <a:bodyPr/>
        <a:lstStyle/>
        <a:p>
          <a:endParaRPr lang="en-GB"/>
        </a:p>
      </dgm:t>
    </dgm:pt>
    <dgm:pt modelId="{FED7C3B5-AAA1-43BC-A6E2-12D769D39F01}" type="sibTrans" cxnId="{DCBC4912-82BA-462E-AED2-24BC152D8ADD}">
      <dgm:prSet/>
      <dgm:spPr/>
      <dgm:t>
        <a:bodyPr/>
        <a:lstStyle/>
        <a:p>
          <a:endParaRPr lang="en-GB"/>
        </a:p>
      </dgm:t>
    </dgm:pt>
    <dgm:pt modelId="{EF4D4600-F3C5-4A01-8877-A26AF8551C02}">
      <dgm:prSet phldrT="[Text]"/>
      <dgm:spPr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b="0" i="0" u="none"/>
            <a:t>Comprehensive connection of university cities across Bangladesh.</a:t>
          </a:r>
          <a:endParaRPr lang="en-GB" dirty="0"/>
        </a:p>
      </dgm:t>
    </dgm:pt>
    <dgm:pt modelId="{183BE173-88FF-470C-AA12-51260846B1D1}" type="parTrans" cxnId="{EA8587DE-2A4D-4089-BF32-683CC8AF4BD8}">
      <dgm:prSet/>
      <dgm:spPr/>
      <dgm:t>
        <a:bodyPr/>
        <a:lstStyle/>
        <a:p>
          <a:endParaRPr lang="en-GB"/>
        </a:p>
      </dgm:t>
    </dgm:pt>
    <dgm:pt modelId="{0C4AD610-829D-48BF-AC2C-B4A0F5060073}" type="sibTrans" cxnId="{EA8587DE-2A4D-4089-BF32-683CC8AF4BD8}">
      <dgm:prSet/>
      <dgm:spPr/>
      <dgm:t>
        <a:bodyPr/>
        <a:lstStyle/>
        <a:p>
          <a:endParaRPr lang="en-GB"/>
        </a:p>
      </dgm:t>
    </dgm:pt>
    <dgm:pt modelId="{4B9808E1-6945-4178-B9D0-378A02FE973A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GB" dirty="0"/>
            <a:t>j</a:t>
          </a:r>
        </a:p>
      </dgm:t>
    </dgm:pt>
    <dgm:pt modelId="{4D71730E-F2BB-42C0-BFA8-A53E8026C140}" type="parTrans" cxnId="{EF0AEF94-E8FB-44B0-98E5-CF05DEA2C353}">
      <dgm:prSet/>
      <dgm:spPr/>
      <dgm:t>
        <a:bodyPr/>
        <a:lstStyle/>
        <a:p>
          <a:endParaRPr lang="en-GB"/>
        </a:p>
      </dgm:t>
    </dgm:pt>
    <dgm:pt modelId="{EAB71ECA-C89B-4055-98C9-F064D6F06389}" type="sibTrans" cxnId="{EF0AEF94-E8FB-44B0-98E5-CF05DEA2C353}">
      <dgm:prSet/>
      <dgm:spPr/>
      <dgm:t>
        <a:bodyPr/>
        <a:lstStyle/>
        <a:p>
          <a:endParaRPr lang="en-GB"/>
        </a:p>
      </dgm:t>
    </dgm:pt>
    <dgm:pt modelId="{21CF211F-0320-4F9D-BDCE-6FC44C072D89}">
      <dgm:prSet phldrT="[Text]"/>
      <dgm:spPr>
        <a:ln>
          <a:solidFill>
            <a:schemeClr val="accent6">
              <a:lumMod val="75000"/>
              <a:alpha val="90000"/>
            </a:schemeClr>
          </a:solidFill>
        </a:ln>
      </dgm:spPr>
      <dgm:t>
        <a:bodyPr/>
        <a:lstStyle/>
        <a:p>
          <a:r>
            <a:rPr lang="en-US" b="0" i="0" u="none" dirty="0"/>
            <a:t>Presence of trusted agents in each city for face-to-face assistance</a:t>
          </a:r>
          <a:endParaRPr lang="en-GB" dirty="0"/>
        </a:p>
      </dgm:t>
    </dgm:pt>
    <dgm:pt modelId="{9C0FCD0B-C182-45D7-8553-229F0AE92E93}" type="parTrans" cxnId="{FE75F267-15E5-4F42-86BD-72272EF10004}">
      <dgm:prSet/>
      <dgm:spPr/>
      <dgm:t>
        <a:bodyPr/>
        <a:lstStyle/>
        <a:p>
          <a:endParaRPr lang="en-GB"/>
        </a:p>
      </dgm:t>
    </dgm:pt>
    <dgm:pt modelId="{8A63C9EC-17C1-4265-928E-169B1E08F02F}" type="sibTrans" cxnId="{FE75F267-15E5-4F42-86BD-72272EF10004}">
      <dgm:prSet/>
      <dgm:spPr/>
      <dgm:t>
        <a:bodyPr/>
        <a:lstStyle/>
        <a:p>
          <a:endParaRPr lang="en-GB"/>
        </a:p>
      </dgm:t>
    </dgm:pt>
    <dgm:pt modelId="{89A6AF5B-1400-41E2-9642-B005C1A1F666}" type="pres">
      <dgm:prSet presAssocID="{219BB81A-F5A6-4D5C-84FE-91A3508526D8}" presName="Name0" presStyleCnt="0">
        <dgm:presLayoutVars>
          <dgm:dir/>
          <dgm:animLvl val="lvl"/>
          <dgm:resizeHandles/>
        </dgm:presLayoutVars>
      </dgm:prSet>
      <dgm:spPr/>
    </dgm:pt>
    <dgm:pt modelId="{47E5BA5C-58B2-49FC-AD85-03A9E888ADE4}" type="pres">
      <dgm:prSet presAssocID="{9AE67A81-FCF2-4AF5-8EB0-9303BA4ACAB3}" presName="linNode" presStyleCnt="0"/>
      <dgm:spPr/>
    </dgm:pt>
    <dgm:pt modelId="{94352897-5580-4635-B38E-86DD23A770A2}" type="pres">
      <dgm:prSet presAssocID="{9AE67A81-FCF2-4AF5-8EB0-9303BA4ACAB3}" presName="parentShp" presStyleLbl="node1" presStyleIdx="0" presStyleCnt="2" custLinFactNeighborX="-12470" custLinFactNeighborY="-6917">
        <dgm:presLayoutVars>
          <dgm:bulletEnabled val="1"/>
        </dgm:presLayoutVars>
      </dgm:prSet>
      <dgm:spPr/>
    </dgm:pt>
    <dgm:pt modelId="{72877925-05B9-4C53-A701-3735DFC4975F}" type="pres">
      <dgm:prSet presAssocID="{9AE67A81-FCF2-4AF5-8EB0-9303BA4ACAB3}" presName="childShp" presStyleLbl="bgAccFollowNode1" presStyleIdx="0" presStyleCnt="2">
        <dgm:presLayoutVars>
          <dgm:bulletEnabled val="1"/>
        </dgm:presLayoutVars>
      </dgm:prSet>
      <dgm:spPr/>
    </dgm:pt>
    <dgm:pt modelId="{77D8503A-C697-4FC4-BAFA-DD1909DBD2C9}" type="pres">
      <dgm:prSet presAssocID="{FED7C3B5-AAA1-43BC-A6E2-12D769D39F01}" presName="spacing" presStyleCnt="0"/>
      <dgm:spPr/>
    </dgm:pt>
    <dgm:pt modelId="{70E0F86E-1FDE-4E4A-BCC0-6B1A409965A1}" type="pres">
      <dgm:prSet presAssocID="{4B9808E1-6945-4178-B9D0-378A02FE973A}" presName="linNode" presStyleCnt="0"/>
      <dgm:spPr/>
    </dgm:pt>
    <dgm:pt modelId="{322E1D24-FE6F-45E7-8E24-DAEF89DEFBAE}" type="pres">
      <dgm:prSet presAssocID="{4B9808E1-6945-4178-B9D0-378A02FE973A}" presName="parentShp" presStyleLbl="node1" presStyleIdx="1" presStyleCnt="2">
        <dgm:presLayoutVars>
          <dgm:bulletEnabled val="1"/>
        </dgm:presLayoutVars>
      </dgm:prSet>
      <dgm:spPr/>
    </dgm:pt>
    <dgm:pt modelId="{F9874D76-DB1B-4BE5-9A08-18E18481A550}" type="pres">
      <dgm:prSet presAssocID="{4B9808E1-6945-4178-B9D0-378A02FE973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CBC4912-82BA-462E-AED2-24BC152D8ADD}" srcId="{219BB81A-F5A6-4D5C-84FE-91A3508526D8}" destId="{9AE67A81-FCF2-4AF5-8EB0-9303BA4ACAB3}" srcOrd="0" destOrd="0" parTransId="{224D1C84-DBF7-4CD3-9B0E-9EA140B448F0}" sibTransId="{FED7C3B5-AAA1-43BC-A6E2-12D769D39F01}"/>
    <dgm:cxn modelId="{2321F239-BD1F-4E7B-ACE0-8B583B764E5A}" type="presOf" srcId="{9AE67A81-FCF2-4AF5-8EB0-9303BA4ACAB3}" destId="{94352897-5580-4635-B38E-86DD23A770A2}" srcOrd="0" destOrd="0" presId="urn:microsoft.com/office/officeart/2005/8/layout/vList6"/>
    <dgm:cxn modelId="{3925083A-D465-4634-9CEA-89477CC4B52D}" type="presOf" srcId="{4B9808E1-6945-4178-B9D0-378A02FE973A}" destId="{322E1D24-FE6F-45E7-8E24-DAEF89DEFBAE}" srcOrd="0" destOrd="0" presId="urn:microsoft.com/office/officeart/2005/8/layout/vList6"/>
    <dgm:cxn modelId="{DEA0FF3D-FBC5-4B38-9893-811FD2511312}" type="presOf" srcId="{EF4D4600-F3C5-4A01-8877-A26AF8551C02}" destId="{72877925-05B9-4C53-A701-3735DFC4975F}" srcOrd="0" destOrd="0" presId="urn:microsoft.com/office/officeart/2005/8/layout/vList6"/>
    <dgm:cxn modelId="{FE75F267-15E5-4F42-86BD-72272EF10004}" srcId="{4B9808E1-6945-4178-B9D0-378A02FE973A}" destId="{21CF211F-0320-4F9D-BDCE-6FC44C072D89}" srcOrd="0" destOrd="0" parTransId="{9C0FCD0B-C182-45D7-8553-229F0AE92E93}" sibTransId="{8A63C9EC-17C1-4265-928E-169B1E08F02F}"/>
    <dgm:cxn modelId="{4608D752-10AB-4CA1-B805-0C3A2D5FC128}" type="presOf" srcId="{219BB81A-F5A6-4D5C-84FE-91A3508526D8}" destId="{89A6AF5B-1400-41E2-9642-B005C1A1F666}" srcOrd="0" destOrd="0" presId="urn:microsoft.com/office/officeart/2005/8/layout/vList6"/>
    <dgm:cxn modelId="{EF0AEF94-E8FB-44B0-98E5-CF05DEA2C353}" srcId="{219BB81A-F5A6-4D5C-84FE-91A3508526D8}" destId="{4B9808E1-6945-4178-B9D0-378A02FE973A}" srcOrd="1" destOrd="0" parTransId="{4D71730E-F2BB-42C0-BFA8-A53E8026C140}" sibTransId="{EAB71ECA-C89B-4055-98C9-F064D6F06389}"/>
    <dgm:cxn modelId="{EA8587DE-2A4D-4089-BF32-683CC8AF4BD8}" srcId="{9AE67A81-FCF2-4AF5-8EB0-9303BA4ACAB3}" destId="{EF4D4600-F3C5-4A01-8877-A26AF8551C02}" srcOrd="0" destOrd="0" parTransId="{183BE173-88FF-470C-AA12-51260846B1D1}" sibTransId="{0C4AD610-829D-48BF-AC2C-B4A0F5060073}"/>
    <dgm:cxn modelId="{B77055E8-F0DA-4AD7-A9C3-F297965D4486}" type="presOf" srcId="{21CF211F-0320-4F9D-BDCE-6FC44C072D89}" destId="{F9874D76-DB1B-4BE5-9A08-18E18481A550}" srcOrd="0" destOrd="0" presId="urn:microsoft.com/office/officeart/2005/8/layout/vList6"/>
    <dgm:cxn modelId="{0CE238B1-9105-4F67-8E7A-E8632C875B20}" type="presParOf" srcId="{89A6AF5B-1400-41E2-9642-B005C1A1F666}" destId="{47E5BA5C-58B2-49FC-AD85-03A9E888ADE4}" srcOrd="0" destOrd="0" presId="urn:microsoft.com/office/officeart/2005/8/layout/vList6"/>
    <dgm:cxn modelId="{EC6227DC-94E4-4CDD-B2E1-8BC4D03A8D37}" type="presParOf" srcId="{47E5BA5C-58B2-49FC-AD85-03A9E888ADE4}" destId="{94352897-5580-4635-B38E-86DD23A770A2}" srcOrd="0" destOrd="0" presId="urn:microsoft.com/office/officeart/2005/8/layout/vList6"/>
    <dgm:cxn modelId="{A85F7051-4CBA-481D-9444-A427E5786D02}" type="presParOf" srcId="{47E5BA5C-58B2-49FC-AD85-03A9E888ADE4}" destId="{72877925-05B9-4C53-A701-3735DFC4975F}" srcOrd="1" destOrd="0" presId="urn:microsoft.com/office/officeart/2005/8/layout/vList6"/>
    <dgm:cxn modelId="{83CCA5F5-3800-474A-B005-85A0A9F13C2C}" type="presParOf" srcId="{89A6AF5B-1400-41E2-9642-B005C1A1F666}" destId="{77D8503A-C697-4FC4-BAFA-DD1909DBD2C9}" srcOrd="1" destOrd="0" presId="urn:microsoft.com/office/officeart/2005/8/layout/vList6"/>
    <dgm:cxn modelId="{DFF09A59-B5DC-47A2-AC7F-74F0B005F118}" type="presParOf" srcId="{89A6AF5B-1400-41E2-9642-B005C1A1F666}" destId="{70E0F86E-1FDE-4E4A-BCC0-6B1A409965A1}" srcOrd="2" destOrd="0" presId="urn:microsoft.com/office/officeart/2005/8/layout/vList6"/>
    <dgm:cxn modelId="{A8EB89EA-C10A-41EC-A8EC-0B692AEF4D9E}" type="presParOf" srcId="{70E0F86E-1FDE-4E4A-BCC0-6B1A409965A1}" destId="{322E1D24-FE6F-45E7-8E24-DAEF89DEFBAE}" srcOrd="0" destOrd="0" presId="urn:microsoft.com/office/officeart/2005/8/layout/vList6"/>
    <dgm:cxn modelId="{2D378FD1-C566-4AD9-95A5-7CD12C8D21B6}" type="presParOf" srcId="{70E0F86E-1FDE-4E4A-BCC0-6B1A409965A1}" destId="{F9874D76-DB1B-4BE5-9A08-18E18481A55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52195D-F2A2-43AF-817F-6B890F641557}" type="doc">
      <dgm:prSet loTypeId="urn:microsoft.com/office/officeart/2005/8/layout/gear1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55707542-0F7B-477A-A553-17152F13236E}">
      <dgm:prSet phldrT="[Text]" custT="1"/>
      <dgm:spPr/>
      <dgm:t>
        <a:bodyPr/>
        <a:lstStyle/>
        <a:p>
          <a:r>
            <a:rPr lang="en-US" sz="2800" b="1" i="0" dirty="0"/>
            <a:t>Niche Focus</a:t>
          </a:r>
          <a:endParaRPr lang="en-GB" sz="2800" b="1" dirty="0"/>
        </a:p>
      </dgm:t>
    </dgm:pt>
    <dgm:pt modelId="{F9F1FC0F-AFD7-42FE-ABF1-9963A8526972}" type="parTrans" cxnId="{04D7441D-E953-440F-AD43-6C1A44234879}">
      <dgm:prSet/>
      <dgm:spPr/>
      <dgm:t>
        <a:bodyPr/>
        <a:lstStyle/>
        <a:p>
          <a:endParaRPr lang="en-GB"/>
        </a:p>
      </dgm:t>
    </dgm:pt>
    <dgm:pt modelId="{E509FF66-42AF-443A-AB0F-57FE4BB7E333}" type="sibTrans" cxnId="{04D7441D-E953-440F-AD43-6C1A44234879}">
      <dgm:prSet/>
      <dgm:spPr/>
      <dgm:t>
        <a:bodyPr/>
        <a:lstStyle/>
        <a:p>
          <a:endParaRPr lang="en-GB"/>
        </a:p>
      </dgm:t>
    </dgm:pt>
    <dgm:pt modelId="{9FA6D97D-C32A-4F66-8B80-41B87CBBDE57}">
      <dgm:prSet phldrT="[Text]" custT="1"/>
      <dgm:spPr/>
      <dgm:t>
        <a:bodyPr/>
        <a:lstStyle/>
        <a:p>
          <a:r>
            <a:rPr lang="en-US" sz="1800" b="1" i="0" dirty="0"/>
            <a:t>Tailored services for university students.</a:t>
          </a:r>
          <a:endParaRPr lang="en-GB" sz="1800" b="1" dirty="0"/>
        </a:p>
      </dgm:t>
    </dgm:pt>
    <dgm:pt modelId="{FCDB28A7-083B-4408-83FA-7134332557EA}" type="parTrans" cxnId="{2CE5E6D0-BDBB-4EB3-BA96-60F41626E594}">
      <dgm:prSet/>
      <dgm:spPr/>
      <dgm:t>
        <a:bodyPr/>
        <a:lstStyle/>
        <a:p>
          <a:endParaRPr lang="en-GB"/>
        </a:p>
      </dgm:t>
    </dgm:pt>
    <dgm:pt modelId="{89A50051-80DA-4758-9184-5D2C21D37DDB}" type="sibTrans" cxnId="{2CE5E6D0-BDBB-4EB3-BA96-60F41626E594}">
      <dgm:prSet/>
      <dgm:spPr/>
      <dgm:t>
        <a:bodyPr/>
        <a:lstStyle/>
        <a:p>
          <a:endParaRPr lang="en-GB"/>
        </a:p>
      </dgm:t>
    </dgm:pt>
    <dgm:pt modelId="{90C725E6-5E9B-4754-B77E-07222E6855C6}">
      <dgm:prSet phldrT="[Text]" custT="1"/>
      <dgm:spPr/>
      <dgm:t>
        <a:bodyPr/>
        <a:lstStyle/>
        <a:p>
          <a:r>
            <a:rPr lang="en-US" sz="1600" b="1" i="0" dirty="0"/>
            <a:t>Connected Networks</a:t>
          </a:r>
          <a:endParaRPr lang="en-GB" sz="1600" b="1" dirty="0"/>
        </a:p>
      </dgm:t>
    </dgm:pt>
    <dgm:pt modelId="{6BD496AA-A4ED-4EA0-9BA9-D2D5F1010B66}" type="parTrans" cxnId="{DADBF26D-E297-4292-B7B6-20E709DC0905}">
      <dgm:prSet/>
      <dgm:spPr/>
      <dgm:t>
        <a:bodyPr/>
        <a:lstStyle/>
        <a:p>
          <a:endParaRPr lang="en-GB"/>
        </a:p>
      </dgm:t>
    </dgm:pt>
    <dgm:pt modelId="{5B3C9BD0-F18A-4D50-AA2C-46A15394392D}" type="sibTrans" cxnId="{DADBF26D-E297-4292-B7B6-20E709DC0905}">
      <dgm:prSet/>
      <dgm:spPr/>
      <dgm:t>
        <a:bodyPr/>
        <a:lstStyle/>
        <a:p>
          <a:endParaRPr lang="en-GB"/>
        </a:p>
      </dgm:t>
    </dgm:pt>
    <dgm:pt modelId="{88B3FEF1-FC32-469D-91F6-0381E23592CD}">
      <dgm:prSet phldrT="[Text]" custT="1"/>
      <dgm:spPr/>
      <dgm:t>
        <a:bodyPr/>
        <a:lstStyle/>
        <a:p>
          <a:r>
            <a:rPr lang="en-US" sz="1800" b="1" i="0" dirty="0"/>
            <a:t>Strong engagement with universities and student communities.</a:t>
          </a:r>
          <a:endParaRPr lang="en-GB" sz="1800" b="1" i="0" dirty="0"/>
        </a:p>
      </dgm:t>
    </dgm:pt>
    <dgm:pt modelId="{BF09354D-F071-4898-813F-5CA9F5C3335D}" type="parTrans" cxnId="{9D5C8DC1-D1BD-4E79-B523-0724063EA170}">
      <dgm:prSet/>
      <dgm:spPr/>
      <dgm:t>
        <a:bodyPr/>
        <a:lstStyle/>
        <a:p>
          <a:endParaRPr lang="en-GB"/>
        </a:p>
      </dgm:t>
    </dgm:pt>
    <dgm:pt modelId="{A919F355-D922-471F-8277-91729B93713C}" type="sibTrans" cxnId="{9D5C8DC1-D1BD-4E79-B523-0724063EA170}">
      <dgm:prSet/>
      <dgm:spPr/>
      <dgm:t>
        <a:bodyPr/>
        <a:lstStyle/>
        <a:p>
          <a:endParaRPr lang="en-GB"/>
        </a:p>
      </dgm:t>
    </dgm:pt>
    <dgm:pt modelId="{65A17DCA-4FBD-489E-A5FC-6FAB8154087F}">
      <dgm:prSet phldrT="[Text]"/>
      <dgm:spPr/>
      <dgm:t>
        <a:bodyPr/>
        <a:lstStyle/>
        <a:p>
          <a:endParaRPr lang="en-US"/>
        </a:p>
      </dgm:t>
    </dgm:pt>
    <dgm:pt modelId="{DEF8EDDF-6343-4355-B5CC-3226A7B757AD}" type="parTrans" cxnId="{BF5EB427-EF72-4544-9864-80384CEA52E7}">
      <dgm:prSet/>
      <dgm:spPr/>
      <dgm:t>
        <a:bodyPr/>
        <a:lstStyle/>
        <a:p>
          <a:endParaRPr lang="en-GB"/>
        </a:p>
      </dgm:t>
    </dgm:pt>
    <dgm:pt modelId="{9AF9DBF2-9383-4ADF-92A7-A1E676A2363C}" type="sibTrans" cxnId="{BF5EB427-EF72-4544-9864-80384CEA52E7}">
      <dgm:prSet/>
      <dgm:spPr/>
      <dgm:t>
        <a:bodyPr/>
        <a:lstStyle/>
        <a:p>
          <a:endParaRPr lang="en-GB"/>
        </a:p>
      </dgm:t>
    </dgm:pt>
    <dgm:pt modelId="{3F9DE686-2126-428B-8AAC-F3CA2C5B799A}">
      <dgm:prSet phldrT="[Text]" phldr="1"/>
      <dgm:spPr/>
      <dgm:t>
        <a:bodyPr/>
        <a:lstStyle/>
        <a:p>
          <a:endParaRPr lang="en-GB"/>
        </a:p>
      </dgm:t>
    </dgm:pt>
    <dgm:pt modelId="{C4043FF2-3102-4930-8336-3CE00A5B1A81}" type="parTrans" cxnId="{7D10A45D-4B86-4CC4-9B4E-7FCAC96EBD42}">
      <dgm:prSet/>
      <dgm:spPr/>
      <dgm:t>
        <a:bodyPr/>
        <a:lstStyle/>
        <a:p>
          <a:endParaRPr lang="en-GB"/>
        </a:p>
      </dgm:t>
    </dgm:pt>
    <dgm:pt modelId="{55C457D1-F21B-4F32-9801-B0AA798FFA5C}" type="sibTrans" cxnId="{7D10A45D-4B86-4CC4-9B4E-7FCAC96EBD42}">
      <dgm:prSet/>
      <dgm:spPr/>
      <dgm:t>
        <a:bodyPr/>
        <a:lstStyle/>
        <a:p>
          <a:endParaRPr lang="en-GB"/>
        </a:p>
      </dgm:t>
    </dgm:pt>
    <dgm:pt modelId="{F1A15721-3704-4E0E-A3E6-B7D091310AEF}">
      <dgm:prSet/>
      <dgm:spPr/>
      <dgm:t>
        <a:bodyPr/>
        <a:lstStyle/>
        <a:p>
          <a:endParaRPr lang="en-US"/>
        </a:p>
      </dgm:t>
    </dgm:pt>
    <dgm:pt modelId="{95CC82D6-458C-4C6B-8362-C2CA80E00763}" type="parTrans" cxnId="{2B369D01-17E2-4AFC-B2B7-7C79E771F6A2}">
      <dgm:prSet/>
      <dgm:spPr/>
      <dgm:t>
        <a:bodyPr/>
        <a:lstStyle/>
        <a:p>
          <a:endParaRPr lang="en-GB"/>
        </a:p>
      </dgm:t>
    </dgm:pt>
    <dgm:pt modelId="{A552B4CD-1A3A-4A58-B513-740593C8D867}" type="sibTrans" cxnId="{2B369D01-17E2-4AFC-B2B7-7C79E771F6A2}">
      <dgm:prSet/>
      <dgm:spPr/>
      <dgm:t>
        <a:bodyPr/>
        <a:lstStyle/>
        <a:p>
          <a:endParaRPr lang="en-GB"/>
        </a:p>
      </dgm:t>
    </dgm:pt>
    <dgm:pt modelId="{3636121A-BC6F-4C31-8919-2FBF93B9DB0D}">
      <dgm:prSet phldrT="[Text]" custT="1"/>
      <dgm:spPr/>
      <dgm:t>
        <a:bodyPr/>
        <a:lstStyle/>
        <a:p>
          <a:r>
            <a:rPr lang="en-US" sz="1600" b="1" i="0" dirty="0"/>
            <a:t>Comprehensive Offering</a:t>
          </a:r>
          <a:endParaRPr lang="en-GB" sz="1600" b="1" dirty="0"/>
        </a:p>
      </dgm:t>
    </dgm:pt>
    <dgm:pt modelId="{D732B346-382D-4F46-B164-5F4E23968AAD}" type="sibTrans" cxnId="{EFD46010-BBA7-4588-B1B2-78BD5B8A870C}">
      <dgm:prSet/>
      <dgm:spPr/>
      <dgm:t>
        <a:bodyPr/>
        <a:lstStyle/>
        <a:p>
          <a:endParaRPr lang="en-GB"/>
        </a:p>
      </dgm:t>
    </dgm:pt>
    <dgm:pt modelId="{27BE95AB-7B25-405B-895A-5BAF2A73820F}" type="parTrans" cxnId="{EFD46010-BBA7-4588-B1B2-78BD5B8A870C}">
      <dgm:prSet/>
      <dgm:spPr/>
      <dgm:t>
        <a:bodyPr/>
        <a:lstStyle/>
        <a:p>
          <a:endParaRPr lang="en-GB"/>
        </a:p>
      </dgm:t>
    </dgm:pt>
    <dgm:pt modelId="{E71F0F9C-532A-4358-A8A8-25EAE3665E4A}">
      <dgm:prSet/>
      <dgm:spPr/>
      <dgm:t>
        <a:bodyPr/>
        <a:lstStyle/>
        <a:p>
          <a:endParaRPr lang="en-US"/>
        </a:p>
      </dgm:t>
    </dgm:pt>
    <dgm:pt modelId="{FE8D15FC-5E6B-4004-A94E-BDD61454990E}" type="parTrans" cxnId="{081525CD-B55C-4A76-87AE-31DEECB1940C}">
      <dgm:prSet/>
      <dgm:spPr/>
      <dgm:t>
        <a:bodyPr/>
        <a:lstStyle/>
        <a:p>
          <a:endParaRPr lang="en-GB"/>
        </a:p>
      </dgm:t>
    </dgm:pt>
    <dgm:pt modelId="{D954CFC6-3399-4437-AE43-52CC7D5958E2}" type="sibTrans" cxnId="{081525CD-B55C-4A76-87AE-31DEECB1940C}">
      <dgm:prSet/>
      <dgm:spPr/>
      <dgm:t>
        <a:bodyPr/>
        <a:lstStyle/>
        <a:p>
          <a:endParaRPr lang="en-GB"/>
        </a:p>
      </dgm:t>
    </dgm:pt>
    <dgm:pt modelId="{AE39FC3F-441C-48D7-9D86-5FF53DD4B573}">
      <dgm:prSet/>
      <dgm:spPr/>
      <dgm:t>
        <a:bodyPr/>
        <a:lstStyle/>
        <a:p>
          <a:endParaRPr lang="en-US"/>
        </a:p>
      </dgm:t>
    </dgm:pt>
    <dgm:pt modelId="{187B1579-1FB8-4AE2-857E-C093860D67B2}" type="parTrans" cxnId="{FBAA493F-EA49-4A83-9007-3A34CA068BD7}">
      <dgm:prSet/>
      <dgm:spPr/>
      <dgm:t>
        <a:bodyPr/>
        <a:lstStyle/>
        <a:p>
          <a:endParaRPr lang="en-GB"/>
        </a:p>
      </dgm:t>
    </dgm:pt>
    <dgm:pt modelId="{ED231FA7-9B59-4239-B46D-DFC49E92F59E}" type="sibTrans" cxnId="{FBAA493F-EA49-4A83-9007-3A34CA068BD7}">
      <dgm:prSet/>
      <dgm:spPr/>
      <dgm:t>
        <a:bodyPr/>
        <a:lstStyle/>
        <a:p>
          <a:endParaRPr lang="en-GB"/>
        </a:p>
      </dgm:t>
    </dgm:pt>
    <dgm:pt modelId="{A1899A98-180A-4A84-9D81-D936B405BE0F}">
      <dgm:prSet phldrT="[Text]" custScaleX="172078" custScaleY="106267"/>
      <dgm:spPr/>
      <dgm:t>
        <a:bodyPr/>
        <a:lstStyle/>
        <a:p>
          <a:endParaRPr lang="en-US"/>
        </a:p>
      </dgm:t>
    </dgm:pt>
    <dgm:pt modelId="{674D3466-A371-4A57-A36C-FA8DC01C8427}" type="parTrans" cxnId="{06BD5236-A579-4042-BB38-C3437487BFEF}">
      <dgm:prSet/>
      <dgm:spPr/>
      <dgm:t>
        <a:bodyPr/>
        <a:lstStyle/>
        <a:p>
          <a:endParaRPr lang="en-GB"/>
        </a:p>
      </dgm:t>
    </dgm:pt>
    <dgm:pt modelId="{9A8FCFEE-D372-4D6A-840D-D9CDCD40719A}" type="sibTrans" cxnId="{06BD5236-A579-4042-BB38-C3437487BFEF}">
      <dgm:prSet/>
      <dgm:spPr/>
      <dgm:t>
        <a:bodyPr/>
        <a:lstStyle/>
        <a:p>
          <a:endParaRPr lang="en-GB"/>
        </a:p>
      </dgm:t>
    </dgm:pt>
    <dgm:pt modelId="{7838BD8F-681E-4DD3-BBEA-7EF936A73EEA}" type="pres">
      <dgm:prSet presAssocID="{AF52195D-F2A2-43AF-817F-6B890F64155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D44DC7A-0127-40FB-A290-EB0E1201D96C}" type="pres">
      <dgm:prSet presAssocID="{55707542-0F7B-477A-A553-17152F13236E}" presName="gear1" presStyleLbl="node1" presStyleIdx="0" presStyleCnt="3" custLinFactNeighborY="-5596">
        <dgm:presLayoutVars>
          <dgm:chMax val="1"/>
          <dgm:bulletEnabled val="1"/>
        </dgm:presLayoutVars>
      </dgm:prSet>
      <dgm:spPr/>
    </dgm:pt>
    <dgm:pt modelId="{B3F90046-7596-4686-9A8E-A68F760C86FF}" type="pres">
      <dgm:prSet presAssocID="{55707542-0F7B-477A-A553-17152F13236E}" presName="gear1srcNode" presStyleLbl="node1" presStyleIdx="0" presStyleCnt="3"/>
      <dgm:spPr/>
    </dgm:pt>
    <dgm:pt modelId="{DBD65FC2-4808-417B-AC2F-456D67549F31}" type="pres">
      <dgm:prSet presAssocID="{55707542-0F7B-477A-A553-17152F13236E}" presName="gear1dstNode" presStyleLbl="node1" presStyleIdx="0" presStyleCnt="3"/>
      <dgm:spPr/>
    </dgm:pt>
    <dgm:pt modelId="{A3B749F2-1872-4345-AB66-C21F161BF445}" type="pres">
      <dgm:prSet presAssocID="{55707542-0F7B-477A-A553-17152F13236E}" presName="gear1ch" presStyleLbl="fgAcc1" presStyleIdx="0" presStyleCnt="2" custScaleX="172078" custScaleY="106267">
        <dgm:presLayoutVars>
          <dgm:chMax val="0"/>
          <dgm:bulletEnabled val="1"/>
        </dgm:presLayoutVars>
      </dgm:prSet>
      <dgm:spPr/>
    </dgm:pt>
    <dgm:pt modelId="{9DC7B54C-D351-434C-8E8B-2D62DBAC6ED2}" type="pres">
      <dgm:prSet presAssocID="{90C725E6-5E9B-4754-B77E-07222E6855C6}" presName="gear2" presStyleLbl="node1" presStyleIdx="1" presStyleCnt="3" custScaleX="110451" custScaleY="108166">
        <dgm:presLayoutVars>
          <dgm:chMax val="1"/>
          <dgm:bulletEnabled val="1"/>
        </dgm:presLayoutVars>
      </dgm:prSet>
      <dgm:spPr/>
    </dgm:pt>
    <dgm:pt modelId="{6488A87F-ED53-4BE9-AA30-47595A4637DD}" type="pres">
      <dgm:prSet presAssocID="{90C725E6-5E9B-4754-B77E-07222E6855C6}" presName="gear2srcNode" presStyleLbl="node1" presStyleIdx="1" presStyleCnt="3"/>
      <dgm:spPr/>
    </dgm:pt>
    <dgm:pt modelId="{71644A81-60C4-4020-9D5D-F00BC0520979}" type="pres">
      <dgm:prSet presAssocID="{90C725E6-5E9B-4754-B77E-07222E6855C6}" presName="gear2dstNode" presStyleLbl="node1" presStyleIdx="1" presStyleCnt="3"/>
      <dgm:spPr/>
    </dgm:pt>
    <dgm:pt modelId="{E678885D-8820-4D58-B5D7-B6BA25C11613}" type="pres">
      <dgm:prSet presAssocID="{90C725E6-5E9B-4754-B77E-07222E6855C6}" presName="gear2ch" presStyleLbl="fgAcc1" presStyleIdx="1" presStyleCnt="2" custScaleX="181987" custScaleY="102499" custLinFactNeighborX="-79000" custLinFactNeighborY="-11615">
        <dgm:presLayoutVars>
          <dgm:chMax val="0"/>
          <dgm:bulletEnabled val="1"/>
        </dgm:presLayoutVars>
      </dgm:prSet>
      <dgm:spPr/>
    </dgm:pt>
    <dgm:pt modelId="{FE0559BE-1DD6-4601-AA3E-5B6114BEDEDF}" type="pres">
      <dgm:prSet presAssocID="{3636121A-BC6F-4C31-8919-2FBF93B9DB0D}" presName="gear3" presStyleLbl="node1" presStyleIdx="2" presStyleCnt="3" custScaleX="141021" custScaleY="120130" custLinFactNeighborX="13841" custLinFactNeighborY="-3973"/>
      <dgm:spPr/>
    </dgm:pt>
    <dgm:pt modelId="{7FCADE09-547C-4DBC-8A10-9A51E7AF5AA7}" type="pres">
      <dgm:prSet presAssocID="{3636121A-BC6F-4C31-8919-2FBF93B9DB0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C97A0C7-9F07-4ACA-999A-7B4CDD6BDA0A}" type="pres">
      <dgm:prSet presAssocID="{3636121A-BC6F-4C31-8919-2FBF93B9DB0D}" presName="gear3srcNode" presStyleLbl="node1" presStyleIdx="2" presStyleCnt="3"/>
      <dgm:spPr/>
    </dgm:pt>
    <dgm:pt modelId="{9EAAEFB8-1309-438F-8201-BB499C14CDF1}" type="pres">
      <dgm:prSet presAssocID="{3636121A-BC6F-4C31-8919-2FBF93B9DB0D}" presName="gear3dstNode" presStyleLbl="node1" presStyleIdx="2" presStyleCnt="3"/>
      <dgm:spPr/>
    </dgm:pt>
    <dgm:pt modelId="{F41BDBA6-4B50-46CB-967E-EB55DC723926}" type="pres">
      <dgm:prSet presAssocID="{E509FF66-42AF-443A-AB0F-57FE4BB7E333}" presName="connector1" presStyleLbl="sibTrans2D1" presStyleIdx="0" presStyleCnt="3" custLinFactNeighborX="3497" custLinFactNeighborY="-7869"/>
      <dgm:spPr/>
    </dgm:pt>
    <dgm:pt modelId="{3E8D0C74-6027-4B35-A028-522F9DC4EBC2}" type="pres">
      <dgm:prSet presAssocID="{5B3C9BD0-F18A-4D50-AA2C-46A15394392D}" presName="connector2" presStyleLbl="sibTrans2D1" presStyleIdx="1" presStyleCnt="3"/>
      <dgm:spPr/>
    </dgm:pt>
    <dgm:pt modelId="{3FFE242E-F3ED-4E3D-8462-B3491BE1E25F}" type="pres">
      <dgm:prSet presAssocID="{D732B346-382D-4F46-B164-5F4E23968AAD}" presName="connector3" presStyleLbl="sibTrans2D1" presStyleIdx="2" presStyleCnt="3" custScaleX="156016" custScaleY="120920" custLinFactNeighborX="21877" custLinFactNeighborY="772"/>
      <dgm:spPr/>
    </dgm:pt>
  </dgm:ptLst>
  <dgm:cxnLst>
    <dgm:cxn modelId="{7070B400-6372-48CA-B46D-44030E2C7669}" type="presOf" srcId="{5B3C9BD0-F18A-4D50-AA2C-46A15394392D}" destId="{3E8D0C74-6027-4B35-A028-522F9DC4EBC2}" srcOrd="0" destOrd="0" presId="urn:microsoft.com/office/officeart/2005/8/layout/gear1"/>
    <dgm:cxn modelId="{2B369D01-17E2-4AFC-B2B7-7C79E771F6A2}" srcId="{65A17DCA-4FBD-489E-A5FC-6FAB8154087F}" destId="{F1A15721-3704-4E0E-A3E6-B7D091310AEF}" srcOrd="1" destOrd="0" parTransId="{95CC82D6-458C-4C6B-8362-C2CA80E00763}" sibTransId="{A552B4CD-1A3A-4A58-B513-740593C8D867}"/>
    <dgm:cxn modelId="{EFD46010-BBA7-4588-B1B2-78BD5B8A870C}" srcId="{AF52195D-F2A2-43AF-817F-6B890F641557}" destId="{3636121A-BC6F-4C31-8919-2FBF93B9DB0D}" srcOrd="2" destOrd="0" parTransId="{27BE95AB-7B25-405B-895A-5BAF2A73820F}" sibTransId="{D732B346-382D-4F46-B164-5F4E23968AAD}"/>
    <dgm:cxn modelId="{DC01D211-BEE7-4310-9D9E-E6E702335984}" type="presOf" srcId="{3636121A-BC6F-4C31-8919-2FBF93B9DB0D}" destId="{9EAAEFB8-1309-438F-8201-BB499C14CDF1}" srcOrd="3" destOrd="0" presId="urn:microsoft.com/office/officeart/2005/8/layout/gear1"/>
    <dgm:cxn modelId="{04D7441D-E953-440F-AD43-6C1A44234879}" srcId="{AF52195D-F2A2-43AF-817F-6B890F641557}" destId="{55707542-0F7B-477A-A553-17152F13236E}" srcOrd="0" destOrd="0" parTransId="{F9F1FC0F-AFD7-42FE-ABF1-9963A8526972}" sibTransId="{E509FF66-42AF-443A-AB0F-57FE4BB7E333}"/>
    <dgm:cxn modelId="{B4B38B1D-16F4-4BF0-9809-DA92EF3CB35F}" type="presOf" srcId="{3636121A-BC6F-4C31-8919-2FBF93B9DB0D}" destId="{FE0559BE-1DD6-4601-AA3E-5B6114BEDEDF}" srcOrd="0" destOrd="0" presId="urn:microsoft.com/office/officeart/2005/8/layout/gear1"/>
    <dgm:cxn modelId="{4A4FDD1E-807D-4C07-A3B9-C21771F2ACBE}" type="presOf" srcId="{D732B346-382D-4F46-B164-5F4E23968AAD}" destId="{3FFE242E-F3ED-4E3D-8462-B3491BE1E25F}" srcOrd="0" destOrd="0" presId="urn:microsoft.com/office/officeart/2005/8/layout/gear1"/>
    <dgm:cxn modelId="{17C95B27-F8AF-45C0-9011-8D38849126E2}" type="presOf" srcId="{9FA6D97D-C32A-4F66-8B80-41B87CBBDE57}" destId="{A3B749F2-1872-4345-AB66-C21F161BF445}" srcOrd="0" destOrd="0" presId="urn:microsoft.com/office/officeart/2005/8/layout/gear1"/>
    <dgm:cxn modelId="{BF5EB427-EF72-4544-9864-80384CEA52E7}" srcId="{AF52195D-F2A2-43AF-817F-6B890F641557}" destId="{65A17DCA-4FBD-489E-A5FC-6FAB8154087F}" srcOrd="3" destOrd="0" parTransId="{DEF8EDDF-6343-4355-B5CC-3226A7B757AD}" sibTransId="{9AF9DBF2-9383-4ADF-92A7-A1E676A2363C}"/>
    <dgm:cxn modelId="{06BD5236-A579-4042-BB38-C3437487BFEF}" srcId="{AF52195D-F2A2-43AF-817F-6B890F641557}" destId="{A1899A98-180A-4A84-9D81-D936B405BE0F}" srcOrd="6" destOrd="0" parTransId="{674D3466-A371-4A57-A36C-FA8DC01C8427}" sibTransId="{9A8FCFEE-D372-4D6A-840D-D9CDCD40719A}"/>
    <dgm:cxn modelId="{FBAA493F-EA49-4A83-9007-3A34CA068BD7}" srcId="{AF52195D-F2A2-43AF-817F-6B890F641557}" destId="{AE39FC3F-441C-48D7-9D86-5FF53DD4B573}" srcOrd="5" destOrd="0" parTransId="{187B1579-1FB8-4AE2-857E-C093860D67B2}" sibTransId="{ED231FA7-9B59-4239-B46D-DFC49E92F59E}"/>
    <dgm:cxn modelId="{7D10A45D-4B86-4CC4-9B4E-7FCAC96EBD42}" srcId="{65A17DCA-4FBD-489E-A5FC-6FAB8154087F}" destId="{3F9DE686-2126-428B-8AAC-F3CA2C5B799A}" srcOrd="0" destOrd="0" parTransId="{C4043FF2-3102-4930-8336-3CE00A5B1A81}" sibTransId="{55C457D1-F21B-4F32-9801-B0AA798FFA5C}"/>
    <dgm:cxn modelId="{711D2442-27B4-4E5A-A8E5-D497024989F8}" type="presOf" srcId="{E509FF66-42AF-443A-AB0F-57FE4BB7E333}" destId="{F41BDBA6-4B50-46CB-967E-EB55DC723926}" srcOrd="0" destOrd="0" presId="urn:microsoft.com/office/officeart/2005/8/layout/gear1"/>
    <dgm:cxn modelId="{DADBF26D-E297-4292-B7B6-20E709DC0905}" srcId="{AF52195D-F2A2-43AF-817F-6B890F641557}" destId="{90C725E6-5E9B-4754-B77E-07222E6855C6}" srcOrd="1" destOrd="0" parTransId="{6BD496AA-A4ED-4EA0-9BA9-D2D5F1010B66}" sibTransId="{5B3C9BD0-F18A-4D50-AA2C-46A15394392D}"/>
    <dgm:cxn modelId="{D5236A8A-AFA6-4615-B4A9-1AF4BC502C3D}" type="presOf" srcId="{3636121A-BC6F-4C31-8919-2FBF93B9DB0D}" destId="{6C97A0C7-9F07-4ACA-999A-7B4CDD6BDA0A}" srcOrd="2" destOrd="0" presId="urn:microsoft.com/office/officeart/2005/8/layout/gear1"/>
    <dgm:cxn modelId="{79466A8F-C207-4E7B-942E-4742E1E8F861}" type="presOf" srcId="{55707542-0F7B-477A-A553-17152F13236E}" destId="{B3F90046-7596-4686-9A8E-A68F760C86FF}" srcOrd="1" destOrd="0" presId="urn:microsoft.com/office/officeart/2005/8/layout/gear1"/>
    <dgm:cxn modelId="{0B6AB6A5-4286-42B9-AA4F-B5F7A3B725AD}" type="presOf" srcId="{90C725E6-5E9B-4754-B77E-07222E6855C6}" destId="{71644A81-60C4-4020-9D5D-F00BC0520979}" srcOrd="2" destOrd="0" presId="urn:microsoft.com/office/officeart/2005/8/layout/gear1"/>
    <dgm:cxn modelId="{B7D2C3AA-3515-4BCE-8EAA-D44895316EF6}" type="presOf" srcId="{90C725E6-5E9B-4754-B77E-07222E6855C6}" destId="{9DC7B54C-D351-434C-8E8B-2D62DBAC6ED2}" srcOrd="0" destOrd="0" presId="urn:microsoft.com/office/officeart/2005/8/layout/gear1"/>
    <dgm:cxn modelId="{37F44AAB-92D0-43EA-8F38-784073846010}" type="presOf" srcId="{AF52195D-F2A2-43AF-817F-6B890F641557}" destId="{7838BD8F-681E-4DD3-BBEA-7EF936A73EEA}" srcOrd="0" destOrd="0" presId="urn:microsoft.com/office/officeart/2005/8/layout/gear1"/>
    <dgm:cxn modelId="{9D5C8DC1-D1BD-4E79-B523-0724063EA170}" srcId="{90C725E6-5E9B-4754-B77E-07222E6855C6}" destId="{88B3FEF1-FC32-469D-91F6-0381E23592CD}" srcOrd="0" destOrd="0" parTransId="{BF09354D-F071-4898-813F-5CA9F5C3335D}" sibTransId="{A919F355-D922-471F-8277-91729B93713C}"/>
    <dgm:cxn modelId="{48896BCA-A223-4810-9590-7DB12551CED4}" type="presOf" srcId="{55707542-0F7B-477A-A553-17152F13236E}" destId="{FD44DC7A-0127-40FB-A290-EB0E1201D96C}" srcOrd="0" destOrd="0" presId="urn:microsoft.com/office/officeart/2005/8/layout/gear1"/>
    <dgm:cxn modelId="{081525CD-B55C-4A76-87AE-31DEECB1940C}" srcId="{AF52195D-F2A2-43AF-817F-6B890F641557}" destId="{E71F0F9C-532A-4358-A8A8-25EAE3665E4A}" srcOrd="4" destOrd="0" parTransId="{FE8D15FC-5E6B-4004-A94E-BDD61454990E}" sibTransId="{D954CFC6-3399-4437-AE43-52CC7D5958E2}"/>
    <dgm:cxn modelId="{2CE5E6D0-BDBB-4EB3-BA96-60F41626E594}" srcId="{55707542-0F7B-477A-A553-17152F13236E}" destId="{9FA6D97D-C32A-4F66-8B80-41B87CBBDE57}" srcOrd="0" destOrd="0" parTransId="{FCDB28A7-083B-4408-83FA-7134332557EA}" sibTransId="{89A50051-80DA-4758-9184-5D2C21D37DDB}"/>
    <dgm:cxn modelId="{A34F33D5-EFA1-484A-BB0B-0535D0437395}" type="presOf" srcId="{90C725E6-5E9B-4754-B77E-07222E6855C6}" destId="{6488A87F-ED53-4BE9-AA30-47595A4637DD}" srcOrd="1" destOrd="0" presId="urn:microsoft.com/office/officeart/2005/8/layout/gear1"/>
    <dgm:cxn modelId="{C80C95DF-2A5D-4DDE-B638-733BB0039706}" type="presOf" srcId="{55707542-0F7B-477A-A553-17152F13236E}" destId="{DBD65FC2-4808-417B-AC2F-456D67549F31}" srcOrd="2" destOrd="0" presId="urn:microsoft.com/office/officeart/2005/8/layout/gear1"/>
    <dgm:cxn modelId="{547724E6-DFA4-4877-BEB1-ADADF4E2EED3}" type="presOf" srcId="{88B3FEF1-FC32-469D-91F6-0381E23592CD}" destId="{E678885D-8820-4D58-B5D7-B6BA25C11613}" srcOrd="0" destOrd="0" presId="urn:microsoft.com/office/officeart/2005/8/layout/gear1"/>
    <dgm:cxn modelId="{9AA3D5FE-1B0B-45CD-8B8A-F0AEC4D985A7}" type="presOf" srcId="{3636121A-BC6F-4C31-8919-2FBF93B9DB0D}" destId="{7FCADE09-547C-4DBC-8A10-9A51E7AF5AA7}" srcOrd="1" destOrd="0" presId="urn:microsoft.com/office/officeart/2005/8/layout/gear1"/>
    <dgm:cxn modelId="{A991A59C-532A-4DA3-BC45-59B0D04A5EBD}" type="presParOf" srcId="{7838BD8F-681E-4DD3-BBEA-7EF936A73EEA}" destId="{FD44DC7A-0127-40FB-A290-EB0E1201D96C}" srcOrd="0" destOrd="0" presId="urn:microsoft.com/office/officeart/2005/8/layout/gear1"/>
    <dgm:cxn modelId="{FC7711D2-8DDB-446F-9E4D-74B42EF17609}" type="presParOf" srcId="{7838BD8F-681E-4DD3-BBEA-7EF936A73EEA}" destId="{B3F90046-7596-4686-9A8E-A68F760C86FF}" srcOrd="1" destOrd="0" presId="urn:microsoft.com/office/officeart/2005/8/layout/gear1"/>
    <dgm:cxn modelId="{D8BC644C-E08B-481F-8514-9A03614398E0}" type="presParOf" srcId="{7838BD8F-681E-4DD3-BBEA-7EF936A73EEA}" destId="{DBD65FC2-4808-417B-AC2F-456D67549F31}" srcOrd="2" destOrd="0" presId="urn:microsoft.com/office/officeart/2005/8/layout/gear1"/>
    <dgm:cxn modelId="{D791FD52-2F0A-4AF4-A97F-1F780A31D534}" type="presParOf" srcId="{7838BD8F-681E-4DD3-BBEA-7EF936A73EEA}" destId="{A3B749F2-1872-4345-AB66-C21F161BF445}" srcOrd="3" destOrd="0" presId="urn:microsoft.com/office/officeart/2005/8/layout/gear1"/>
    <dgm:cxn modelId="{679BBA4A-0966-4DCA-9035-1B9BC7F1AA16}" type="presParOf" srcId="{7838BD8F-681E-4DD3-BBEA-7EF936A73EEA}" destId="{9DC7B54C-D351-434C-8E8B-2D62DBAC6ED2}" srcOrd="4" destOrd="0" presId="urn:microsoft.com/office/officeart/2005/8/layout/gear1"/>
    <dgm:cxn modelId="{A6B81D1F-116C-4E55-AC6F-AFA3F072B8DB}" type="presParOf" srcId="{7838BD8F-681E-4DD3-BBEA-7EF936A73EEA}" destId="{6488A87F-ED53-4BE9-AA30-47595A4637DD}" srcOrd="5" destOrd="0" presId="urn:microsoft.com/office/officeart/2005/8/layout/gear1"/>
    <dgm:cxn modelId="{682DE705-044F-49B8-B609-8F0A1DC0CB37}" type="presParOf" srcId="{7838BD8F-681E-4DD3-BBEA-7EF936A73EEA}" destId="{71644A81-60C4-4020-9D5D-F00BC0520979}" srcOrd="6" destOrd="0" presId="urn:microsoft.com/office/officeart/2005/8/layout/gear1"/>
    <dgm:cxn modelId="{792D55D3-9596-487E-9B23-2DB03D2B1957}" type="presParOf" srcId="{7838BD8F-681E-4DD3-BBEA-7EF936A73EEA}" destId="{E678885D-8820-4D58-B5D7-B6BA25C11613}" srcOrd="7" destOrd="0" presId="urn:microsoft.com/office/officeart/2005/8/layout/gear1"/>
    <dgm:cxn modelId="{D574A4C2-5149-4EEC-B753-0E08A785FDE1}" type="presParOf" srcId="{7838BD8F-681E-4DD3-BBEA-7EF936A73EEA}" destId="{FE0559BE-1DD6-4601-AA3E-5B6114BEDEDF}" srcOrd="8" destOrd="0" presId="urn:microsoft.com/office/officeart/2005/8/layout/gear1"/>
    <dgm:cxn modelId="{43CF8E54-9C53-4954-A220-C50C58289E8F}" type="presParOf" srcId="{7838BD8F-681E-4DD3-BBEA-7EF936A73EEA}" destId="{7FCADE09-547C-4DBC-8A10-9A51E7AF5AA7}" srcOrd="9" destOrd="0" presId="urn:microsoft.com/office/officeart/2005/8/layout/gear1"/>
    <dgm:cxn modelId="{7429A2A2-AE30-4A9C-A4BA-8D59CCA2EF12}" type="presParOf" srcId="{7838BD8F-681E-4DD3-BBEA-7EF936A73EEA}" destId="{6C97A0C7-9F07-4ACA-999A-7B4CDD6BDA0A}" srcOrd="10" destOrd="0" presId="urn:microsoft.com/office/officeart/2005/8/layout/gear1"/>
    <dgm:cxn modelId="{A7B86FD9-3F3B-4507-A390-342AE349AB51}" type="presParOf" srcId="{7838BD8F-681E-4DD3-BBEA-7EF936A73EEA}" destId="{9EAAEFB8-1309-438F-8201-BB499C14CDF1}" srcOrd="11" destOrd="0" presId="urn:microsoft.com/office/officeart/2005/8/layout/gear1"/>
    <dgm:cxn modelId="{8866A00A-BB73-46E8-8385-96910C207B99}" type="presParOf" srcId="{7838BD8F-681E-4DD3-BBEA-7EF936A73EEA}" destId="{F41BDBA6-4B50-46CB-967E-EB55DC723926}" srcOrd="12" destOrd="0" presId="urn:microsoft.com/office/officeart/2005/8/layout/gear1"/>
    <dgm:cxn modelId="{0AE0CB74-85D9-4F6B-AE06-A6AE08C92181}" type="presParOf" srcId="{7838BD8F-681E-4DD3-BBEA-7EF936A73EEA}" destId="{3E8D0C74-6027-4B35-A028-522F9DC4EBC2}" srcOrd="13" destOrd="0" presId="urn:microsoft.com/office/officeart/2005/8/layout/gear1"/>
    <dgm:cxn modelId="{33FFF03D-B06F-4167-A297-CDEB492E7AB2}" type="presParOf" srcId="{7838BD8F-681E-4DD3-BBEA-7EF936A73EEA}" destId="{3FFE242E-F3ED-4E3D-8462-B3491BE1E25F}" srcOrd="14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B52132-8B6D-4CEE-BC7B-792A5717962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14B6910D-57C5-49A5-A84C-0E84E96426EA}" type="pres">
      <dgm:prSet presAssocID="{26B52132-8B6D-4CEE-BC7B-792A57179625}" presName="Name0" presStyleCnt="0">
        <dgm:presLayoutVars>
          <dgm:dir/>
          <dgm:resizeHandles val="exact"/>
        </dgm:presLayoutVars>
      </dgm:prSet>
      <dgm:spPr/>
    </dgm:pt>
  </dgm:ptLst>
  <dgm:cxnLst>
    <dgm:cxn modelId="{36A9075B-6A99-4A59-9CF1-521DD4A6A6CA}" type="presOf" srcId="{26B52132-8B6D-4CEE-BC7B-792A57179625}" destId="{14B6910D-57C5-49A5-A84C-0E84E96426EA}" srcOrd="0" destOrd="0" presId="urn:microsoft.com/office/officeart/2008/layout/PictureStrip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71C753-35C0-40A8-B66B-7799CA426C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E9ED6020-E87C-4EF7-A851-EFB5828078CE}">
      <dgm:prSet phldrT="[Text]" custT="1"/>
      <dgm:spPr>
        <a:ln>
          <a:solidFill>
            <a:srgbClr val="339966"/>
          </a:solidFill>
        </a:ln>
      </dgm:spPr>
      <dgm:t>
        <a:bodyPr/>
        <a:lstStyle/>
        <a:p>
          <a:r>
            <a:rPr lang="en-US" sz="2000" b="1" i="0" dirty="0"/>
            <a:t>Developing and Maintaining Scalable Technology Platform</a:t>
          </a:r>
          <a:endParaRPr lang="en-GB" sz="2000" b="1" dirty="0"/>
        </a:p>
      </dgm:t>
    </dgm:pt>
    <dgm:pt modelId="{EB1C5E8A-503D-4188-968D-F2C3BDC02CE9}" type="parTrans" cxnId="{6629CEC7-0B8D-481D-830B-AF2E6AE3E2EE}">
      <dgm:prSet/>
      <dgm:spPr/>
      <dgm:t>
        <a:bodyPr/>
        <a:lstStyle/>
        <a:p>
          <a:endParaRPr lang="en-GB"/>
        </a:p>
      </dgm:t>
    </dgm:pt>
    <dgm:pt modelId="{354A907D-B916-4289-AAE6-C3EF6B6E8FC0}" type="sibTrans" cxnId="{6629CEC7-0B8D-481D-830B-AF2E6AE3E2EE}">
      <dgm:prSet/>
      <dgm:spPr>
        <a:solidFill>
          <a:srgbClr val="339966"/>
        </a:solidFill>
      </dgm:spPr>
      <dgm:t>
        <a:bodyPr/>
        <a:lstStyle/>
        <a:p>
          <a:endParaRPr lang="en-GB"/>
        </a:p>
      </dgm:t>
    </dgm:pt>
    <dgm:pt modelId="{2984B99E-28B1-4C97-AA2B-E03D7F873D6E}">
      <dgm:prSet phldrT="[Text]" custT="1"/>
      <dgm:spPr>
        <a:ln>
          <a:solidFill>
            <a:srgbClr val="339966"/>
          </a:solidFill>
        </a:ln>
      </dgm:spPr>
      <dgm:t>
        <a:bodyPr/>
        <a:lstStyle/>
        <a:p>
          <a:r>
            <a:rPr lang="en-US" sz="2000" b="1" i="0" dirty="0"/>
            <a:t>Executing Effective Marketing Strategies To Drive User Acquisition And Build Trust.</a:t>
          </a:r>
          <a:endParaRPr lang="en-GB" sz="3200" b="1" dirty="0"/>
        </a:p>
      </dgm:t>
    </dgm:pt>
    <dgm:pt modelId="{C76CCAE0-1FAF-4200-A5F8-1AB3180EC4FF}" type="parTrans" cxnId="{1FC5E4E6-1DCA-4A88-8BEE-831B2BBC1E44}">
      <dgm:prSet/>
      <dgm:spPr/>
      <dgm:t>
        <a:bodyPr/>
        <a:lstStyle/>
        <a:p>
          <a:endParaRPr lang="en-GB"/>
        </a:p>
      </dgm:t>
    </dgm:pt>
    <dgm:pt modelId="{7DE41977-778F-4F0F-84E8-B6A68B646FF2}" type="sibTrans" cxnId="{1FC5E4E6-1DCA-4A88-8BEE-831B2BBC1E44}">
      <dgm:prSet/>
      <dgm:spPr/>
      <dgm:t>
        <a:bodyPr/>
        <a:lstStyle/>
        <a:p>
          <a:endParaRPr lang="en-GB"/>
        </a:p>
      </dgm:t>
    </dgm:pt>
    <dgm:pt modelId="{FCD10885-0C3C-4EBD-8F4D-1BD520B9B5C3}">
      <dgm:prSet phldrT="[Text]" custT="1"/>
      <dgm:spPr>
        <a:ln>
          <a:solidFill>
            <a:srgbClr val="339966"/>
          </a:solidFill>
        </a:ln>
      </dgm:spPr>
      <dgm:t>
        <a:bodyPr/>
        <a:lstStyle/>
        <a:p>
          <a:r>
            <a:rPr lang="en-US" sz="2000" b="1" i="0" dirty="0"/>
            <a:t>Providing excellent customer support and ensuring smooth operational management</a:t>
          </a:r>
          <a:endParaRPr lang="en-GB" sz="2000" b="1" dirty="0"/>
        </a:p>
      </dgm:t>
    </dgm:pt>
    <dgm:pt modelId="{EC29A546-E6BD-4806-B375-FFE4EA92B2C9}" type="parTrans" cxnId="{E234EAEE-9C13-4233-B1E8-AE30454B9D8E}">
      <dgm:prSet/>
      <dgm:spPr/>
      <dgm:t>
        <a:bodyPr/>
        <a:lstStyle/>
        <a:p>
          <a:endParaRPr lang="en-GB"/>
        </a:p>
      </dgm:t>
    </dgm:pt>
    <dgm:pt modelId="{53EDDEAE-4CC0-47F3-BB6D-DA39D6F2C9D8}" type="sibTrans" cxnId="{E234EAEE-9C13-4233-B1E8-AE30454B9D8E}">
      <dgm:prSet/>
      <dgm:spPr/>
      <dgm:t>
        <a:bodyPr/>
        <a:lstStyle/>
        <a:p>
          <a:endParaRPr lang="en-GB"/>
        </a:p>
      </dgm:t>
    </dgm:pt>
    <dgm:pt modelId="{93522F56-5F56-4081-8CD2-5F16983FCB82}" type="pres">
      <dgm:prSet presAssocID="{0B71C753-35C0-40A8-B66B-7799CA426C0C}" presName="Name0" presStyleCnt="0">
        <dgm:presLayoutVars>
          <dgm:chMax val="7"/>
          <dgm:chPref val="7"/>
          <dgm:dir/>
        </dgm:presLayoutVars>
      </dgm:prSet>
      <dgm:spPr/>
    </dgm:pt>
    <dgm:pt modelId="{05374F6F-9F6E-431E-97F7-236FEDEB471E}" type="pres">
      <dgm:prSet presAssocID="{0B71C753-35C0-40A8-B66B-7799CA426C0C}" presName="Name1" presStyleCnt="0"/>
      <dgm:spPr/>
    </dgm:pt>
    <dgm:pt modelId="{BFF01BAC-AC8E-4383-9AF6-F83789C97E5E}" type="pres">
      <dgm:prSet presAssocID="{0B71C753-35C0-40A8-B66B-7799CA426C0C}" presName="cycle" presStyleCnt="0"/>
      <dgm:spPr/>
    </dgm:pt>
    <dgm:pt modelId="{66014738-027C-4186-8588-2D7E158A290F}" type="pres">
      <dgm:prSet presAssocID="{0B71C753-35C0-40A8-B66B-7799CA426C0C}" presName="srcNode" presStyleLbl="node1" presStyleIdx="0" presStyleCnt="3"/>
      <dgm:spPr/>
    </dgm:pt>
    <dgm:pt modelId="{F50CC552-69D3-45D2-B58E-688A97786988}" type="pres">
      <dgm:prSet presAssocID="{0B71C753-35C0-40A8-B66B-7799CA426C0C}" presName="conn" presStyleLbl="parChTrans1D2" presStyleIdx="0" presStyleCnt="1" custLinFactNeighborX="-11777"/>
      <dgm:spPr/>
    </dgm:pt>
    <dgm:pt modelId="{D8BBE486-0D67-42B2-9F23-0DC8BC77BD27}" type="pres">
      <dgm:prSet presAssocID="{0B71C753-35C0-40A8-B66B-7799CA426C0C}" presName="extraNode" presStyleLbl="node1" presStyleIdx="0" presStyleCnt="3"/>
      <dgm:spPr/>
    </dgm:pt>
    <dgm:pt modelId="{2BC5DDD7-DB80-423B-A321-6DEFADDC754C}" type="pres">
      <dgm:prSet presAssocID="{0B71C753-35C0-40A8-B66B-7799CA426C0C}" presName="dstNode" presStyleLbl="node1" presStyleIdx="0" presStyleCnt="3"/>
      <dgm:spPr/>
    </dgm:pt>
    <dgm:pt modelId="{6E3B47EF-C61D-4A6B-8598-C7393F8ED91E}" type="pres">
      <dgm:prSet presAssocID="{E9ED6020-E87C-4EF7-A851-EFB5828078CE}" presName="text_1" presStyleLbl="node1" presStyleIdx="0" presStyleCnt="3" custScaleX="96866" custScaleY="97726" custLinFactNeighborX="2835" custLinFactNeighborY="-35839">
        <dgm:presLayoutVars>
          <dgm:bulletEnabled val="1"/>
        </dgm:presLayoutVars>
      </dgm:prSet>
      <dgm:spPr/>
    </dgm:pt>
    <dgm:pt modelId="{9004F465-8C29-48E0-B8E2-0BD8AEB5C17A}" type="pres">
      <dgm:prSet presAssocID="{E9ED6020-E87C-4EF7-A851-EFB5828078CE}" presName="accent_1" presStyleCnt="0"/>
      <dgm:spPr/>
    </dgm:pt>
    <dgm:pt modelId="{7FE2F589-D1EC-4EB5-BC44-D542FC8460EC}" type="pres">
      <dgm:prSet presAssocID="{E9ED6020-E87C-4EF7-A851-EFB5828078CE}" presName="accentRepeatNode" presStyleLbl="solidFgAcc1" presStyleIdx="0" presStyleCnt="3" custLinFactNeighborX="29814" custLinFactNeighborY="-34231"/>
      <dgm:spPr/>
    </dgm:pt>
    <dgm:pt modelId="{DC2DC815-7783-4009-9C9A-131F0FD4FDB2}" type="pres">
      <dgm:prSet presAssocID="{2984B99E-28B1-4C97-AA2B-E03D7F873D6E}" presName="text_2" presStyleLbl="node1" presStyleIdx="1" presStyleCnt="3" custScaleX="99754" custScaleY="118136" custLinFactNeighborX="4336" custLinFactNeighborY="-21496">
        <dgm:presLayoutVars>
          <dgm:bulletEnabled val="1"/>
        </dgm:presLayoutVars>
      </dgm:prSet>
      <dgm:spPr/>
    </dgm:pt>
    <dgm:pt modelId="{AB44203D-0FF6-4AD6-A0D6-85CA7340827B}" type="pres">
      <dgm:prSet presAssocID="{2984B99E-28B1-4C97-AA2B-E03D7F873D6E}" presName="accent_2" presStyleCnt="0"/>
      <dgm:spPr/>
    </dgm:pt>
    <dgm:pt modelId="{5EC782FD-AFC6-4DFF-B30A-0BB444CE87E7}" type="pres">
      <dgm:prSet presAssocID="{2984B99E-28B1-4C97-AA2B-E03D7F873D6E}" presName="accentRepeatNode" presStyleLbl="solidFgAcc1" presStyleIdx="1" presStyleCnt="3" custLinFactNeighborX="14264" custLinFactNeighborY="-15044"/>
      <dgm:spPr/>
    </dgm:pt>
    <dgm:pt modelId="{E29EC0F3-7DC8-4EE9-983F-47AD08A4E360}" type="pres">
      <dgm:prSet presAssocID="{FCD10885-0C3C-4EBD-8F4D-1BD520B9B5C3}" presName="text_3" presStyleLbl="node1" presStyleIdx="2" presStyleCnt="3" custScaleX="99232" custScaleY="96794" custLinFactNeighborX="1686" custLinFactNeighborY="-2766">
        <dgm:presLayoutVars>
          <dgm:bulletEnabled val="1"/>
        </dgm:presLayoutVars>
      </dgm:prSet>
      <dgm:spPr/>
    </dgm:pt>
    <dgm:pt modelId="{5AA12B09-1216-49A9-9B41-A04BBD85A7D6}" type="pres">
      <dgm:prSet presAssocID="{FCD10885-0C3C-4EBD-8F4D-1BD520B9B5C3}" presName="accent_3" presStyleCnt="0"/>
      <dgm:spPr/>
    </dgm:pt>
    <dgm:pt modelId="{49A3E174-92C6-4419-93E4-0B4271A34B69}" type="pres">
      <dgm:prSet presAssocID="{FCD10885-0C3C-4EBD-8F4D-1BD520B9B5C3}" presName="accentRepeatNode" presStyleLbl="solidFgAcc1" presStyleIdx="2" presStyleCnt="3" custLinFactNeighborX="15445" custLinFactNeighborY="-1516"/>
      <dgm:spPr/>
    </dgm:pt>
  </dgm:ptLst>
  <dgm:cxnLst>
    <dgm:cxn modelId="{D7A2BB86-E2C8-44E3-B845-6C599A097419}" type="presOf" srcId="{FCD10885-0C3C-4EBD-8F4D-1BD520B9B5C3}" destId="{E29EC0F3-7DC8-4EE9-983F-47AD08A4E360}" srcOrd="0" destOrd="0" presId="urn:microsoft.com/office/officeart/2008/layout/VerticalCurvedList"/>
    <dgm:cxn modelId="{C76015A1-E6DA-433D-BCC3-9F641B366CAB}" type="presOf" srcId="{2984B99E-28B1-4C97-AA2B-E03D7F873D6E}" destId="{DC2DC815-7783-4009-9C9A-131F0FD4FDB2}" srcOrd="0" destOrd="0" presId="urn:microsoft.com/office/officeart/2008/layout/VerticalCurvedList"/>
    <dgm:cxn modelId="{E5BED8C1-2568-45E2-8A5F-EB4D16CBFA4E}" type="presOf" srcId="{354A907D-B916-4289-AAE6-C3EF6B6E8FC0}" destId="{F50CC552-69D3-45D2-B58E-688A97786988}" srcOrd="0" destOrd="0" presId="urn:microsoft.com/office/officeart/2008/layout/VerticalCurvedList"/>
    <dgm:cxn modelId="{BBA2A5C5-F9AA-4F3A-90E0-AE154359C603}" type="presOf" srcId="{0B71C753-35C0-40A8-B66B-7799CA426C0C}" destId="{93522F56-5F56-4081-8CD2-5F16983FCB82}" srcOrd="0" destOrd="0" presId="urn:microsoft.com/office/officeart/2008/layout/VerticalCurvedList"/>
    <dgm:cxn modelId="{6629CEC7-0B8D-481D-830B-AF2E6AE3E2EE}" srcId="{0B71C753-35C0-40A8-B66B-7799CA426C0C}" destId="{E9ED6020-E87C-4EF7-A851-EFB5828078CE}" srcOrd="0" destOrd="0" parTransId="{EB1C5E8A-503D-4188-968D-F2C3BDC02CE9}" sibTransId="{354A907D-B916-4289-AAE6-C3EF6B6E8FC0}"/>
    <dgm:cxn modelId="{C93AC8DF-D84A-4EFB-A00C-E50680313E1B}" type="presOf" srcId="{E9ED6020-E87C-4EF7-A851-EFB5828078CE}" destId="{6E3B47EF-C61D-4A6B-8598-C7393F8ED91E}" srcOrd="0" destOrd="0" presId="urn:microsoft.com/office/officeart/2008/layout/VerticalCurvedList"/>
    <dgm:cxn modelId="{1FC5E4E6-1DCA-4A88-8BEE-831B2BBC1E44}" srcId="{0B71C753-35C0-40A8-B66B-7799CA426C0C}" destId="{2984B99E-28B1-4C97-AA2B-E03D7F873D6E}" srcOrd="1" destOrd="0" parTransId="{C76CCAE0-1FAF-4200-A5F8-1AB3180EC4FF}" sibTransId="{7DE41977-778F-4F0F-84E8-B6A68B646FF2}"/>
    <dgm:cxn modelId="{E234EAEE-9C13-4233-B1E8-AE30454B9D8E}" srcId="{0B71C753-35C0-40A8-B66B-7799CA426C0C}" destId="{FCD10885-0C3C-4EBD-8F4D-1BD520B9B5C3}" srcOrd="2" destOrd="0" parTransId="{EC29A546-E6BD-4806-B375-FFE4EA92B2C9}" sibTransId="{53EDDEAE-4CC0-47F3-BB6D-DA39D6F2C9D8}"/>
    <dgm:cxn modelId="{CAB85E43-C5C4-47A4-B7C0-A19793AE5EA0}" type="presParOf" srcId="{93522F56-5F56-4081-8CD2-5F16983FCB82}" destId="{05374F6F-9F6E-431E-97F7-236FEDEB471E}" srcOrd="0" destOrd="0" presId="urn:microsoft.com/office/officeart/2008/layout/VerticalCurvedList"/>
    <dgm:cxn modelId="{528323C0-D33B-48D3-836D-3EB9EA1F4B87}" type="presParOf" srcId="{05374F6F-9F6E-431E-97F7-236FEDEB471E}" destId="{BFF01BAC-AC8E-4383-9AF6-F83789C97E5E}" srcOrd="0" destOrd="0" presId="urn:microsoft.com/office/officeart/2008/layout/VerticalCurvedList"/>
    <dgm:cxn modelId="{0965807A-6337-4420-BACA-410825472595}" type="presParOf" srcId="{BFF01BAC-AC8E-4383-9AF6-F83789C97E5E}" destId="{66014738-027C-4186-8588-2D7E158A290F}" srcOrd="0" destOrd="0" presId="urn:microsoft.com/office/officeart/2008/layout/VerticalCurvedList"/>
    <dgm:cxn modelId="{8F696D1F-B850-4A59-AB56-D6178CCFE092}" type="presParOf" srcId="{BFF01BAC-AC8E-4383-9AF6-F83789C97E5E}" destId="{F50CC552-69D3-45D2-B58E-688A97786988}" srcOrd="1" destOrd="0" presId="urn:microsoft.com/office/officeart/2008/layout/VerticalCurvedList"/>
    <dgm:cxn modelId="{5D762B0E-F4A7-4B10-A426-0CA37ED72057}" type="presParOf" srcId="{BFF01BAC-AC8E-4383-9AF6-F83789C97E5E}" destId="{D8BBE486-0D67-42B2-9F23-0DC8BC77BD27}" srcOrd="2" destOrd="0" presId="urn:microsoft.com/office/officeart/2008/layout/VerticalCurvedList"/>
    <dgm:cxn modelId="{74D7DB1B-60CC-49C8-8D88-E19BF94B0DD4}" type="presParOf" srcId="{BFF01BAC-AC8E-4383-9AF6-F83789C97E5E}" destId="{2BC5DDD7-DB80-423B-A321-6DEFADDC754C}" srcOrd="3" destOrd="0" presId="urn:microsoft.com/office/officeart/2008/layout/VerticalCurvedList"/>
    <dgm:cxn modelId="{63DB5A5F-1182-408A-833D-2A4E83DD4A90}" type="presParOf" srcId="{05374F6F-9F6E-431E-97F7-236FEDEB471E}" destId="{6E3B47EF-C61D-4A6B-8598-C7393F8ED91E}" srcOrd="1" destOrd="0" presId="urn:microsoft.com/office/officeart/2008/layout/VerticalCurvedList"/>
    <dgm:cxn modelId="{ABA17DAF-FF0A-450D-9370-E9DB3BF43792}" type="presParOf" srcId="{05374F6F-9F6E-431E-97F7-236FEDEB471E}" destId="{9004F465-8C29-48E0-B8E2-0BD8AEB5C17A}" srcOrd="2" destOrd="0" presId="urn:microsoft.com/office/officeart/2008/layout/VerticalCurvedList"/>
    <dgm:cxn modelId="{B840C0D7-3A2C-4B9B-9897-96A05C507954}" type="presParOf" srcId="{9004F465-8C29-48E0-B8E2-0BD8AEB5C17A}" destId="{7FE2F589-D1EC-4EB5-BC44-D542FC8460EC}" srcOrd="0" destOrd="0" presId="urn:microsoft.com/office/officeart/2008/layout/VerticalCurvedList"/>
    <dgm:cxn modelId="{96D6BDCA-A6BC-4EA5-A819-D4DA6E1A172D}" type="presParOf" srcId="{05374F6F-9F6E-431E-97F7-236FEDEB471E}" destId="{DC2DC815-7783-4009-9C9A-131F0FD4FDB2}" srcOrd="3" destOrd="0" presId="urn:microsoft.com/office/officeart/2008/layout/VerticalCurvedList"/>
    <dgm:cxn modelId="{3A977E8A-134A-48D0-9A7E-DC8286744710}" type="presParOf" srcId="{05374F6F-9F6E-431E-97F7-236FEDEB471E}" destId="{AB44203D-0FF6-4AD6-A0D6-85CA7340827B}" srcOrd="4" destOrd="0" presId="urn:microsoft.com/office/officeart/2008/layout/VerticalCurvedList"/>
    <dgm:cxn modelId="{D69874CC-CFFB-4A8A-B3DA-F4CDC2A64F37}" type="presParOf" srcId="{AB44203D-0FF6-4AD6-A0D6-85CA7340827B}" destId="{5EC782FD-AFC6-4DFF-B30A-0BB444CE87E7}" srcOrd="0" destOrd="0" presId="urn:microsoft.com/office/officeart/2008/layout/VerticalCurvedList"/>
    <dgm:cxn modelId="{F9E37E21-B758-4F2F-8219-CE866A493DEE}" type="presParOf" srcId="{05374F6F-9F6E-431E-97F7-236FEDEB471E}" destId="{E29EC0F3-7DC8-4EE9-983F-47AD08A4E360}" srcOrd="5" destOrd="0" presId="urn:microsoft.com/office/officeart/2008/layout/VerticalCurvedList"/>
    <dgm:cxn modelId="{A7525350-27FD-4DDC-B67E-B825CBD8485F}" type="presParOf" srcId="{05374F6F-9F6E-431E-97F7-236FEDEB471E}" destId="{5AA12B09-1216-49A9-9B41-A04BBD85A7D6}" srcOrd="6" destOrd="0" presId="urn:microsoft.com/office/officeart/2008/layout/VerticalCurvedList"/>
    <dgm:cxn modelId="{9535B6F2-EBD9-408D-A1F6-A48BFFEF5560}" type="presParOf" srcId="{5AA12B09-1216-49A9-9B41-A04BBD85A7D6}" destId="{49A3E174-92C6-4419-93E4-0B4271A34B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B52132-8B6D-4CEE-BC7B-792A5717962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14B6910D-57C5-49A5-A84C-0E84E96426EA}" type="pres">
      <dgm:prSet presAssocID="{26B52132-8B6D-4CEE-BC7B-792A57179625}" presName="Name0" presStyleCnt="0">
        <dgm:presLayoutVars>
          <dgm:dir/>
          <dgm:resizeHandles val="exact"/>
        </dgm:presLayoutVars>
      </dgm:prSet>
      <dgm:spPr/>
    </dgm:pt>
  </dgm:ptLst>
  <dgm:cxnLst>
    <dgm:cxn modelId="{36A9075B-6A99-4A59-9CF1-521DD4A6A6CA}" type="presOf" srcId="{26B52132-8B6D-4CEE-BC7B-792A57179625}" destId="{14B6910D-57C5-49A5-A84C-0E84E96426EA}" srcOrd="0" destOrd="0" presId="urn:microsoft.com/office/officeart/2008/layout/PictureStrip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71C753-35C0-40A8-B66B-7799CA426C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9ED6020-E87C-4EF7-A851-EFB5828078CE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b="1" dirty="0"/>
            <a:t>Funded by founders</a:t>
          </a:r>
          <a:endParaRPr lang="en-GB" sz="2800" b="1" dirty="0"/>
        </a:p>
      </dgm:t>
    </dgm:pt>
    <dgm:pt modelId="{EB1C5E8A-503D-4188-968D-F2C3BDC02CE9}" type="parTrans" cxnId="{6629CEC7-0B8D-481D-830B-AF2E6AE3E2EE}">
      <dgm:prSet/>
      <dgm:spPr/>
      <dgm:t>
        <a:bodyPr/>
        <a:lstStyle/>
        <a:p>
          <a:endParaRPr lang="en-GB"/>
        </a:p>
      </dgm:t>
    </dgm:pt>
    <dgm:pt modelId="{354A907D-B916-4289-AAE6-C3EF6B6E8FC0}" type="sibTrans" cxnId="{6629CEC7-0B8D-481D-830B-AF2E6AE3E2EE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GB"/>
        </a:p>
      </dgm:t>
    </dgm:pt>
    <dgm:pt modelId="{2984B99E-28B1-4C97-AA2B-E03D7F873D6E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b="1" dirty="0"/>
            <a:t> Investment from family, friends, and respected mentors</a:t>
          </a:r>
          <a:endParaRPr lang="en-GB" sz="2800" b="1" dirty="0"/>
        </a:p>
      </dgm:t>
    </dgm:pt>
    <dgm:pt modelId="{C76CCAE0-1FAF-4200-A5F8-1AB3180EC4FF}" type="parTrans" cxnId="{1FC5E4E6-1DCA-4A88-8BEE-831B2BBC1E44}">
      <dgm:prSet/>
      <dgm:spPr/>
      <dgm:t>
        <a:bodyPr/>
        <a:lstStyle/>
        <a:p>
          <a:endParaRPr lang="en-GB"/>
        </a:p>
      </dgm:t>
    </dgm:pt>
    <dgm:pt modelId="{7DE41977-778F-4F0F-84E8-B6A68B646FF2}" type="sibTrans" cxnId="{1FC5E4E6-1DCA-4A88-8BEE-831B2BBC1E44}">
      <dgm:prSet/>
      <dgm:spPr/>
      <dgm:t>
        <a:bodyPr/>
        <a:lstStyle/>
        <a:p>
          <a:endParaRPr lang="en-GB"/>
        </a:p>
      </dgm:t>
    </dgm:pt>
    <dgm:pt modelId="{FCD10885-0C3C-4EBD-8F4D-1BD520B9B5C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b="1" dirty="0"/>
            <a:t>Donation by renowned organizations</a:t>
          </a:r>
          <a:endParaRPr lang="en-GB" sz="2800" b="1" dirty="0"/>
        </a:p>
      </dgm:t>
    </dgm:pt>
    <dgm:pt modelId="{EC29A546-E6BD-4806-B375-FFE4EA92B2C9}" type="parTrans" cxnId="{E234EAEE-9C13-4233-B1E8-AE30454B9D8E}">
      <dgm:prSet/>
      <dgm:spPr/>
      <dgm:t>
        <a:bodyPr/>
        <a:lstStyle/>
        <a:p>
          <a:endParaRPr lang="en-GB"/>
        </a:p>
      </dgm:t>
    </dgm:pt>
    <dgm:pt modelId="{53EDDEAE-4CC0-47F3-BB6D-DA39D6F2C9D8}" type="sibTrans" cxnId="{E234EAEE-9C13-4233-B1E8-AE30454B9D8E}">
      <dgm:prSet/>
      <dgm:spPr/>
      <dgm:t>
        <a:bodyPr/>
        <a:lstStyle/>
        <a:p>
          <a:endParaRPr lang="en-GB"/>
        </a:p>
      </dgm:t>
    </dgm:pt>
    <dgm:pt modelId="{93522F56-5F56-4081-8CD2-5F16983FCB82}" type="pres">
      <dgm:prSet presAssocID="{0B71C753-35C0-40A8-B66B-7799CA426C0C}" presName="Name0" presStyleCnt="0">
        <dgm:presLayoutVars>
          <dgm:chMax val="7"/>
          <dgm:chPref val="7"/>
          <dgm:dir/>
        </dgm:presLayoutVars>
      </dgm:prSet>
      <dgm:spPr/>
    </dgm:pt>
    <dgm:pt modelId="{05374F6F-9F6E-431E-97F7-236FEDEB471E}" type="pres">
      <dgm:prSet presAssocID="{0B71C753-35C0-40A8-B66B-7799CA426C0C}" presName="Name1" presStyleCnt="0"/>
      <dgm:spPr/>
    </dgm:pt>
    <dgm:pt modelId="{BFF01BAC-AC8E-4383-9AF6-F83789C97E5E}" type="pres">
      <dgm:prSet presAssocID="{0B71C753-35C0-40A8-B66B-7799CA426C0C}" presName="cycle" presStyleCnt="0"/>
      <dgm:spPr/>
    </dgm:pt>
    <dgm:pt modelId="{66014738-027C-4186-8588-2D7E158A290F}" type="pres">
      <dgm:prSet presAssocID="{0B71C753-35C0-40A8-B66B-7799CA426C0C}" presName="srcNode" presStyleLbl="node1" presStyleIdx="0" presStyleCnt="3"/>
      <dgm:spPr/>
    </dgm:pt>
    <dgm:pt modelId="{F50CC552-69D3-45D2-B58E-688A97786988}" type="pres">
      <dgm:prSet presAssocID="{0B71C753-35C0-40A8-B66B-7799CA426C0C}" presName="conn" presStyleLbl="parChTrans1D2" presStyleIdx="0" presStyleCnt="1"/>
      <dgm:spPr/>
    </dgm:pt>
    <dgm:pt modelId="{D8BBE486-0D67-42B2-9F23-0DC8BC77BD27}" type="pres">
      <dgm:prSet presAssocID="{0B71C753-35C0-40A8-B66B-7799CA426C0C}" presName="extraNode" presStyleLbl="node1" presStyleIdx="0" presStyleCnt="3"/>
      <dgm:spPr/>
    </dgm:pt>
    <dgm:pt modelId="{2BC5DDD7-DB80-423B-A321-6DEFADDC754C}" type="pres">
      <dgm:prSet presAssocID="{0B71C753-35C0-40A8-B66B-7799CA426C0C}" presName="dstNode" presStyleLbl="node1" presStyleIdx="0" presStyleCnt="3"/>
      <dgm:spPr/>
    </dgm:pt>
    <dgm:pt modelId="{6E3B47EF-C61D-4A6B-8598-C7393F8ED91E}" type="pres">
      <dgm:prSet presAssocID="{E9ED6020-E87C-4EF7-A851-EFB5828078CE}" presName="text_1" presStyleLbl="node1" presStyleIdx="0" presStyleCnt="3" custScaleX="81894" custScaleY="100248" custLinFactNeighborX="-3617" custLinFactNeighborY="-36157">
        <dgm:presLayoutVars>
          <dgm:bulletEnabled val="1"/>
        </dgm:presLayoutVars>
      </dgm:prSet>
      <dgm:spPr/>
    </dgm:pt>
    <dgm:pt modelId="{9004F465-8C29-48E0-B8E2-0BD8AEB5C17A}" type="pres">
      <dgm:prSet presAssocID="{E9ED6020-E87C-4EF7-A851-EFB5828078CE}" presName="accent_1" presStyleCnt="0"/>
      <dgm:spPr/>
    </dgm:pt>
    <dgm:pt modelId="{7FE2F589-D1EC-4EB5-BC44-D542FC8460EC}" type="pres">
      <dgm:prSet presAssocID="{E9ED6020-E87C-4EF7-A851-EFB5828078CE}" presName="accentRepeatNode" presStyleLbl="solidFgAcc1" presStyleIdx="0" presStyleCnt="3" custLinFactNeighborX="27921" custLinFactNeighborY="3530"/>
      <dgm:spPr/>
    </dgm:pt>
    <dgm:pt modelId="{DC2DC815-7783-4009-9C9A-131F0FD4FDB2}" type="pres">
      <dgm:prSet presAssocID="{2984B99E-28B1-4C97-AA2B-E03D7F873D6E}" presName="text_2" presStyleLbl="node1" presStyleIdx="1" presStyleCnt="3" custScaleX="99754" custScaleY="118136" custLinFactNeighborX="4336" custLinFactNeighborY="-21496">
        <dgm:presLayoutVars>
          <dgm:bulletEnabled val="1"/>
        </dgm:presLayoutVars>
      </dgm:prSet>
      <dgm:spPr/>
    </dgm:pt>
    <dgm:pt modelId="{AB44203D-0FF6-4AD6-A0D6-85CA7340827B}" type="pres">
      <dgm:prSet presAssocID="{2984B99E-28B1-4C97-AA2B-E03D7F873D6E}" presName="accent_2" presStyleCnt="0"/>
      <dgm:spPr/>
    </dgm:pt>
    <dgm:pt modelId="{5EC782FD-AFC6-4DFF-B30A-0BB444CE87E7}" type="pres">
      <dgm:prSet presAssocID="{2984B99E-28B1-4C97-AA2B-E03D7F873D6E}" presName="accentRepeatNode" presStyleLbl="solidFgAcc1" presStyleIdx="1" presStyleCnt="3" custLinFactNeighborX="2371" custLinFactNeighborY="3529"/>
      <dgm:spPr/>
    </dgm:pt>
    <dgm:pt modelId="{E29EC0F3-7DC8-4EE9-983F-47AD08A4E360}" type="pres">
      <dgm:prSet presAssocID="{FCD10885-0C3C-4EBD-8F4D-1BD520B9B5C3}" presName="text_3" presStyleLbl="node1" presStyleIdx="2" presStyleCnt="3" custScaleX="86231" custScaleY="96794" custLinFactNeighborX="1242" custLinFactNeighborY="-3735">
        <dgm:presLayoutVars>
          <dgm:bulletEnabled val="1"/>
        </dgm:presLayoutVars>
      </dgm:prSet>
      <dgm:spPr/>
    </dgm:pt>
    <dgm:pt modelId="{5AA12B09-1216-49A9-9B41-A04BBD85A7D6}" type="pres">
      <dgm:prSet presAssocID="{FCD10885-0C3C-4EBD-8F4D-1BD520B9B5C3}" presName="accent_3" presStyleCnt="0"/>
      <dgm:spPr/>
    </dgm:pt>
    <dgm:pt modelId="{49A3E174-92C6-4419-93E4-0B4271A34B69}" type="pres">
      <dgm:prSet presAssocID="{FCD10885-0C3C-4EBD-8F4D-1BD520B9B5C3}" presName="accentRepeatNode" presStyleLbl="solidFgAcc1" presStyleIdx="2" presStyleCnt="3" custLinFactNeighborX="23509" custLinFactNeighborY="0"/>
      <dgm:spPr/>
    </dgm:pt>
  </dgm:ptLst>
  <dgm:cxnLst>
    <dgm:cxn modelId="{D7A2BB86-E2C8-44E3-B845-6C599A097419}" type="presOf" srcId="{FCD10885-0C3C-4EBD-8F4D-1BD520B9B5C3}" destId="{E29EC0F3-7DC8-4EE9-983F-47AD08A4E360}" srcOrd="0" destOrd="0" presId="urn:microsoft.com/office/officeart/2008/layout/VerticalCurvedList"/>
    <dgm:cxn modelId="{C76015A1-E6DA-433D-BCC3-9F641B366CAB}" type="presOf" srcId="{2984B99E-28B1-4C97-AA2B-E03D7F873D6E}" destId="{DC2DC815-7783-4009-9C9A-131F0FD4FDB2}" srcOrd="0" destOrd="0" presId="urn:microsoft.com/office/officeart/2008/layout/VerticalCurvedList"/>
    <dgm:cxn modelId="{E5BED8C1-2568-45E2-8A5F-EB4D16CBFA4E}" type="presOf" srcId="{354A907D-B916-4289-AAE6-C3EF6B6E8FC0}" destId="{F50CC552-69D3-45D2-B58E-688A97786988}" srcOrd="0" destOrd="0" presId="urn:microsoft.com/office/officeart/2008/layout/VerticalCurvedList"/>
    <dgm:cxn modelId="{BBA2A5C5-F9AA-4F3A-90E0-AE154359C603}" type="presOf" srcId="{0B71C753-35C0-40A8-B66B-7799CA426C0C}" destId="{93522F56-5F56-4081-8CD2-5F16983FCB82}" srcOrd="0" destOrd="0" presId="urn:microsoft.com/office/officeart/2008/layout/VerticalCurvedList"/>
    <dgm:cxn modelId="{6629CEC7-0B8D-481D-830B-AF2E6AE3E2EE}" srcId="{0B71C753-35C0-40A8-B66B-7799CA426C0C}" destId="{E9ED6020-E87C-4EF7-A851-EFB5828078CE}" srcOrd="0" destOrd="0" parTransId="{EB1C5E8A-503D-4188-968D-F2C3BDC02CE9}" sibTransId="{354A907D-B916-4289-AAE6-C3EF6B6E8FC0}"/>
    <dgm:cxn modelId="{C93AC8DF-D84A-4EFB-A00C-E50680313E1B}" type="presOf" srcId="{E9ED6020-E87C-4EF7-A851-EFB5828078CE}" destId="{6E3B47EF-C61D-4A6B-8598-C7393F8ED91E}" srcOrd="0" destOrd="0" presId="urn:microsoft.com/office/officeart/2008/layout/VerticalCurvedList"/>
    <dgm:cxn modelId="{1FC5E4E6-1DCA-4A88-8BEE-831B2BBC1E44}" srcId="{0B71C753-35C0-40A8-B66B-7799CA426C0C}" destId="{2984B99E-28B1-4C97-AA2B-E03D7F873D6E}" srcOrd="1" destOrd="0" parTransId="{C76CCAE0-1FAF-4200-A5F8-1AB3180EC4FF}" sibTransId="{7DE41977-778F-4F0F-84E8-B6A68B646FF2}"/>
    <dgm:cxn modelId="{E234EAEE-9C13-4233-B1E8-AE30454B9D8E}" srcId="{0B71C753-35C0-40A8-B66B-7799CA426C0C}" destId="{FCD10885-0C3C-4EBD-8F4D-1BD520B9B5C3}" srcOrd="2" destOrd="0" parTransId="{EC29A546-E6BD-4806-B375-FFE4EA92B2C9}" sibTransId="{53EDDEAE-4CC0-47F3-BB6D-DA39D6F2C9D8}"/>
    <dgm:cxn modelId="{CAB85E43-C5C4-47A4-B7C0-A19793AE5EA0}" type="presParOf" srcId="{93522F56-5F56-4081-8CD2-5F16983FCB82}" destId="{05374F6F-9F6E-431E-97F7-236FEDEB471E}" srcOrd="0" destOrd="0" presId="urn:microsoft.com/office/officeart/2008/layout/VerticalCurvedList"/>
    <dgm:cxn modelId="{528323C0-D33B-48D3-836D-3EB9EA1F4B87}" type="presParOf" srcId="{05374F6F-9F6E-431E-97F7-236FEDEB471E}" destId="{BFF01BAC-AC8E-4383-9AF6-F83789C97E5E}" srcOrd="0" destOrd="0" presId="urn:microsoft.com/office/officeart/2008/layout/VerticalCurvedList"/>
    <dgm:cxn modelId="{0965807A-6337-4420-BACA-410825472595}" type="presParOf" srcId="{BFF01BAC-AC8E-4383-9AF6-F83789C97E5E}" destId="{66014738-027C-4186-8588-2D7E158A290F}" srcOrd="0" destOrd="0" presId="urn:microsoft.com/office/officeart/2008/layout/VerticalCurvedList"/>
    <dgm:cxn modelId="{8F696D1F-B850-4A59-AB56-D6178CCFE092}" type="presParOf" srcId="{BFF01BAC-AC8E-4383-9AF6-F83789C97E5E}" destId="{F50CC552-69D3-45D2-B58E-688A97786988}" srcOrd="1" destOrd="0" presId="urn:microsoft.com/office/officeart/2008/layout/VerticalCurvedList"/>
    <dgm:cxn modelId="{5D762B0E-F4A7-4B10-A426-0CA37ED72057}" type="presParOf" srcId="{BFF01BAC-AC8E-4383-9AF6-F83789C97E5E}" destId="{D8BBE486-0D67-42B2-9F23-0DC8BC77BD27}" srcOrd="2" destOrd="0" presId="urn:microsoft.com/office/officeart/2008/layout/VerticalCurvedList"/>
    <dgm:cxn modelId="{74D7DB1B-60CC-49C8-8D88-E19BF94B0DD4}" type="presParOf" srcId="{BFF01BAC-AC8E-4383-9AF6-F83789C97E5E}" destId="{2BC5DDD7-DB80-423B-A321-6DEFADDC754C}" srcOrd="3" destOrd="0" presId="urn:microsoft.com/office/officeart/2008/layout/VerticalCurvedList"/>
    <dgm:cxn modelId="{63DB5A5F-1182-408A-833D-2A4E83DD4A90}" type="presParOf" srcId="{05374F6F-9F6E-431E-97F7-236FEDEB471E}" destId="{6E3B47EF-C61D-4A6B-8598-C7393F8ED91E}" srcOrd="1" destOrd="0" presId="urn:microsoft.com/office/officeart/2008/layout/VerticalCurvedList"/>
    <dgm:cxn modelId="{ABA17DAF-FF0A-450D-9370-E9DB3BF43792}" type="presParOf" srcId="{05374F6F-9F6E-431E-97F7-236FEDEB471E}" destId="{9004F465-8C29-48E0-B8E2-0BD8AEB5C17A}" srcOrd="2" destOrd="0" presId="urn:microsoft.com/office/officeart/2008/layout/VerticalCurvedList"/>
    <dgm:cxn modelId="{B840C0D7-3A2C-4B9B-9897-96A05C507954}" type="presParOf" srcId="{9004F465-8C29-48E0-B8E2-0BD8AEB5C17A}" destId="{7FE2F589-D1EC-4EB5-BC44-D542FC8460EC}" srcOrd="0" destOrd="0" presId="urn:microsoft.com/office/officeart/2008/layout/VerticalCurvedList"/>
    <dgm:cxn modelId="{96D6BDCA-A6BC-4EA5-A819-D4DA6E1A172D}" type="presParOf" srcId="{05374F6F-9F6E-431E-97F7-236FEDEB471E}" destId="{DC2DC815-7783-4009-9C9A-131F0FD4FDB2}" srcOrd="3" destOrd="0" presId="urn:microsoft.com/office/officeart/2008/layout/VerticalCurvedList"/>
    <dgm:cxn modelId="{3A977E8A-134A-48D0-9A7E-DC8286744710}" type="presParOf" srcId="{05374F6F-9F6E-431E-97F7-236FEDEB471E}" destId="{AB44203D-0FF6-4AD6-A0D6-85CA7340827B}" srcOrd="4" destOrd="0" presId="urn:microsoft.com/office/officeart/2008/layout/VerticalCurvedList"/>
    <dgm:cxn modelId="{D69874CC-CFFB-4A8A-B3DA-F4CDC2A64F37}" type="presParOf" srcId="{AB44203D-0FF6-4AD6-A0D6-85CA7340827B}" destId="{5EC782FD-AFC6-4DFF-B30A-0BB444CE87E7}" srcOrd="0" destOrd="0" presId="urn:microsoft.com/office/officeart/2008/layout/VerticalCurvedList"/>
    <dgm:cxn modelId="{F9E37E21-B758-4F2F-8219-CE866A493DEE}" type="presParOf" srcId="{05374F6F-9F6E-431E-97F7-236FEDEB471E}" destId="{E29EC0F3-7DC8-4EE9-983F-47AD08A4E360}" srcOrd="5" destOrd="0" presId="urn:microsoft.com/office/officeart/2008/layout/VerticalCurvedList"/>
    <dgm:cxn modelId="{A7525350-27FD-4DDC-B67E-B825CBD8485F}" type="presParOf" srcId="{05374F6F-9F6E-431E-97F7-236FEDEB471E}" destId="{5AA12B09-1216-49A9-9B41-A04BBD85A7D6}" srcOrd="6" destOrd="0" presId="urn:microsoft.com/office/officeart/2008/layout/VerticalCurvedList"/>
    <dgm:cxn modelId="{9535B6F2-EBD9-408D-A1F6-A48BFFEF5560}" type="presParOf" srcId="{5AA12B09-1216-49A9-9B41-A04BBD85A7D6}" destId="{49A3E174-92C6-4419-93E4-0B4271A34B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131A-AB7A-4E7E-AB20-D00F357B39FC}">
      <dsp:nvSpPr>
        <dsp:cNvPr id="0" name=""/>
        <dsp:cNvSpPr/>
      </dsp:nvSpPr>
      <dsp:spPr>
        <a:xfrm>
          <a:off x="-22639" y="0"/>
          <a:ext cx="5429102" cy="542910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DC6AD-2750-465F-8C76-7F7EED9EB678}">
      <dsp:nvSpPr>
        <dsp:cNvPr id="0" name=""/>
        <dsp:cNvSpPr/>
      </dsp:nvSpPr>
      <dsp:spPr>
        <a:xfrm>
          <a:off x="2714551" y="0"/>
          <a:ext cx="6429449" cy="542910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accent2">
                  <a:lumMod val="75000"/>
                </a:schemeClr>
              </a:solidFill>
              <a:effectLst/>
              <a:latin typeface="ui-sans-serif"/>
            </a:rPr>
            <a:t>Total Students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effectLst/>
              <a:latin typeface="ui-sans-serif"/>
            </a:rPr>
            <a:t>(</a:t>
          </a:r>
          <a:r>
            <a:rPr lang="en-US" sz="2000" b="0" i="0" kern="1200" dirty="0">
              <a:effectLst/>
              <a:latin typeface="ui-sans-serif"/>
            </a:rPr>
            <a:t>50 public university</a:t>
          </a:r>
          <a:r>
            <a:rPr lang="en-US" sz="1800" b="0" i="0" kern="1200" dirty="0">
              <a:effectLst/>
              <a:latin typeface="ui-sans-serif"/>
            </a:rPr>
            <a:t>)</a:t>
          </a:r>
          <a:endParaRPr lang="en-US" sz="1800" b="0" kern="1200" dirty="0"/>
        </a:p>
      </dsp:txBody>
      <dsp:txXfrm>
        <a:off x="2714551" y="0"/>
        <a:ext cx="3214724" cy="1153684"/>
      </dsp:txXfrm>
    </dsp:sp>
    <dsp:sp modelId="{B25604EB-DA82-4D4E-91D5-DC305DCDF2D3}">
      <dsp:nvSpPr>
        <dsp:cNvPr id="0" name=""/>
        <dsp:cNvSpPr/>
      </dsp:nvSpPr>
      <dsp:spPr>
        <a:xfrm>
          <a:off x="712569" y="1153684"/>
          <a:ext cx="4003962" cy="4003962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90572-511D-42EF-B6D0-BE2EDEA30AE4}">
      <dsp:nvSpPr>
        <dsp:cNvPr id="0" name=""/>
        <dsp:cNvSpPr/>
      </dsp:nvSpPr>
      <dsp:spPr>
        <a:xfrm>
          <a:off x="2714551" y="1153684"/>
          <a:ext cx="6429449" cy="4003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accent6">
                  <a:lumMod val="75000"/>
                </a:schemeClr>
              </a:solidFill>
              <a:effectLst/>
              <a:latin typeface="ui-sans-serif"/>
            </a:rPr>
            <a:t>Immediate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accent6">
                  <a:lumMod val="75000"/>
                </a:schemeClr>
              </a:solidFill>
              <a:effectLst/>
              <a:latin typeface="ui-sans-serif"/>
            </a:rPr>
            <a:t>Addressable Market</a:t>
          </a:r>
          <a:endParaRPr lang="en-US" sz="24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714551" y="1153684"/>
        <a:ext cx="3214724" cy="1153684"/>
      </dsp:txXfrm>
    </dsp:sp>
    <dsp:sp modelId="{6D5FF136-F17D-45BA-889A-BF2D1861AE0B}">
      <dsp:nvSpPr>
        <dsp:cNvPr id="0" name=""/>
        <dsp:cNvSpPr/>
      </dsp:nvSpPr>
      <dsp:spPr>
        <a:xfrm>
          <a:off x="1425139" y="2307368"/>
          <a:ext cx="2578823" cy="257882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5F384-8075-41A0-801E-7C80D7990A29}">
      <dsp:nvSpPr>
        <dsp:cNvPr id="0" name=""/>
        <dsp:cNvSpPr/>
      </dsp:nvSpPr>
      <dsp:spPr>
        <a:xfrm>
          <a:off x="2714551" y="2307368"/>
          <a:ext cx="6429449" cy="25788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00B0F0"/>
              </a:solidFill>
              <a:effectLst/>
              <a:latin typeface="ui-sans-serif"/>
            </a:rPr>
            <a:t>Extended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00B0F0"/>
              </a:solidFill>
              <a:effectLst/>
              <a:latin typeface="ui-sans-serif"/>
            </a:rPr>
            <a:t>Potential Market</a:t>
          </a:r>
          <a:endParaRPr lang="en-US" sz="2400" b="1" kern="1200" dirty="0">
            <a:solidFill>
              <a:srgbClr val="00B0F0"/>
            </a:solidFill>
          </a:endParaRPr>
        </a:p>
      </dsp:txBody>
      <dsp:txXfrm>
        <a:off x="2714551" y="2307368"/>
        <a:ext cx="3214724" cy="1153684"/>
      </dsp:txXfrm>
    </dsp:sp>
    <dsp:sp modelId="{3C248C1D-1748-40BE-A99A-A0F5BC9ADF09}">
      <dsp:nvSpPr>
        <dsp:cNvPr id="0" name=""/>
        <dsp:cNvSpPr/>
      </dsp:nvSpPr>
      <dsp:spPr>
        <a:xfrm>
          <a:off x="2137708" y="3461052"/>
          <a:ext cx="1153684" cy="1153684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17ED2-5BF5-47A5-94E3-18258A85BBDB}">
      <dsp:nvSpPr>
        <dsp:cNvPr id="0" name=""/>
        <dsp:cNvSpPr/>
      </dsp:nvSpPr>
      <dsp:spPr>
        <a:xfrm>
          <a:off x="2714551" y="3520334"/>
          <a:ext cx="6429449" cy="10351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714551" y="3520334"/>
        <a:ext cx="3214724" cy="1035120"/>
      </dsp:txXfrm>
    </dsp:sp>
    <dsp:sp modelId="{DA2CC7D9-DA7E-4554-AEB4-982D45DCF1A0}">
      <dsp:nvSpPr>
        <dsp:cNvPr id="0" name=""/>
        <dsp:cNvSpPr/>
      </dsp:nvSpPr>
      <dsp:spPr>
        <a:xfrm>
          <a:off x="5929275" y="0"/>
          <a:ext cx="3214724" cy="11536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b="0" i="0" kern="1200" dirty="0">
              <a:effectLst/>
              <a:latin typeface="ui-sans-serif"/>
            </a:rPr>
            <a:t>=</a:t>
          </a:r>
          <a:r>
            <a:rPr lang="en-US" sz="1800" b="0" i="0" kern="1200" dirty="0">
              <a:effectLst/>
              <a:latin typeface="ui-sans-serif"/>
            </a:rPr>
            <a:t> </a:t>
          </a:r>
          <a:r>
            <a:rPr lang="en-US" sz="2400" b="0" i="0" kern="1200" dirty="0">
              <a:effectLst/>
              <a:latin typeface="ui-sans-serif"/>
            </a:rPr>
            <a:t>292,296 </a:t>
          </a:r>
          <a:endParaRPr lang="en-US" sz="1800" kern="1200" dirty="0"/>
        </a:p>
      </dsp:txBody>
      <dsp:txXfrm>
        <a:off x="5929275" y="0"/>
        <a:ext cx="3214724" cy="1153684"/>
      </dsp:txXfrm>
    </dsp:sp>
    <dsp:sp modelId="{60AE2598-3B09-4AEA-948F-F0B188162E2B}">
      <dsp:nvSpPr>
        <dsp:cNvPr id="0" name=""/>
        <dsp:cNvSpPr/>
      </dsp:nvSpPr>
      <dsp:spPr>
        <a:xfrm>
          <a:off x="5929275" y="1153684"/>
          <a:ext cx="3214724" cy="11536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0" i="0" kern="1200" dirty="0">
              <a:effectLst/>
              <a:latin typeface="ui-sans-serif"/>
            </a:rPr>
            <a:t>=</a:t>
          </a:r>
          <a:r>
            <a:rPr lang="en-US" sz="2400" b="0" i="0" kern="1200" dirty="0">
              <a:effectLst/>
              <a:latin typeface="ui-sans-serif"/>
            </a:rPr>
            <a:t>175,378 students</a:t>
          </a:r>
          <a:endParaRPr lang="en-US" sz="1800" kern="1200" dirty="0"/>
        </a:p>
      </dsp:txBody>
      <dsp:txXfrm>
        <a:off x="5929275" y="1153684"/>
        <a:ext cx="3214724" cy="1153684"/>
      </dsp:txXfrm>
    </dsp:sp>
    <dsp:sp modelId="{F1C60A4F-0545-445C-BDAC-9ED7A8F2C729}">
      <dsp:nvSpPr>
        <dsp:cNvPr id="0" name=""/>
        <dsp:cNvSpPr/>
      </dsp:nvSpPr>
      <dsp:spPr>
        <a:xfrm>
          <a:off x="5929275" y="2307368"/>
          <a:ext cx="3214724" cy="11536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0" i="0" kern="1200" dirty="0">
              <a:effectLst/>
              <a:latin typeface="ui-sans-serif"/>
            </a:rPr>
            <a:t>=</a:t>
          </a:r>
          <a:r>
            <a:rPr lang="en-US" sz="2400" b="0" i="0" kern="1200" dirty="0">
              <a:effectLst/>
              <a:latin typeface="ui-sans-serif"/>
            </a:rPr>
            <a:t>11,804 to 23,607 students</a:t>
          </a:r>
          <a:endParaRPr lang="en-US" sz="1800" kern="1200" dirty="0"/>
        </a:p>
      </dsp:txBody>
      <dsp:txXfrm>
        <a:off x="5929275" y="2307368"/>
        <a:ext cx="3214724" cy="1153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77925-05B9-4C53-A701-3735DFC4975F}">
      <dsp:nvSpPr>
        <dsp:cNvPr id="0" name=""/>
        <dsp:cNvSpPr/>
      </dsp:nvSpPr>
      <dsp:spPr>
        <a:xfrm>
          <a:off x="2492188" y="348"/>
          <a:ext cx="3738282" cy="135789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u="none" kern="1200"/>
            <a:t>Comprehensive connection of university cities across Bangladesh.</a:t>
          </a:r>
          <a:endParaRPr lang="en-GB" sz="2300" kern="1200" dirty="0"/>
        </a:p>
      </dsp:txBody>
      <dsp:txXfrm>
        <a:off x="2492188" y="170085"/>
        <a:ext cx="3229073" cy="1018419"/>
      </dsp:txXfrm>
    </dsp:sp>
    <dsp:sp modelId="{94352897-5580-4635-B38E-86DD23A770A2}">
      <dsp:nvSpPr>
        <dsp:cNvPr id="0" name=""/>
        <dsp:cNvSpPr/>
      </dsp:nvSpPr>
      <dsp:spPr>
        <a:xfrm>
          <a:off x="0" y="0"/>
          <a:ext cx="2492188" cy="1357892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j</a:t>
          </a:r>
        </a:p>
      </dsp:txBody>
      <dsp:txXfrm>
        <a:off x="66287" y="66287"/>
        <a:ext cx="2359614" cy="1225318"/>
      </dsp:txXfrm>
    </dsp:sp>
    <dsp:sp modelId="{F9874D76-DB1B-4BE5-9A08-18E18481A550}">
      <dsp:nvSpPr>
        <dsp:cNvPr id="0" name=""/>
        <dsp:cNvSpPr/>
      </dsp:nvSpPr>
      <dsp:spPr>
        <a:xfrm>
          <a:off x="2492188" y="1494030"/>
          <a:ext cx="3738282" cy="1357892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u="none" kern="1200" dirty="0"/>
            <a:t>Presence of trusted agents in each city for face-to-face assistance</a:t>
          </a:r>
          <a:endParaRPr lang="en-GB" sz="2300" kern="1200" dirty="0"/>
        </a:p>
      </dsp:txBody>
      <dsp:txXfrm>
        <a:off x="2492188" y="1663767"/>
        <a:ext cx="3229073" cy="1018419"/>
      </dsp:txXfrm>
    </dsp:sp>
    <dsp:sp modelId="{322E1D24-FE6F-45E7-8E24-DAEF89DEFBAE}">
      <dsp:nvSpPr>
        <dsp:cNvPr id="0" name=""/>
        <dsp:cNvSpPr/>
      </dsp:nvSpPr>
      <dsp:spPr>
        <a:xfrm>
          <a:off x="0" y="1494030"/>
          <a:ext cx="2492188" cy="1357892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j</a:t>
          </a:r>
        </a:p>
      </dsp:txBody>
      <dsp:txXfrm>
        <a:off x="66287" y="1560317"/>
        <a:ext cx="2359614" cy="1225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4DC7A-0127-40FB-A290-EB0E1201D96C}">
      <dsp:nvSpPr>
        <dsp:cNvPr id="0" name=""/>
        <dsp:cNvSpPr/>
      </dsp:nvSpPr>
      <dsp:spPr>
        <a:xfrm>
          <a:off x="3801331" y="1922942"/>
          <a:ext cx="2403198" cy="2403198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Niche Focus</a:t>
          </a:r>
          <a:endParaRPr lang="en-GB" sz="2800" b="1" kern="1200" dirty="0"/>
        </a:p>
      </dsp:txBody>
      <dsp:txXfrm>
        <a:off x="4284481" y="2485880"/>
        <a:ext cx="1436898" cy="1235293"/>
      </dsp:txXfrm>
    </dsp:sp>
    <dsp:sp modelId="{A3B749F2-1872-4345-AB66-C21F161BF445}">
      <dsp:nvSpPr>
        <dsp:cNvPr id="0" name=""/>
        <dsp:cNvSpPr/>
      </dsp:nvSpPr>
      <dsp:spPr>
        <a:xfrm>
          <a:off x="2944322" y="3514286"/>
          <a:ext cx="2631602" cy="975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Tailored services for university students.</a:t>
          </a:r>
          <a:endParaRPr lang="en-GB" sz="1800" b="1" kern="1200" dirty="0"/>
        </a:p>
      </dsp:txBody>
      <dsp:txXfrm>
        <a:off x="2972881" y="3542845"/>
        <a:ext cx="2574484" cy="917971"/>
      </dsp:txXfrm>
    </dsp:sp>
    <dsp:sp modelId="{9DC7B54C-D351-434C-8E8B-2D62DBAC6ED2}">
      <dsp:nvSpPr>
        <dsp:cNvPr id="0" name=""/>
        <dsp:cNvSpPr/>
      </dsp:nvSpPr>
      <dsp:spPr>
        <a:xfrm>
          <a:off x="2311776" y="1418034"/>
          <a:ext cx="1930441" cy="1890504"/>
        </a:xfrm>
        <a:prstGeom prst="gear6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Connected Networks</a:t>
          </a:r>
          <a:endParaRPr lang="en-GB" sz="1600" b="1" kern="1200" dirty="0"/>
        </a:p>
      </dsp:txBody>
      <dsp:txXfrm>
        <a:off x="2793521" y="1896851"/>
        <a:ext cx="966951" cy="932870"/>
      </dsp:txXfrm>
    </dsp:sp>
    <dsp:sp modelId="{E678885D-8820-4D58-B5D7-B6BA25C11613}">
      <dsp:nvSpPr>
        <dsp:cNvPr id="0" name=""/>
        <dsp:cNvSpPr/>
      </dsp:nvSpPr>
      <dsp:spPr>
        <a:xfrm>
          <a:off x="7" y="2507411"/>
          <a:ext cx="2783142" cy="94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Strong engagement with universities and student communities.</a:t>
          </a:r>
          <a:endParaRPr lang="en-GB" sz="1800" b="1" i="0" kern="1200" dirty="0"/>
        </a:p>
      </dsp:txBody>
      <dsp:txXfrm>
        <a:off x="27554" y="2534958"/>
        <a:ext cx="2728048" cy="885421"/>
      </dsp:txXfrm>
    </dsp:sp>
    <dsp:sp modelId="{FE0559BE-1DD6-4601-AA3E-5B6114BEDEDF}">
      <dsp:nvSpPr>
        <dsp:cNvPr id="0" name=""/>
        <dsp:cNvSpPr/>
      </dsp:nvSpPr>
      <dsp:spPr>
        <a:xfrm rot="20700000">
          <a:off x="3255625" y="176719"/>
          <a:ext cx="2545886" cy="1926242"/>
        </a:xfrm>
        <a:prstGeom prst="gear6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Comprehensive Offering</a:t>
          </a:r>
          <a:endParaRPr lang="en-GB" sz="1600" b="1" kern="1200" dirty="0"/>
        </a:p>
      </dsp:txBody>
      <dsp:txXfrm rot="-20700000">
        <a:off x="3850766" y="562448"/>
        <a:ext cx="1355605" cy="1154784"/>
      </dsp:txXfrm>
    </dsp:sp>
    <dsp:sp modelId="{F41BDBA6-4B50-46CB-967E-EB55DC723926}">
      <dsp:nvSpPr>
        <dsp:cNvPr id="0" name=""/>
        <dsp:cNvSpPr/>
      </dsp:nvSpPr>
      <dsp:spPr>
        <a:xfrm>
          <a:off x="3726036" y="1451634"/>
          <a:ext cx="3076094" cy="3076094"/>
        </a:xfrm>
        <a:prstGeom prst="circularArrow">
          <a:avLst>
            <a:gd name="adj1" fmla="val 4688"/>
            <a:gd name="adj2" fmla="val 299029"/>
            <a:gd name="adj3" fmla="val 2520236"/>
            <a:gd name="adj4" fmla="val 15852535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D0C74-6027-4B35-A028-522F9DC4EBC2}">
      <dsp:nvSpPr>
        <dsp:cNvPr id="0" name=""/>
        <dsp:cNvSpPr/>
      </dsp:nvSpPr>
      <dsp:spPr>
        <a:xfrm>
          <a:off x="2093578" y="1101927"/>
          <a:ext cx="2234974" cy="22349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E242E-F3ED-4E3D-8462-B3491BE1E25F}">
      <dsp:nvSpPr>
        <dsp:cNvPr id="0" name=""/>
        <dsp:cNvSpPr/>
      </dsp:nvSpPr>
      <dsp:spPr>
        <a:xfrm>
          <a:off x="2838188" y="-325697"/>
          <a:ext cx="3759599" cy="291387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C552-69D3-45D2-B58E-688A97786988}">
      <dsp:nvSpPr>
        <dsp:cNvPr id="0" name=""/>
        <dsp:cNvSpPr/>
      </dsp:nvSpPr>
      <dsp:spPr>
        <a:xfrm>
          <a:off x="-5226231" y="-801035"/>
          <a:ext cx="6227859" cy="6227859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solidFill>
          <a:srgbClr val="339966"/>
        </a:solidFill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B47EF-C61D-4A6B-8598-C7393F8ED91E}">
      <dsp:nvSpPr>
        <dsp:cNvPr id="0" name=""/>
        <dsp:cNvSpPr/>
      </dsp:nvSpPr>
      <dsp:spPr>
        <a:xfrm>
          <a:off x="893645" y="141530"/>
          <a:ext cx="5802989" cy="9041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Developing and Maintaining Scalable Technology Platform</a:t>
          </a:r>
          <a:endParaRPr lang="en-GB" sz="2000" b="1" kern="1200" dirty="0"/>
        </a:p>
      </dsp:txBody>
      <dsp:txXfrm>
        <a:off x="893645" y="141530"/>
        <a:ext cx="5802989" cy="904119"/>
      </dsp:txXfrm>
    </dsp:sp>
    <dsp:sp modelId="{7FE2F589-D1EC-4EB5-BC44-D542FC8460EC}">
      <dsp:nvSpPr>
        <dsp:cNvPr id="0" name=""/>
        <dsp:cNvSpPr/>
      </dsp:nvSpPr>
      <dsp:spPr>
        <a:xfrm>
          <a:off x="412096" y="0"/>
          <a:ext cx="1156447" cy="1156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DC815-7783-4009-9C9A-131F0FD4FDB2}">
      <dsp:nvSpPr>
        <dsp:cNvPr id="0" name=""/>
        <dsp:cNvSpPr/>
      </dsp:nvSpPr>
      <dsp:spPr>
        <a:xfrm>
          <a:off x="1056099" y="1567550"/>
          <a:ext cx="5640535" cy="10929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Executing Effective Marketing Strategies To Drive User Acquisition And Build Trust.</a:t>
          </a:r>
          <a:endParaRPr lang="en-GB" sz="3200" b="1" kern="1200" dirty="0"/>
        </a:p>
      </dsp:txBody>
      <dsp:txXfrm>
        <a:off x="1056099" y="1567550"/>
        <a:ext cx="5640535" cy="1092944"/>
      </dsp:txXfrm>
    </dsp:sp>
    <dsp:sp modelId="{5EC782FD-AFC6-4DFF-B30A-0BB444CE87E7}">
      <dsp:nvSpPr>
        <dsp:cNvPr id="0" name=""/>
        <dsp:cNvSpPr/>
      </dsp:nvSpPr>
      <dsp:spPr>
        <a:xfrm>
          <a:off x="568563" y="1560694"/>
          <a:ext cx="1156447" cy="1156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C0F3-7DC8-4EE9-983F-47AD08A4E360}">
      <dsp:nvSpPr>
        <dsp:cNvPr id="0" name=""/>
        <dsp:cNvSpPr/>
      </dsp:nvSpPr>
      <dsp:spPr>
        <a:xfrm>
          <a:off x="751904" y="3227292"/>
          <a:ext cx="5944730" cy="8954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3996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34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Providing excellent customer support and ensuring smooth operational management</a:t>
          </a:r>
          <a:endParaRPr lang="en-GB" sz="2000" b="1" kern="1200" dirty="0"/>
        </a:p>
      </dsp:txBody>
      <dsp:txXfrm>
        <a:off x="751904" y="3227292"/>
        <a:ext cx="5944730" cy="895497"/>
      </dsp:txXfrm>
    </dsp:sp>
    <dsp:sp modelId="{49A3E174-92C6-4419-93E4-0B4271A34B69}">
      <dsp:nvSpPr>
        <dsp:cNvPr id="0" name=""/>
        <dsp:cNvSpPr/>
      </dsp:nvSpPr>
      <dsp:spPr>
        <a:xfrm>
          <a:off x="245926" y="3104875"/>
          <a:ext cx="1156447" cy="1156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C552-69D3-45D2-B58E-688A97786988}">
      <dsp:nvSpPr>
        <dsp:cNvPr id="0" name=""/>
        <dsp:cNvSpPr/>
      </dsp:nvSpPr>
      <dsp:spPr>
        <a:xfrm>
          <a:off x="-5226231" y="-801035"/>
          <a:ext cx="6227859" cy="6227859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B47EF-C61D-4A6B-8598-C7393F8ED91E}">
      <dsp:nvSpPr>
        <dsp:cNvPr id="0" name=""/>
        <dsp:cNvSpPr/>
      </dsp:nvSpPr>
      <dsp:spPr>
        <a:xfrm>
          <a:off x="971193" y="126922"/>
          <a:ext cx="4906056" cy="92745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34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Funded by founders</a:t>
          </a:r>
          <a:endParaRPr lang="en-GB" sz="2800" b="1" kern="1200" dirty="0"/>
        </a:p>
      </dsp:txBody>
      <dsp:txXfrm>
        <a:off x="971193" y="126922"/>
        <a:ext cx="4906056" cy="927451"/>
      </dsp:txXfrm>
    </dsp:sp>
    <dsp:sp modelId="{7FE2F589-D1EC-4EB5-BC44-D542FC8460EC}">
      <dsp:nvSpPr>
        <dsp:cNvPr id="0" name=""/>
        <dsp:cNvSpPr/>
      </dsp:nvSpPr>
      <dsp:spPr>
        <a:xfrm>
          <a:off x="390204" y="387756"/>
          <a:ext cx="1156447" cy="1156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DC815-7783-4009-9C9A-131F0FD4FDB2}">
      <dsp:nvSpPr>
        <dsp:cNvPr id="0" name=""/>
        <dsp:cNvSpPr/>
      </dsp:nvSpPr>
      <dsp:spPr>
        <a:xfrm>
          <a:off x="1056099" y="1567550"/>
          <a:ext cx="5640535" cy="109294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34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 Investment from family, friends, and respected mentors</a:t>
          </a:r>
          <a:endParaRPr lang="en-GB" sz="2800" b="1" kern="1200" dirty="0"/>
        </a:p>
      </dsp:txBody>
      <dsp:txXfrm>
        <a:off x="1056099" y="1567550"/>
        <a:ext cx="5640535" cy="1092944"/>
      </dsp:txXfrm>
    </dsp:sp>
    <dsp:sp modelId="{5EC782FD-AFC6-4DFF-B30A-0BB444CE87E7}">
      <dsp:nvSpPr>
        <dsp:cNvPr id="0" name=""/>
        <dsp:cNvSpPr/>
      </dsp:nvSpPr>
      <dsp:spPr>
        <a:xfrm>
          <a:off x="431027" y="1775481"/>
          <a:ext cx="1156447" cy="1156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C0F3-7DC8-4EE9-983F-47AD08A4E360}">
      <dsp:nvSpPr>
        <dsp:cNvPr id="0" name=""/>
        <dsp:cNvSpPr/>
      </dsp:nvSpPr>
      <dsp:spPr>
        <a:xfrm>
          <a:off x="1132374" y="3218327"/>
          <a:ext cx="5165874" cy="89549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434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Donation by renowned organizations</a:t>
          </a:r>
          <a:endParaRPr lang="en-GB" sz="2800" b="1" kern="1200" dirty="0"/>
        </a:p>
      </dsp:txBody>
      <dsp:txXfrm>
        <a:off x="1132374" y="3218327"/>
        <a:ext cx="5165874" cy="895497"/>
      </dsp:txXfrm>
    </dsp:sp>
    <dsp:sp modelId="{49A3E174-92C6-4419-93E4-0B4271A34B69}">
      <dsp:nvSpPr>
        <dsp:cNvPr id="0" name=""/>
        <dsp:cNvSpPr/>
      </dsp:nvSpPr>
      <dsp:spPr>
        <a:xfrm>
          <a:off x="339182" y="3122406"/>
          <a:ext cx="1156447" cy="11564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6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1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6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2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4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5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4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1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6AB0-0AB8-4E80-A5BD-F03C77E2F85B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0589-2235-4AA1-92BF-57E7CAC47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5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51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5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54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5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image" Target="../media/image56.png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55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1EF9E-0FCC-4131-BE02-3011614B4A64}"/>
              </a:ext>
            </a:extLst>
          </p:cNvPr>
          <p:cNvSpPr txBox="1"/>
          <p:nvPr/>
        </p:nvSpPr>
        <p:spPr>
          <a:xfrm>
            <a:off x="1066800" y="2105561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339966"/>
                </a:solidFill>
                <a:latin typeface="Arial Black" panose="020B0A04020102020204" pitchFamily="34" charset="0"/>
              </a:rPr>
              <a:t>NIR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01AC9-B438-487B-BA93-FFA4285942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61" y="2324101"/>
            <a:ext cx="1933576" cy="193357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AE9167-1131-44B5-8122-1807848A8D71}"/>
              </a:ext>
            </a:extLst>
          </p:cNvPr>
          <p:cNvCxnSpPr/>
          <p:nvPr/>
        </p:nvCxnSpPr>
        <p:spPr>
          <a:xfrm>
            <a:off x="1344706" y="1035424"/>
            <a:ext cx="1828800" cy="1288677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E5BFFC-877C-403D-9CBC-02265B7BE9E1}"/>
              </a:ext>
            </a:extLst>
          </p:cNvPr>
          <p:cNvCxnSpPr/>
          <p:nvPr/>
        </p:nvCxnSpPr>
        <p:spPr>
          <a:xfrm flipV="1">
            <a:off x="4235286" y="595530"/>
            <a:ext cx="2447748" cy="134246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1E5DA8-52D6-4613-B7CD-B4E13E1A26B9}"/>
              </a:ext>
            </a:extLst>
          </p:cNvPr>
          <p:cNvCxnSpPr/>
          <p:nvPr/>
        </p:nvCxnSpPr>
        <p:spPr>
          <a:xfrm>
            <a:off x="1703179" y="816884"/>
            <a:ext cx="1828800" cy="1288677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0D09FE-E65F-4870-9DE9-09C363236A09}"/>
              </a:ext>
            </a:extLst>
          </p:cNvPr>
          <p:cNvCxnSpPr/>
          <p:nvPr/>
        </p:nvCxnSpPr>
        <p:spPr>
          <a:xfrm>
            <a:off x="2061652" y="598344"/>
            <a:ext cx="1828800" cy="1288677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A4D8F-CC0A-4493-A111-3250922C0C2A}"/>
              </a:ext>
            </a:extLst>
          </p:cNvPr>
          <p:cNvCxnSpPr/>
          <p:nvPr/>
        </p:nvCxnSpPr>
        <p:spPr>
          <a:xfrm flipV="1">
            <a:off x="4454999" y="763095"/>
            <a:ext cx="2447748" cy="134246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0B6514-AC4A-4846-ACEA-2DF2BD2D1FFB}"/>
              </a:ext>
            </a:extLst>
          </p:cNvPr>
          <p:cNvCxnSpPr/>
          <p:nvPr/>
        </p:nvCxnSpPr>
        <p:spPr>
          <a:xfrm flipV="1">
            <a:off x="4813472" y="950808"/>
            <a:ext cx="2447748" cy="134246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3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BC3780F-72F5-4EA3-9160-CC1276935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" y="209907"/>
            <a:ext cx="6694312" cy="4571643"/>
          </a:xfrm>
          <a:prstGeom prst="rect">
            <a:avLst/>
          </a:prstGeom>
          <a:ln w="28575">
            <a:solidFill>
              <a:srgbClr val="00CC66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F13DAA-2AAC-4D42-985F-BBB4ADA13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40" y="3568557"/>
            <a:ext cx="6191559" cy="2984643"/>
          </a:xfrm>
          <a:prstGeom prst="rect">
            <a:avLst/>
          </a:prstGeom>
          <a:ln>
            <a:solidFill>
              <a:srgbClr val="8AF628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51D89-C749-47C6-B362-86F5D24FD4D8}"/>
              </a:ext>
            </a:extLst>
          </p:cNvPr>
          <p:cNvSpPr txBox="1"/>
          <p:nvPr/>
        </p:nvSpPr>
        <p:spPr>
          <a:xfrm>
            <a:off x="536971" y="5436542"/>
            <a:ext cx="180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Admin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8064D-98B0-48A9-A787-9444C032AE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30" y="1119877"/>
            <a:ext cx="1323139" cy="13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17810" y="448216"/>
            <a:ext cx="7440707" cy="1972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null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06" y="842139"/>
            <a:ext cx="2974454" cy="829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0" y="1852561"/>
            <a:ext cx="2685597" cy="1009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343" y="3043157"/>
            <a:ext cx="2645312" cy="7771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551" y="4168136"/>
            <a:ext cx="1949550" cy="749339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4026136">
            <a:off x="478070" y="2297168"/>
            <a:ext cx="2865764" cy="2865764"/>
          </a:xfrm>
          <a:prstGeom prst="circularArrow">
            <a:avLst>
              <a:gd name="adj1" fmla="val 7432"/>
              <a:gd name="adj2" fmla="val 128524"/>
              <a:gd name="adj3" fmla="val 13862009"/>
              <a:gd name="adj4" fmla="val 13917857"/>
              <a:gd name="adj5" fmla="val 3716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/>
          <p:cNvSpPr/>
          <p:nvPr/>
        </p:nvSpPr>
        <p:spPr>
          <a:xfrm>
            <a:off x="761999" y="3074894"/>
            <a:ext cx="2241178" cy="941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Current</a:t>
            </a: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Competitors</a:t>
            </a:r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882696" y="5442258"/>
            <a:ext cx="1968601" cy="69218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2079812" y="1498215"/>
            <a:ext cx="672353" cy="8592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 flipV="1">
            <a:off x="3003177" y="2357453"/>
            <a:ext cx="1333973" cy="4339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1"/>
          </p:cNvCxnSpPr>
          <p:nvPr/>
        </p:nvCxnSpPr>
        <p:spPr>
          <a:xfrm flipV="1">
            <a:off x="3265583" y="3431712"/>
            <a:ext cx="1907760" cy="3575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2" idx="1"/>
          </p:cNvCxnSpPr>
          <p:nvPr/>
        </p:nvCxnSpPr>
        <p:spPr>
          <a:xfrm>
            <a:off x="3203566" y="4287281"/>
            <a:ext cx="741985" cy="255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5" idx="1"/>
          </p:cNvCxnSpPr>
          <p:nvPr/>
        </p:nvCxnSpPr>
        <p:spPr>
          <a:xfrm>
            <a:off x="2303929" y="5052104"/>
            <a:ext cx="578767" cy="73624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74" y="5257657"/>
            <a:ext cx="1977026" cy="15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200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Our Uniqueness</a:t>
            </a:r>
            <a:endParaRPr lang="en-GB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141892"/>
              </p:ext>
            </p:extLst>
          </p:nvPr>
        </p:nvGraphicFramePr>
        <p:xfrm>
          <a:off x="628650" y="1237129"/>
          <a:ext cx="7886700" cy="493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1835842"/>
              </p:ext>
            </p:extLst>
          </p:nvPr>
        </p:nvGraphicFramePr>
        <p:xfrm>
          <a:off x="1016546" y="1395506"/>
          <a:ext cx="6230471" cy="2852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08734" y="4406154"/>
            <a:ext cx="3868271" cy="1732159"/>
            <a:chOff x="2492187" y="1494029"/>
            <a:chExt cx="3868271" cy="1517005"/>
          </a:xfrm>
        </p:grpSpPr>
        <p:sp>
          <p:nvSpPr>
            <p:cNvPr id="17" name="Right Arrow 16"/>
            <p:cNvSpPr/>
            <p:nvPr/>
          </p:nvSpPr>
          <p:spPr>
            <a:xfrm>
              <a:off x="2492187" y="1494029"/>
              <a:ext cx="3868271" cy="151700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4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ight Arrow 4"/>
            <p:cNvSpPr/>
            <p:nvPr/>
          </p:nvSpPr>
          <p:spPr>
            <a:xfrm>
              <a:off x="2492188" y="1663767"/>
              <a:ext cx="3231776" cy="11218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05" tIns="14605" rIns="14605" bIns="14605" numCol="1" spcCol="1270" anchor="t" anchorCtr="0">
              <a:noAutofit/>
            </a:bodyPr>
            <a:lstStyle/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/>
                <a:t>Additional services and amenities catering specifically to student needs.</a:t>
              </a:r>
              <a:endParaRPr lang="en-GB" sz="2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16546" y="4531183"/>
            <a:ext cx="2492188" cy="1357892"/>
            <a:chOff x="0" y="1494030"/>
            <a:chExt cx="2492188" cy="13578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0" y="1494030"/>
              <a:ext cx="2492188" cy="1357892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ed Rectangle 6"/>
            <p:cNvSpPr/>
            <p:nvPr/>
          </p:nvSpPr>
          <p:spPr>
            <a:xfrm>
              <a:off x="66287" y="1560317"/>
              <a:ext cx="2359614" cy="12253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2410" tIns="116205" rIns="232410" bIns="116205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6100" kern="1200"/>
            </a:p>
          </p:txBody>
        </p:sp>
      </p:grpSp>
      <p:pic>
        <p:nvPicPr>
          <p:cNvPr id="1026" name="Picture 2" descr="Student - Free user icon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7" y="1526519"/>
            <a:ext cx="1165226" cy="11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usted - Free user ic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63" y="2851839"/>
            <a:ext cx="1462225" cy="14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rvice - Free people ic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02" y="4572760"/>
            <a:ext cx="1293492" cy="12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2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</a:rPr>
              <a:t>Competitive Advancement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907175"/>
              </p:ext>
            </p:extLst>
          </p:nvPr>
        </p:nvGraphicFramePr>
        <p:xfrm>
          <a:off x="628650" y="1690689"/>
          <a:ext cx="7412691" cy="436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318082" y="1489174"/>
            <a:ext cx="2631602" cy="975089"/>
            <a:chOff x="2944322" y="3408738"/>
            <a:chExt cx="2631602" cy="975089"/>
          </a:xfrm>
        </p:grpSpPr>
        <p:sp>
          <p:nvSpPr>
            <p:cNvPr id="8" name="Rounded Rectangle 7"/>
            <p:cNvSpPr/>
            <p:nvPr/>
          </p:nvSpPr>
          <p:spPr>
            <a:xfrm>
              <a:off x="2944322" y="3408738"/>
              <a:ext cx="2631602" cy="97508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72881" y="3437297"/>
              <a:ext cx="2574484" cy="9179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/>
              <a:r>
                <a:rPr lang="en-US" b="1" dirty="0"/>
                <a:t>Integration of additional services like moving and cooking.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8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30" y="171450"/>
            <a:ext cx="4439770" cy="816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Why Needs Funding</a:t>
            </a:r>
            <a:endParaRPr lang="en-GB" dirty="0">
              <a:solidFill>
                <a:srgbClr val="33996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101162"/>
              </p:ext>
            </p:extLst>
          </p:nvPr>
        </p:nvGraphicFramePr>
        <p:xfrm>
          <a:off x="628650" y="3988639"/>
          <a:ext cx="4877481" cy="218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86562023"/>
              </p:ext>
            </p:extLst>
          </p:nvPr>
        </p:nvGraphicFramePr>
        <p:xfrm>
          <a:off x="779929" y="1443318"/>
          <a:ext cx="6696635" cy="462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Light bulb Special Lineal colo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29" y="1398215"/>
            <a:ext cx="1251884" cy="12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estment Generic Outline Color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11" y="3072837"/>
            <a:ext cx="915802" cy="9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nation Generic Outline Color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29" y="4557525"/>
            <a:ext cx="942695" cy="94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864F1-3559-4004-925F-8EABF3DA9C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17" y="3965398"/>
            <a:ext cx="2559507" cy="25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73" y="71344"/>
            <a:ext cx="2178423" cy="816069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339966"/>
                </a:solidFill>
              </a:rPr>
              <a:t>Funding</a:t>
            </a:r>
            <a:endParaRPr lang="en-GB" sz="5400" dirty="0">
              <a:solidFill>
                <a:srgbClr val="33996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887413"/>
          <a:ext cx="7886700" cy="528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58542102"/>
              </p:ext>
            </p:extLst>
          </p:nvPr>
        </p:nvGraphicFramePr>
        <p:xfrm>
          <a:off x="779929" y="1443318"/>
          <a:ext cx="6696635" cy="4625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8" name="Picture 4" descr="Investment Generic Outline Colo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85" y="3344399"/>
            <a:ext cx="754777" cy="75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nation Generic Outline Color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27" y="1933349"/>
            <a:ext cx="942695" cy="94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unding - Free people icon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77" y="4352177"/>
            <a:ext cx="2551766" cy="255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Donation Generic Outline Color icon">
            <a:extLst>
              <a:ext uri="{FF2B5EF4-FFF2-40B4-BE49-F238E27FC236}">
                <a16:creationId xmlns:a16="http://schemas.microsoft.com/office/drawing/2014/main" id="{B1BA86B1-D1E0-4C4D-89C7-8F75DF9D4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74" y="4567531"/>
            <a:ext cx="942695" cy="94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4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B01EB-115E-DF3F-90E2-C18C329BC6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10" y="2575947"/>
            <a:ext cx="1849946" cy="1849946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E6178-F483-128B-A63C-B3CE99A6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61" y="2715903"/>
            <a:ext cx="1849946" cy="1849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7644B-E04D-2517-42AB-5A6376FC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9" y="2630539"/>
            <a:ext cx="1849946" cy="1849946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CFAE9E-F1E6-AB12-3BF1-DAAED109FEE7}"/>
              </a:ext>
            </a:extLst>
          </p:cNvPr>
          <p:cNvSpPr txBox="1"/>
          <p:nvPr/>
        </p:nvSpPr>
        <p:spPr>
          <a:xfrm>
            <a:off x="49791" y="4717800"/>
            <a:ext cx="168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MD. SIAM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Project Leader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Dept. Of CSE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53C05-EA13-3D02-C873-DD042D7C424F}"/>
              </a:ext>
            </a:extLst>
          </p:cNvPr>
          <p:cNvSpPr txBox="1"/>
          <p:nvPr/>
        </p:nvSpPr>
        <p:spPr>
          <a:xfrm>
            <a:off x="1429352" y="4702906"/>
            <a:ext cx="2054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SHEIKH NOOR E SHAMS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Market Analyst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Dept. Of CSE</a:t>
            </a:r>
          </a:p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95A642-89D7-164B-8199-CBB03DFA84D4}"/>
              </a:ext>
            </a:extLst>
          </p:cNvPr>
          <p:cNvSpPr txBox="1"/>
          <p:nvPr/>
        </p:nvSpPr>
        <p:spPr>
          <a:xfrm>
            <a:off x="3433387" y="4717800"/>
            <a:ext cx="193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JAHIDUL HASSAN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Business Analyst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Dept. Of Banking &amp; Insurance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001DD-FFFD-51A7-3536-932FA621783D}"/>
              </a:ext>
            </a:extLst>
          </p:cNvPr>
          <p:cNvSpPr txBox="1"/>
          <p:nvPr/>
        </p:nvSpPr>
        <p:spPr>
          <a:xfrm>
            <a:off x="5327794" y="4729807"/>
            <a:ext cx="1872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TASMIM AZAD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Architect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Dept. Of CSE</a:t>
            </a:r>
          </a:p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5D78B8-B839-E995-53E7-B77F48A4130E}"/>
              </a:ext>
            </a:extLst>
          </p:cNvPr>
          <p:cNvSpPr txBox="1"/>
          <p:nvPr/>
        </p:nvSpPr>
        <p:spPr>
          <a:xfrm>
            <a:off x="7161741" y="4729806"/>
            <a:ext cx="193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JAHANGIR JEHAD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Tec Lead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Dept. Of CSE</a:t>
            </a:r>
          </a:p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39CB6-B0C2-3397-C434-7568EAB429E4}"/>
              </a:ext>
            </a:extLst>
          </p:cNvPr>
          <p:cNvSpPr txBox="1"/>
          <p:nvPr/>
        </p:nvSpPr>
        <p:spPr>
          <a:xfrm>
            <a:off x="1941396" y="400768"/>
            <a:ext cx="491645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Trip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EE875-B182-41B6-B2C5-96C70EC401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t="24028" r="30402" b="13264"/>
          <a:stretch/>
        </p:blipFill>
        <p:spPr>
          <a:xfrm>
            <a:off x="5534200" y="2723310"/>
            <a:ext cx="1623600" cy="177874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66FDAB-4B12-46F1-91AC-31CBE3E06F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64" y="2671459"/>
            <a:ext cx="1754726" cy="177874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143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89"/>
    </mc:Choice>
    <mc:Fallback xmlns="">
      <p:transition spd="slow" advTm="464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C9B29BC-1DD5-4E08-9AF3-2B531D57FF45}"/>
              </a:ext>
            </a:extLst>
          </p:cNvPr>
          <p:cNvGrpSpPr/>
          <p:nvPr/>
        </p:nvGrpSpPr>
        <p:grpSpPr>
          <a:xfrm>
            <a:off x="217969" y="1303521"/>
            <a:ext cx="4612447" cy="4728791"/>
            <a:chOff x="322248" y="1658361"/>
            <a:chExt cx="4612447" cy="472879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C388F3D-E854-4A8B-9B1B-F60F3A059995}"/>
                </a:ext>
              </a:extLst>
            </p:cNvPr>
            <p:cNvSpPr/>
            <p:nvPr/>
          </p:nvSpPr>
          <p:spPr>
            <a:xfrm>
              <a:off x="514948" y="1839113"/>
              <a:ext cx="1821977" cy="566951"/>
            </a:xfrm>
            <a:prstGeom prst="roundRect">
              <a:avLst/>
            </a:prstGeom>
            <a:solidFill>
              <a:srgbClr val="339966"/>
            </a:solidFill>
            <a:ln>
              <a:solidFill>
                <a:srgbClr val="33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Project </a:t>
              </a:r>
            </a:p>
            <a:p>
              <a:pPr algn="ctr"/>
              <a:r>
                <a:rPr lang="en-US" dirty="0"/>
                <a:t>Manager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F71C221-0F5D-45F5-A879-1912F8AFA1F3}"/>
                </a:ext>
              </a:extLst>
            </p:cNvPr>
            <p:cNvSpPr/>
            <p:nvPr/>
          </p:nvSpPr>
          <p:spPr>
            <a:xfrm>
              <a:off x="2849127" y="1658361"/>
              <a:ext cx="1924334" cy="914400"/>
            </a:xfrm>
            <a:prstGeom prst="roundRect">
              <a:avLst>
                <a:gd name="adj" fmla="val 20896"/>
              </a:avLst>
            </a:prstGeom>
            <a:solidFill>
              <a:srgbClr val="339966"/>
            </a:solidFill>
            <a:ln>
              <a:solidFill>
                <a:srgbClr val="33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Mentor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EBF221-9FFC-4583-9ACB-12F41A998DA4}"/>
                </a:ext>
              </a:extLst>
            </p:cNvPr>
            <p:cNvGrpSpPr/>
            <p:nvPr/>
          </p:nvGrpSpPr>
          <p:grpSpPr>
            <a:xfrm>
              <a:off x="361501" y="2935596"/>
              <a:ext cx="4518602" cy="1222185"/>
              <a:chOff x="445260" y="1883391"/>
              <a:chExt cx="6501450" cy="1924333"/>
            </a:xfrm>
          </p:grpSpPr>
          <p:sp>
            <p:nvSpPr>
              <p:cNvPr id="10" name="Rectangle: Single Corner Rounded 9">
                <a:extLst>
                  <a:ext uri="{FF2B5EF4-FFF2-40B4-BE49-F238E27FC236}">
                    <a16:creationId xmlns:a16="http://schemas.microsoft.com/office/drawing/2014/main" id="{047CF950-1E5F-435B-BAED-65DA22356A7A}"/>
                  </a:ext>
                </a:extLst>
              </p:cNvPr>
              <p:cNvSpPr/>
              <p:nvPr/>
            </p:nvSpPr>
            <p:spPr>
              <a:xfrm>
                <a:off x="445260" y="1883391"/>
                <a:ext cx="6501450" cy="1924333"/>
              </a:xfrm>
              <a:prstGeom prst="round1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098B68E-388D-4C8D-880C-0C7C460A2AE3}"/>
                  </a:ext>
                </a:extLst>
              </p:cNvPr>
              <p:cNvSpPr/>
              <p:nvPr/>
            </p:nvSpPr>
            <p:spPr>
              <a:xfrm>
                <a:off x="5064850" y="2348823"/>
                <a:ext cx="1726047" cy="1188242"/>
              </a:xfrm>
              <a:prstGeom prst="roundRect">
                <a:avLst/>
              </a:prstGeom>
              <a:solidFill>
                <a:srgbClr val="339966"/>
              </a:solidFill>
              <a:ln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Market</a:t>
                </a:r>
              </a:p>
              <a:p>
                <a:pPr algn="ctr"/>
                <a:r>
                  <a:rPr lang="en-US" dirty="0"/>
                  <a:t>Analyst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F842FBA-B4B7-4641-ADA9-CF6C74FAB2C2}"/>
                  </a:ext>
                </a:extLst>
              </p:cNvPr>
              <p:cNvSpPr/>
              <p:nvPr/>
            </p:nvSpPr>
            <p:spPr>
              <a:xfrm>
                <a:off x="729468" y="2446756"/>
                <a:ext cx="1967019" cy="914398"/>
              </a:xfrm>
              <a:prstGeom prst="roundRect">
                <a:avLst/>
              </a:prstGeom>
              <a:solidFill>
                <a:srgbClr val="339966"/>
              </a:solidFill>
              <a:ln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Tech Lead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6DD2683-3430-4D5F-B3C6-73EE7B3BD892}"/>
                  </a:ext>
                </a:extLst>
              </p:cNvPr>
              <p:cNvSpPr/>
              <p:nvPr/>
            </p:nvSpPr>
            <p:spPr>
              <a:xfrm>
                <a:off x="3160785" y="2351423"/>
                <a:ext cx="1564464" cy="1185643"/>
              </a:xfrm>
              <a:prstGeom prst="roundRect">
                <a:avLst/>
              </a:prstGeom>
              <a:solidFill>
                <a:srgbClr val="339966"/>
              </a:solidFill>
              <a:ln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</a:t>
                </a:r>
              </a:p>
              <a:p>
                <a:pPr algn="ctr"/>
                <a:r>
                  <a:rPr lang="en-US" dirty="0"/>
                  <a:t>Analyst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0924A1A-E028-4B72-8CBC-15674B085FDF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2336925" y="2115561"/>
              <a:ext cx="512202" cy="702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33956D5-4656-4BB4-973F-91F466DC722F}"/>
                </a:ext>
              </a:extLst>
            </p:cNvPr>
            <p:cNvGrpSpPr/>
            <p:nvPr/>
          </p:nvGrpSpPr>
          <p:grpSpPr>
            <a:xfrm>
              <a:off x="322248" y="4646032"/>
              <a:ext cx="4612447" cy="1741120"/>
              <a:chOff x="272955" y="3985146"/>
              <a:chExt cx="5773003" cy="1883391"/>
            </a:xfrm>
          </p:grpSpPr>
          <p:sp>
            <p:nvSpPr>
              <p:cNvPr id="48" name="Flowchart: Process 47">
                <a:extLst>
                  <a:ext uri="{FF2B5EF4-FFF2-40B4-BE49-F238E27FC236}">
                    <a16:creationId xmlns:a16="http://schemas.microsoft.com/office/drawing/2014/main" id="{609F4B73-9777-4FA5-87F3-32B7D54A9AE3}"/>
                  </a:ext>
                </a:extLst>
              </p:cNvPr>
              <p:cNvSpPr/>
              <p:nvPr/>
            </p:nvSpPr>
            <p:spPr>
              <a:xfrm>
                <a:off x="272955" y="3985146"/>
                <a:ext cx="5773003" cy="1883391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819F90A-F74A-4E09-9FE5-B1377255E9F7}"/>
                  </a:ext>
                </a:extLst>
              </p:cNvPr>
              <p:cNvGrpSpPr/>
              <p:nvPr/>
            </p:nvGrpSpPr>
            <p:grpSpPr>
              <a:xfrm>
                <a:off x="407496" y="4168842"/>
                <a:ext cx="2536868" cy="1566828"/>
                <a:chOff x="6410659" y="353706"/>
                <a:chExt cx="2536868" cy="156682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BF0A056-5FA2-4DBF-87F1-440E33B52693}"/>
                    </a:ext>
                  </a:extLst>
                </p:cNvPr>
                <p:cNvSpPr/>
                <p:nvPr/>
              </p:nvSpPr>
              <p:spPr>
                <a:xfrm>
                  <a:off x="6410659" y="353706"/>
                  <a:ext cx="2536868" cy="1566828"/>
                </a:xfrm>
                <a:prstGeom prst="rect">
                  <a:avLst/>
                </a:prstGeom>
                <a:noFill/>
                <a:ln w="28575">
                  <a:solidFill>
                    <a:srgbClr val="3399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B0F80F5-B537-4CC0-9984-5EE61AAF0CFF}"/>
                    </a:ext>
                  </a:extLst>
                </p:cNvPr>
                <p:cNvGrpSpPr/>
                <p:nvPr/>
              </p:nvGrpSpPr>
              <p:grpSpPr>
                <a:xfrm>
                  <a:off x="6517304" y="495806"/>
                  <a:ext cx="2208132" cy="1317497"/>
                  <a:chOff x="5941709" y="-528344"/>
                  <a:chExt cx="2208132" cy="1317497"/>
                </a:xfrm>
              </p:grpSpPr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4EEA72D0-5B8A-4A60-969F-01A70EDEB324}"/>
                      </a:ext>
                    </a:extLst>
                  </p:cNvPr>
                  <p:cNvSpPr/>
                  <p:nvPr/>
                </p:nvSpPr>
                <p:spPr>
                  <a:xfrm>
                    <a:off x="6783850" y="-521035"/>
                    <a:ext cx="1328382" cy="583160"/>
                  </a:xfrm>
                  <a:prstGeom prst="roundRect">
                    <a:avLst/>
                  </a:prstGeom>
                  <a:solidFill>
                    <a:srgbClr val="339966"/>
                  </a:solidFill>
                  <a:ln>
                    <a:solidFill>
                      <a:srgbClr val="339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Website</a:t>
                    </a:r>
                  </a:p>
                </p:txBody>
              </p: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67CC099D-46CA-40A3-8C64-D2504CD1AE92}"/>
                      </a:ext>
                    </a:extLst>
                  </p:cNvPr>
                  <p:cNvSpPr/>
                  <p:nvPr/>
                </p:nvSpPr>
                <p:spPr>
                  <a:xfrm>
                    <a:off x="6811136" y="143474"/>
                    <a:ext cx="1338705" cy="645679"/>
                  </a:xfrm>
                  <a:prstGeom prst="roundRect">
                    <a:avLst/>
                  </a:prstGeom>
                  <a:solidFill>
                    <a:srgbClr val="339966"/>
                  </a:solidFill>
                  <a:ln>
                    <a:solidFill>
                      <a:srgbClr val="339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Mobile Apps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1545475D-AC41-4616-A4B6-6A630350419D}"/>
                      </a:ext>
                    </a:extLst>
                  </p:cNvPr>
                  <p:cNvSpPr/>
                  <p:nvPr/>
                </p:nvSpPr>
                <p:spPr>
                  <a:xfrm>
                    <a:off x="5941709" y="-528344"/>
                    <a:ext cx="698829" cy="1317497"/>
                  </a:xfrm>
                  <a:prstGeom prst="roundRect">
                    <a:avLst/>
                  </a:prstGeom>
                  <a:solidFill>
                    <a:srgbClr val="339966"/>
                  </a:solidFill>
                  <a:ln>
                    <a:solidFill>
                      <a:srgbClr val="339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UI</a:t>
                    </a:r>
                  </a:p>
                  <a:p>
                    <a:pPr algn="ctr"/>
                    <a:r>
                      <a:rPr lang="en-US" dirty="0"/>
                      <a:t>UX</a:t>
                    </a:r>
                  </a:p>
                </p:txBody>
              </p:sp>
            </p:grpSp>
          </p:grpSp>
          <p:sp>
            <p:nvSpPr>
              <p:cNvPr id="45" name="Rectangle: Single Corner Rounded 44">
                <a:extLst>
                  <a:ext uri="{FF2B5EF4-FFF2-40B4-BE49-F238E27FC236}">
                    <a16:creationId xmlns:a16="http://schemas.microsoft.com/office/drawing/2014/main" id="{1B2B4680-D538-409F-9820-D4D9A5CA1B9D}"/>
                  </a:ext>
                </a:extLst>
              </p:cNvPr>
              <p:cNvSpPr/>
              <p:nvPr/>
            </p:nvSpPr>
            <p:spPr>
              <a:xfrm>
                <a:off x="3124676" y="4168841"/>
                <a:ext cx="1489262" cy="1404928"/>
              </a:xfrm>
              <a:prstGeom prst="round1Rect">
                <a:avLst>
                  <a:gd name="adj" fmla="val 0"/>
                </a:avLst>
              </a:prstGeom>
              <a:solidFill>
                <a:srgbClr val="339966"/>
              </a:solidFill>
              <a:ln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</a:t>
                </a:r>
              </a:p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46" name="Rectangle: Single Corner Rounded 45">
                <a:extLst>
                  <a:ext uri="{FF2B5EF4-FFF2-40B4-BE49-F238E27FC236}">
                    <a16:creationId xmlns:a16="http://schemas.microsoft.com/office/drawing/2014/main" id="{79F4AEA3-4D1B-42F9-9940-7C9620E7C140}"/>
                  </a:ext>
                </a:extLst>
              </p:cNvPr>
              <p:cNvSpPr/>
              <p:nvPr/>
            </p:nvSpPr>
            <p:spPr>
              <a:xfrm>
                <a:off x="4811332" y="4157047"/>
                <a:ext cx="1105224" cy="1404928"/>
              </a:xfrm>
              <a:prstGeom prst="round1Rect">
                <a:avLst>
                  <a:gd name="adj" fmla="val 0"/>
                </a:avLst>
              </a:prstGeom>
              <a:solidFill>
                <a:srgbClr val="339966"/>
              </a:solidFill>
              <a:ln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Target </a:t>
                </a:r>
              </a:p>
              <a:p>
                <a:pPr algn="ctr"/>
                <a:r>
                  <a:rPr lang="en-US" dirty="0"/>
                  <a:t>Market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86FA59-0FB0-4970-BA97-EC54877B873A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1425936" y="2406064"/>
              <a:ext cx="1" cy="515884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E714CBF-25DE-493C-8A51-886BE2CE3A29}"/>
                </a:ext>
              </a:extLst>
            </p:cNvPr>
            <p:cNvCxnSpPr>
              <a:cxnSpLocks/>
              <a:stCxn id="10" idx="2"/>
              <a:endCxn id="48" idx="0"/>
            </p:cNvCxnSpPr>
            <p:nvPr/>
          </p:nvCxnSpPr>
          <p:spPr>
            <a:xfrm>
              <a:off x="2620802" y="4157781"/>
              <a:ext cx="7670" cy="48825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1496B67-01AC-4F6B-99C1-F04A3CA3AC37}"/>
              </a:ext>
            </a:extLst>
          </p:cNvPr>
          <p:cNvSpPr txBox="1"/>
          <p:nvPr/>
        </p:nvSpPr>
        <p:spPr>
          <a:xfrm>
            <a:off x="5207099" y="1072985"/>
            <a:ext cx="39369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Idea Generator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Md. Siam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 team: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 Lead:	Jehad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Web:		Jehad, Azad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Apps:		Jehad, Siam, Shams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 &amp;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		Jacky, Shams, Jehad,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Siam, Azad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 team: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Jacky, Azad ,Shams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ui-sans-serif"/>
              </a:rPr>
              <a:t>Business Intelligence Team: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ui-sans-serif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Jacky, Siam, Shams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Mentor: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Rudra Pratap Deb Nath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Leader: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Md. Siam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8B783C-740E-4CD4-9097-3331288C585F}"/>
              </a:ext>
            </a:extLst>
          </p:cNvPr>
          <p:cNvSpPr txBox="1"/>
          <p:nvPr/>
        </p:nvSpPr>
        <p:spPr>
          <a:xfrm>
            <a:off x="2232646" y="243881"/>
            <a:ext cx="416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+mj-lt"/>
              </a:rPr>
              <a:t>Team Management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3C0FF6-B14C-4F6D-AAF7-6A92F19F80A5}"/>
              </a:ext>
            </a:extLst>
          </p:cNvPr>
          <p:cNvCxnSpPr/>
          <p:nvPr/>
        </p:nvCxnSpPr>
        <p:spPr>
          <a:xfrm>
            <a:off x="5022377" y="2217921"/>
            <a:ext cx="0" cy="2995526"/>
          </a:xfrm>
          <a:prstGeom prst="line">
            <a:avLst/>
          </a:prstGeom>
          <a:ln w="38100"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8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488BCB0-8020-4F11-9B95-4742772CA9B8}"/>
              </a:ext>
            </a:extLst>
          </p:cNvPr>
          <p:cNvGrpSpPr/>
          <p:nvPr/>
        </p:nvGrpSpPr>
        <p:grpSpPr>
          <a:xfrm>
            <a:off x="504967" y="2702256"/>
            <a:ext cx="8311487" cy="2463422"/>
            <a:chOff x="504967" y="2702256"/>
            <a:chExt cx="8311487" cy="2463422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8F1C8181-ED32-484E-9178-0824F41D6016}"/>
                </a:ext>
              </a:extLst>
            </p:cNvPr>
            <p:cNvSpPr/>
            <p:nvPr/>
          </p:nvSpPr>
          <p:spPr>
            <a:xfrm>
              <a:off x="1317008" y="2702256"/>
              <a:ext cx="6509983" cy="2251881"/>
            </a:xfrm>
            <a:prstGeom prst="flowChartMultidocument">
              <a:avLst/>
            </a:prstGeom>
            <a:solidFill>
              <a:srgbClr val="339966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886A9C8-A222-4BE8-AA48-3D2DC4EA2734}"/>
                </a:ext>
              </a:extLst>
            </p:cNvPr>
            <p:cNvSpPr/>
            <p:nvPr/>
          </p:nvSpPr>
          <p:spPr>
            <a:xfrm>
              <a:off x="504967" y="3678072"/>
              <a:ext cx="8311487" cy="1487606"/>
            </a:xfrm>
            <a:prstGeom prst="flowChartProcess">
              <a:avLst/>
            </a:prstGeom>
            <a:solidFill>
              <a:srgbClr val="339966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effectLst>
                    <a:glow rad="101600">
                      <a:srgbClr val="006600">
                        <a:alpha val="60000"/>
                      </a:srgb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57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13167-61C7-4BFC-A5C4-A153DD8F8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25" y="918606"/>
            <a:ext cx="1096817" cy="1096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EC497-66A9-4B3A-8C06-4E1AEA7C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7" y="3577826"/>
            <a:ext cx="990236" cy="990236"/>
          </a:xfrm>
          <a:prstGeom prst="rect">
            <a:avLst/>
          </a:prstGeom>
        </p:spPr>
      </p:pic>
      <p:pic>
        <p:nvPicPr>
          <p:cNvPr id="1026" name="Picture 2" descr="Magnifier ">
            <a:extLst>
              <a:ext uri="{FF2B5EF4-FFF2-40B4-BE49-F238E27FC236}">
                <a16:creationId xmlns:a16="http://schemas.microsoft.com/office/drawing/2014/main" id="{4F1D0CEF-F15F-4591-A519-ACD49590E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52" y="296909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C097E2-6359-43A9-8565-5E10E5D94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35084">
            <a:off x="1251654" y="2479871"/>
            <a:ext cx="488499" cy="488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E7DCF-9051-47A3-956C-EFC533A23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80490">
            <a:off x="1253082" y="3323119"/>
            <a:ext cx="505348" cy="505348"/>
          </a:xfrm>
          <a:prstGeom prst="rect">
            <a:avLst/>
          </a:prstGeom>
        </p:spPr>
      </p:pic>
      <p:pic>
        <p:nvPicPr>
          <p:cNvPr id="1028" name="Picture 4" descr="1468579966">
            <a:extLst>
              <a:ext uri="{FF2B5EF4-FFF2-40B4-BE49-F238E27FC236}">
                <a16:creationId xmlns:a16="http://schemas.microsoft.com/office/drawing/2014/main" id="{FB37BD38-706E-4AAD-9B71-861962E41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59" y="1265840"/>
            <a:ext cx="1175526" cy="117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A8E15B-3980-4BD5-BE23-D42B382B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129313">
            <a:off x="2025957" y="2405516"/>
            <a:ext cx="488499" cy="488499"/>
          </a:xfrm>
          <a:prstGeom prst="rect">
            <a:avLst/>
          </a:prstGeom>
        </p:spPr>
      </p:pic>
      <p:pic>
        <p:nvPicPr>
          <p:cNvPr id="1030" name="Picture 6" descr="Waste ">
            <a:extLst>
              <a:ext uri="{FF2B5EF4-FFF2-40B4-BE49-F238E27FC236}">
                <a16:creationId xmlns:a16="http://schemas.microsoft.com/office/drawing/2014/main" id="{8C6D711E-14BE-4A75-9502-EE684AAC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54" y="2741587"/>
            <a:ext cx="834206" cy="8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391DED-644A-4D2E-B941-EE04CB2A3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362684" y="2993181"/>
            <a:ext cx="505348" cy="505348"/>
          </a:xfrm>
          <a:prstGeom prst="rect">
            <a:avLst/>
          </a:prstGeom>
        </p:spPr>
      </p:pic>
      <p:pic>
        <p:nvPicPr>
          <p:cNvPr id="1032" name="Picture 8" descr="Not found ">
            <a:extLst>
              <a:ext uri="{FF2B5EF4-FFF2-40B4-BE49-F238E27FC236}">
                <a16:creationId xmlns:a16="http://schemas.microsoft.com/office/drawing/2014/main" id="{645EB8F7-33FB-4418-BF4F-EC8E167D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529" y="3937740"/>
            <a:ext cx="632488" cy="63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717C8A-A386-4945-80F8-51DEE3935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628150" y="4090974"/>
            <a:ext cx="505348" cy="505348"/>
          </a:xfrm>
          <a:prstGeom prst="rect">
            <a:avLst/>
          </a:prstGeom>
        </p:spPr>
      </p:pic>
      <p:pic>
        <p:nvPicPr>
          <p:cNvPr id="1034" name="Picture 10" descr="Landlord ">
            <a:extLst>
              <a:ext uri="{FF2B5EF4-FFF2-40B4-BE49-F238E27FC236}">
                <a16:creationId xmlns:a16="http://schemas.microsoft.com/office/drawing/2014/main" id="{3AF7EDD8-5EFB-4310-81F6-A78F67A2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6" y="1295900"/>
            <a:ext cx="1109232" cy="11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gnifier ">
            <a:extLst>
              <a:ext uri="{FF2B5EF4-FFF2-40B4-BE49-F238E27FC236}">
                <a16:creationId xmlns:a16="http://schemas.microsoft.com/office/drawing/2014/main" id="{E0326D65-5B03-47A8-B4F1-81364D3B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73" y="293008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719DEE-C464-4766-BE7C-1F85DC037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95490">
            <a:off x="6440102" y="2478462"/>
            <a:ext cx="488499" cy="488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CCDFA-5DD2-4D11-B988-E7DC73C2DF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8371" y="2700554"/>
            <a:ext cx="702384" cy="7023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5D4DB3-5A3D-4E22-B6FA-08DD53592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737806" y="2914438"/>
            <a:ext cx="511853" cy="511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BCA30-72FB-4186-9271-2BA9AC5969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2533" y="3773792"/>
            <a:ext cx="774480" cy="774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642C2E-0775-4BBF-AEFD-441E4E02C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21046">
            <a:off x="6931079" y="3406201"/>
            <a:ext cx="511853" cy="51185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928C5-DFEE-45BC-892C-44D928AFD8FE}"/>
              </a:ext>
            </a:extLst>
          </p:cNvPr>
          <p:cNvSpPr/>
          <p:nvPr/>
        </p:nvSpPr>
        <p:spPr>
          <a:xfrm>
            <a:off x="428379" y="4755709"/>
            <a:ext cx="3290381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Students trying to find a place to live in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15F243-E75E-4D07-BB34-31DDB1DC6FEE}"/>
              </a:ext>
            </a:extLst>
          </p:cNvPr>
          <p:cNvSpPr/>
          <p:nvPr/>
        </p:nvSpPr>
        <p:spPr>
          <a:xfrm>
            <a:off x="5039161" y="4755709"/>
            <a:ext cx="3290381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House owners trying to find Tenant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F420E2-DEFC-43F3-85B5-AE417DD1EEC0}"/>
              </a:ext>
            </a:extLst>
          </p:cNvPr>
          <p:cNvSpPr/>
          <p:nvPr/>
        </p:nvSpPr>
        <p:spPr>
          <a:xfrm>
            <a:off x="795133" y="2008758"/>
            <a:ext cx="789403" cy="3016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B1122A-AEB4-4182-9EFC-1F92BF193E10}"/>
              </a:ext>
            </a:extLst>
          </p:cNvPr>
          <p:cNvSpPr/>
          <p:nvPr/>
        </p:nvSpPr>
        <p:spPr>
          <a:xfrm>
            <a:off x="3297885" y="1603366"/>
            <a:ext cx="1629347" cy="6868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Finding new home at new place is hazardous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A8719D-8723-401C-9F33-3C39E4D29157}"/>
              </a:ext>
            </a:extLst>
          </p:cNvPr>
          <p:cNvSpPr/>
          <p:nvPr/>
        </p:nvSpPr>
        <p:spPr>
          <a:xfrm>
            <a:off x="3718760" y="2875121"/>
            <a:ext cx="1687662" cy="6292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The searching process burns both time and energy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AD9691-1E2B-485B-890F-D7BD403FCEC2}"/>
              </a:ext>
            </a:extLst>
          </p:cNvPr>
          <p:cNvSpPr/>
          <p:nvPr/>
        </p:nvSpPr>
        <p:spPr>
          <a:xfrm>
            <a:off x="3026030" y="3873937"/>
            <a:ext cx="1712391" cy="8103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After all the effort there is not guarantee of finding the required place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8BEA9E-305F-4862-A767-E7A109D971DD}"/>
              </a:ext>
            </a:extLst>
          </p:cNvPr>
          <p:cNvSpPr/>
          <p:nvPr/>
        </p:nvSpPr>
        <p:spPr>
          <a:xfrm>
            <a:off x="7514388" y="1526966"/>
            <a:ext cx="771496" cy="4411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House owner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7321D6-B87E-403B-BB97-D1A210BEBB89}"/>
              </a:ext>
            </a:extLst>
          </p:cNvPr>
          <p:cNvSpPr/>
          <p:nvPr/>
        </p:nvSpPr>
        <p:spPr>
          <a:xfrm>
            <a:off x="8103834" y="2697596"/>
            <a:ext cx="954418" cy="7223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Found a random tenant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1525B4-8872-4EF6-A0E4-80B8E9CF4CFC}"/>
              </a:ext>
            </a:extLst>
          </p:cNvPr>
          <p:cNvSpPr/>
          <p:nvPr/>
        </p:nvSpPr>
        <p:spPr>
          <a:xfrm>
            <a:off x="7197060" y="3843965"/>
            <a:ext cx="954418" cy="7223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Could turn out to be criminal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0B7F7D5-A0B1-496A-8E57-ABC2512B8CD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879" y="6103097"/>
            <a:ext cx="722373" cy="7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0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618B12-8A59-4E97-9635-9457C6B0BAE8}"/>
              </a:ext>
            </a:extLst>
          </p:cNvPr>
          <p:cNvSpPr/>
          <p:nvPr/>
        </p:nvSpPr>
        <p:spPr>
          <a:xfrm>
            <a:off x="2184914" y="5716856"/>
            <a:ext cx="1366683" cy="728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House owner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46FA80-E379-427D-8A7E-67B49B70F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618" y="179036"/>
            <a:ext cx="1983123" cy="1983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D190E-9720-4668-A517-534930EC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055" y="1170598"/>
            <a:ext cx="1671177" cy="1671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E51E2-4F97-4075-BD34-E1AAB86F2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56403">
            <a:off x="1632504" y="623558"/>
            <a:ext cx="1034959" cy="1034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D79DCF-4DF5-4EC8-AA51-A49F950AD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556" y="77566"/>
            <a:ext cx="1402427" cy="1375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F9624-2A06-4339-B380-9F5F19A9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096584">
            <a:off x="4127616" y="1853849"/>
            <a:ext cx="1028243" cy="1028243"/>
          </a:xfrm>
          <a:prstGeom prst="rect">
            <a:avLst/>
          </a:prstGeom>
        </p:spPr>
      </p:pic>
      <p:pic>
        <p:nvPicPr>
          <p:cNvPr id="9" name="Picture 10" descr="Landlord ">
            <a:extLst>
              <a:ext uri="{FF2B5EF4-FFF2-40B4-BE49-F238E27FC236}">
                <a16:creationId xmlns:a16="http://schemas.microsoft.com/office/drawing/2014/main" id="{33790FB0-F873-45F3-B337-AD5ED709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36" y="4240812"/>
            <a:ext cx="1663932" cy="166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A95587-94D5-46AE-BD97-0063335BE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813057" y="3410634"/>
            <a:ext cx="858993" cy="85899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AD1DE4-504F-469F-A658-EE5B67CFD518}"/>
              </a:ext>
            </a:extLst>
          </p:cNvPr>
          <p:cNvSpPr/>
          <p:nvPr/>
        </p:nvSpPr>
        <p:spPr>
          <a:xfrm>
            <a:off x="270277" y="2217650"/>
            <a:ext cx="1315332" cy="32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C9CFB4-F3C9-4E12-85DA-10F80782E9F6}"/>
              </a:ext>
            </a:extLst>
          </p:cNvPr>
          <p:cNvSpPr/>
          <p:nvPr/>
        </p:nvSpPr>
        <p:spPr>
          <a:xfrm>
            <a:off x="5872356" y="470647"/>
            <a:ext cx="3254340" cy="10789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Comprehensive Platform</a:t>
            </a:r>
            <a:r>
              <a:rPr lang="en-US" dirty="0">
                <a:solidFill>
                  <a:schemeClr val="tx1"/>
                </a:solidFill>
              </a:rPr>
              <a:t>: Accessible via website and mobile app.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3C246D-C2AB-491F-9EEF-C204FED0EA57}"/>
              </a:ext>
            </a:extLst>
          </p:cNvPr>
          <p:cNvSpPr/>
          <p:nvPr/>
        </p:nvSpPr>
        <p:spPr>
          <a:xfrm>
            <a:off x="6119231" y="1894294"/>
            <a:ext cx="2709956" cy="882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Ease of Use: </a:t>
            </a:r>
            <a:r>
              <a:rPr lang="en-US" dirty="0">
                <a:solidFill>
                  <a:schemeClr val="tx1"/>
                </a:solidFill>
              </a:rPr>
              <a:t>Browse listings, view photos, contact landlords.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19D173-6A5A-4C36-B9CE-A4B69A559BA3}"/>
              </a:ext>
            </a:extLst>
          </p:cNvPr>
          <p:cNvSpPr/>
          <p:nvPr/>
        </p:nvSpPr>
        <p:spPr>
          <a:xfrm>
            <a:off x="5692856" y="3121231"/>
            <a:ext cx="3003381" cy="8199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Rent Negotiations</a:t>
            </a:r>
            <a:r>
              <a:rPr lang="en-US" dirty="0">
                <a:solidFill>
                  <a:schemeClr val="tx1"/>
                </a:solidFill>
              </a:rPr>
              <a:t>: Easily negotiate rents and avail potential discounts.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B16FE4-79B3-4DD4-A5B7-7062838D3EB1}"/>
              </a:ext>
            </a:extLst>
          </p:cNvPr>
          <p:cNvSpPr/>
          <p:nvPr/>
        </p:nvSpPr>
        <p:spPr>
          <a:xfrm>
            <a:off x="5049887" y="4351834"/>
            <a:ext cx="3254340" cy="13650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Intermediary Services:</a:t>
            </a:r>
            <a:r>
              <a:rPr lang="en-US" dirty="0">
                <a:solidFill>
                  <a:schemeClr val="tx1"/>
                </a:solidFill>
              </a:rPr>
              <a:t> Facilitates smooth transactions between property owners and student renters.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6EBC79-7747-460F-BA80-D9AAFBAA2ABF}"/>
              </a:ext>
            </a:extLst>
          </p:cNvPr>
          <p:cNvSpPr/>
          <p:nvPr/>
        </p:nvSpPr>
        <p:spPr>
          <a:xfrm>
            <a:off x="4426863" y="1527022"/>
            <a:ext cx="1402427" cy="3012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6482B7-8DB2-43B3-81A4-6171FF0D523F}"/>
              </a:ext>
            </a:extLst>
          </p:cNvPr>
          <p:cNvSpPr/>
          <p:nvPr/>
        </p:nvSpPr>
        <p:spPr>
          <a:xfrm>
            <a:off x="2649924" y="2841775"/>
            <a:ext cx="1315332" cy="32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5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F3BB83D-C8D3-4F7C-98F2-F25F72E1DE9C}"/>
              </a:ext>
            </a:extLst>
          </p:cNvPr>
          <p:cNvGraphicFramePr/>
          <p:nvPr/>
        </p:nvGraphicFramePr>
        <p:xfrm>
          <a:off x="322522" y="719887"/>
          <a:ext cx="7035208" cy="4989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440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3B9F0C7-DD62-43E2-84EE-609C991C42DF}"/>
              </a:ext>
            </a:extLst>
          </p:cNvPr>
          <p:cNvGraphicFramePr/>
          <p:nvPr/>
        </p:nvGraphicFramePr>
        <p:xfrm>
          <a:off x="-416860" y="295835"/>
          <a:ext cx="5150225" cy="516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2E04905-AD75-4B90-8E87-8B7E26DAE7D7}"/>
              </a:ext>
            </a:extLst>
          </p:cNvPr>
          <p:cNvGraphicFramePr/>
          <p:nvPr/>
        </p:nvGraphicFramePr>
        <p:xfrm>
          <a:off x="4235946" y="295835"/>
          <a:ext cx="5042075" cy="516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94C0CC-44ED-4652-B6A7-2EDAB94AB461}"/>
              </a:ext>
            </a:extLst>
          </p:cNvPr>
          <p:cNvSpPr txBox="1"/>
          <p:nvPr/>
        </p:nvSpPr>
        <p:spPr>
          <a:xfrm>
            <a:off x="515569" y="470647"/>
            <a:ext cx="8112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UGC Annual Reports on 50 Public University Students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11BE98-0509-407E-9F31-49B38A764EB6}"/>
              </a:ext>
            </a:extLst>
          </p:cNvPr>
          <p:cNvSpPr txBox="1"/>
          <p:nvPr/>
        </p:nvSpPr>
        <p:spPr>
          <a:xfrm>
            <a:off x="8281" y="5716053"/>
            <a:ext cx="921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ui-sans-serif"/>
              </a:rPr>
              <a:t>Approximately 60% of students lack residential facilities.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ui-sans-serif"/>
              </a:rPr>
              <a:t>Estimating an additional 10-20% of housed students may prefer off-campus options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962791-ED17-4D08-AE26-177998DAD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670955"/>
              </p:ext>
            </p:extLst>
          </p:nvPr>
        </p:nvGraphicFramePr>
        <p:xfrm>
          <a:off x="0" y="714449"/>
          <a:ext cx="9144000" cy="542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89635F-73D3-4B2B-B412-D58477CBE73B}"/>
              </a:ext>
            </a:extLst>
          </p:cNvPr>
          <p:cNvSpPr/>
          <p:nvPr/>
        </p:nvSpPr>
        <p:spPr>
          <a:xfrm>
            <a:off x="2729552" y="5228778"/>
            <a:ext cx="6414448" cy="91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22E02-1138-4916-A729-C341609512AC}"/>
              </a:ext>
            </a:extLst>
          </p:cNvPr>
          <p:cNvSpPr txBox="1"/>
          <p:nvPr/>
        </p:nvSpPr>
        <p:spPr>
          <a:xfrm>
            <a:off x="2729552" y="4640239"/>
            <a:ext cx="7328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70C0"/>
                </a:solidFill>
                <a:effectLst/>
                <a:latin typeface="ui-sans-serif"/>
              </a:rPr>
              <a:t>Total Potential Market  </a:t>
            </a:r>
            <a:r>
              <a:rPr lang="en-US" sz="2000" dirty="0">
                <a:solidFill>
                  <a:srgbClr val="0D0D0D"/>
                </a:solidFill>
                <a:latin typeface="ui-sans-serif"/>
              </a:rPr>
              <a:t>=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187,182 to 198,985 students.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2310C-1289-46C8-A9E3-A784B7C0F7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57" y="856791"/>
            <a:ext cx="740248" cy="740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7EAE44-D010-45E1-B072-EA8D69B4D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39" y="4433352"/>
            <a:ext cx="615395" cy="615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5894F-556E-49E3-B60F-09D973C8E2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57" y="2131059"/>
            <a:ext cx="740248" cy="740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A3F802-B6B1-4997-B8CA-4801E10390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79" y="3304371"/>
            <a:ext cx="609605" cy="6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5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3B7AD9-887E-5913-B188-D7630EDD217F}"/>
              </a:ext>
            </a:extLst>
          </p:cNvPr>
          <p:cNvSpPr/>
          <p:nvPr/>
        </p:nvSpPr>
        <p:spPr>
          <a:xfrm>
            <a:off x="154861" y="1565174"/>
            <a:ext cx="1758746" cy="246888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F4A3A-D2AC-FAA9-7243-4E150258B939}"/>
              </a:ext>
            </a:extLst>
          </p:cNvPr>
          <p:cNvSpPr/>
          <p:nvPr/>
        </p:nvSpPr>
        <p:spPr>
          <a:xfrm>
            <a:off x="1913607" y="1565174"/>
            <a:ext cx="1758746" cy="246888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F0BF8-2C7E-CCB4-84DF-45F53F97A469}"/>
              </a:ext>
            </a:extLst>
          </p:cNvPr>
          <p:cNvSpPr/>
          <p:nvPr/>
        </p:nvSpPr>
        <p:spPr>
          <a:xfrm>
            <a:off x="3672352" y="1565174"/>
            <a:ext cx="1758746" cy="246888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A727B-33B8-578E-6F6A-9B28A78DA90D}"/>
              </a:ext>
            </a:extLst>
          </p:cNvPr>
          <p:cNvSpPr/>
          <p:nvPr/>
        </p:nvSpPr>
        <p:spPr>
          <a:xfrm>
            <a:off x="5431098" y="1565174"/>
            <a:ext cx="1758746" cy="246888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7DA08-1D64-F535-F64E-D51EC765FA1A}"/>
              </a:ext>
            </a:extLst>
          </p:cNvPr>
          <p:cNvSpPr/>
          <p:nvPr/>
        </p:nvSpPr>
        <p:spPr>
          <a:xfrm>
            <a:off x="7197215" y="1565174"/>
            <a:ext cx="1758746" cy="246888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38A62-1C57-75D5-938F-B342A1270FC1}"/>
              </a:ext>
            </a:extLst>
          </p:cNvPr>
          <p:cNvSpPr txBox="1"/>
          <p:nvPr/>
        </p:nvSpPr>
        <p:spPr>
          <a:xfrm>
            <a:off x="447998" y="1565173"/>
            <a:ext cx="11835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Key Partners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EE1A5-0067-2640-EE30-B917630FF70D}"/>
              </a:ext>
            </a:extLst>
          </p:cNvPr>
          <p:cNvSpPr txBox="1"/>
          <p:nvPr/>
        </p:nvSpPr>
        <p:spPr>
          <a:xfrm>
            <a:off x="176060" y="2413973"/>
            <a:ext cx="1052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Land Lord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E14EB9-A8DD-FD1D-B957-37D321D6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5" y="1904597"/>
            <a:ext cx="480060" cy="480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2FFD19-9535-D9D8-3810-57E6BB93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51" y="1904597"/>
            <a:ext cx="480060" cy="4800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D3B78C-01C1-571F-0A35-ADB468F5EC28}"/>
              </a:ext>
            </a:extLst>
          </p:cNvPr>
          <p:cNvSpPr txBox="1"/>
          <p:nvPr/>
        </p:nvSpPr>
        <p:spPr>
          <a:xfrm>
            <a:off x="784264" y="2413973"/>
            <a:ext cx="13474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Payment Processor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F3C32-8F80-A2DD-47A7-E939D138CECB}"/>
              </a:ext>
            </a:extLst>
          </p:cNvPr>
          <p:cNvSpPr txBox="1"/>
          <p:nvPr/>
        </p:nvSpPr>
        <p:spPr>
          <a:xfrm>
            <a:off x="-12895" y="3610366"/>
            <a:ext cx="1052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University Ambassador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CB2921-2AED-7769-1F38-2F211557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44" y="3101565"/>
            <a:ext cx="480060" cy="4800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F455F9-7089-5F3E-E941-2458C2F18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05" y="3087332"/>
            <a:ext cx="480060" cy="4800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9C44BED-84BD-7254-728D-08F2B37D18BA}"/>
              </a:ext>
            </a:extLst>
          </p:cNvPr>
          <p:cNvSpPr txBox="1"/>
          <p:nvPr/>
        </p:nvSpPr>
        <p:spPr>
          <a:xfrm>
            <a:off x="910531" y="3628103"/>
            <a:ext cx="8360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Web Host Partner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493675-7619-4F67-F542-7DC62E871327}"/>
              </a:ext>
            </a:extLst>
          </p:cNvPr>
          <p:cNvSpPr txBox="1"/>
          <p:nvPr/>
        </p:nvSpPr>
        <p:spPr>
          <a:xfrm>
            <a:off x="2241015" y="1565173"/>
            <a:ext cx="11835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Key Resources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E36F28-4DB4-2C5C-EFA4-2FAE79394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623" y="1873385"/>
            <a:ext cx="480060" cy="4800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3B0BE77-8AE7-6C16-36BD-768003F2F9AF}"/>
              </a:ext>
            </a:extLst>
          </p:cNvPr>
          <p:cNvSpPr txBox="1"/>
          <p:nvPr/>
        </p:nvSpPr>
        <p:spPr>
          <a:xfrm>
            <a:off x="1913608" y="2384657"/>
            <a:ext cx="1766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Network House Owner and Renter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6BFA2D1-7F2F-5305-35C7-7AAA5E2C4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6019" y="2677136"/>
            <a:ext cx="480060" cy="4800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94098DD-0F07-DDBF-8636-415991EF74EB}"/>
              </a:ext>
            </a:extLst>
          </p:cNvPr>
          <p:cNvSpPr txBox="1"/>
          <p:nvPr/>
        </p:nvSpPr>
        <p:spPr>
          <a:xfrm>
            <a:off x="1880962" y="3204139"/>
            <a:ext cx="902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Tech Platform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033153-1567-37E3-ED61-738A7D69A3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6465" y="3123220"/>
            <a:ext cx="480060" cy="4800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5FFB07C-D62A-3E29-F7BC-2E426D81E8E9}"/>
              </a:ext>
            </a:extLst>
          </p:cNvPr>
          <p:cNvSpPr txBox="1"/>
          <p:nvPr/>
        </p:nvSpPr>
        <p:spPr>
          <a:xfrm>
            <a:off x="2325044" y="3595681"/>
            <a:ext cx="1361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Advanced Algorithm and Data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6D3A51-D6D0-AEF9-18E8-0E070B885426}"/>
              </a:ext>
            </a:extLst>
          </p:cNvPr>
          <p:cNvSpPr txBox="1"/>
          <p:nvPr/>
        </p:nvSpPr>
        <p:spPr>
          <a:xfrm>
            <a:off x="3959946" y="1569378"/>
            <a:ext cx="13494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Revenue Stream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18754AB-83E7-0A91-1483-91D74B35D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4281" y="1933913"/>
            <a:ext cx="480060" cy="4800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9E7C8A5-5666-2A9A-FDC4-5DD59D4E2AD3}"/>
              </a:ext>
            </a:extLst>
          </p:cNvPr>
          <p:cNvSpPr txBox="1"/>
          <p:nvPr/>
        </p:nvSpPr>
        <p:spPr>
          <a:xfrm>
            <a:off x="3679724" y="2389831"/>
            <a:ext cx="1052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Advertisement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6380FF6-BB57-8084-E3BF-C549E79EE6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9879" y="1873385"/>
            <a:ext cx="480060" cy="4800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F54739-9124-9AB3-1D64-010428600C9D}"/>
              </a:ext>
            </a:extLst>
          </p:cNvPr>
          <p:cNvSpPr txBox="1"/>
          <p:nvPr/>
        </p:nvSpPr>
        <p:spPr>
          <a:xfrm>
            <a:off x="4551397" y="2409360"/>
            <a:ext cx="883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Commission Fees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E15EF7D-B4C6-4EC8-C268-C90767B77A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9815" y="3090480"/>
            <a:ext cx="480060" cy="4800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7EA34C5-3A2F-310B-C095-67E9B8612B30}"/>
              </a:ext>
            </a:extLst>
          </p:cNvPr>
          <p:cNvSpPr txBox="1"/>
          <p:nvPr/>
        </p:nvSpPr>
        <p:spPr>
          <a:xfrm>
            <a:off x="3589223" y="3708894"/>
            <a:ext cx="1045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Subscription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03CC15F-B538-D54D-DD95-81C5723113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8627" y="3054071"/>
            <a:ext cx="480060" cy="4800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FC33385-728E-BC2E-4A80-1E9FF8A6DDF2}"/>
              </a:ext>
            </a:extLst>
          </p:cNvPr>
          <p:cNvSpPr txBox="1"/>
          <p:nvPr/>
        </p:nvSpPr>
        <p:spPr>
          <a:xfrm>
            <a:off x="4525999" y="3711770"/>
            <a:ext cx="1045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Value-Added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6FFDB7-8267-6B59-94E6-DC35004DD969}"/>
              </a:ext>
            </a:extLst>
          </p:cNvPr>
          <p:cNvSpPr txBox="1"/>
          <p:nvPr/>
        </p:nvSpPr>
        <p:spPr>
          <a:xfrm>
            <a:off x="5635734" y="1556078"/>
            <a:ext cx="13494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Channels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B0F37B9-4699-AA13-A774-E01A95715D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4289" y="1929740"/>
            <a:ext cx="480060" cy="4800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D1C7D3-903A-A04B-1A04-5617E13A434D}"/>
              </a:ext>
            </a:extLst>
          </p:cNvPr>
          <p:cNvSpPr txBox="1"/>
          <p:nvPr/>
        </p:nvSpPr>
        <p:spPr>
          <a:xfrm>
            <a:off x="5469276" y="2455746"/>
            <a:ext cx="6091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Website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9C33041-36B6-C802-C0E2-AA61005655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3059" y="1907969"/>
            <a:ext cx="480060" cy="4800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273061A-A229-1F2E-0332-3A6384E6EE37}"/>
              </a:ext>
            </a:extLst>
          </p:cNvPr>
          <p:cNvSpPr txBox="1"/>
          <p:nvPr/>
        </p:nvSpPr>
        <p:spPr>
          <a:xfrm>
            <a:off x="6267849" y="2457746"/>
            <a:ext cx="8833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Mobile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D98B86B-32D0-F7D9-7319-57D5F49FBA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2174" y="3087332"/>
            <a:ext cx="480060" cy="4800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6727AE0-E358-D648-7D69-7AEA7B8CD4A1}"/>
              </a:ext>
            </a:extLst>
          </p:cNvPr>
          <p:cNvSpPr txBox="1"/>
          <p:nvPr/>
        </p:nvSpPr>
        <p:spPr>
          <a:xfrm>
            <a:off x="5416609" y="3677145"/>
            <a:ext cx="883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Social Media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44E3CF7-27F9-6297-38D5-1D2290EF53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12327" y="3057768"/>
            <a:ext cx="480060" cy="48006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879F13F-D557-D4AA-B1C2-09A4E240401C}"/>
              </a:ext>
            </a:extLst>
          </p:cNvPr>
          <p:cNvSpPr txBox="1"/>
          <p:nvPr/>
        </p:nvSpPr>
        <p:spPr>
          <a:xfrm>
            <a:off x="6291967" y="3644509"/>
            <a:ext cx="883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On-campus Promotion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5D325A-B8FA-A933-3FF2-689DA86EA8B8}"/>
              </a:ext>
            </a:extLst>
          </p:cNvPr>
          <p:cNvSpPr txBox="1"/>
          <p:nvPr/>
        </p:nvSpPr>
        <p:spPr>
          <a:xfrm>
            <a:off x="7391041" y="1567960"/>
            <a:ext cx="13494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Cost Structure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3DB1DB-BD45-0517-BE9A-25C862A2CE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58518" y="1929740"/>
            <a:ext cx="480060" cy="48006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5D952E8-FC43-8800-A3C4-6EDB9DC4DEA0}"/>
              </a:ext>
            </a:extLst>
          </p:cNvPr>
          <p:cNvSpPr txBox="1"/>
          <p:nvPr/>
        </p:nvSpPr>
        <p:spPr>
          <a:xfrm>
            <a:off x="7184204" y="2490371"/>
            <a:ext cx="9744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Development Cost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2DBD6A1-2A14-D5FA-F798-C4E88352A4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9573" y="1933913"/>
            <a:ext cx="480060" cy="4800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199A349-7B7D-84A0-245F-3ECB34AFED3D}"/>
              </a:ext>
            </a:extLst>
          </p:cNvPr>
          <p:cNvSpPr txBox="1"/>
          <p:nvPr/>
        </p:nvSpPr>
        <p:spPr>
          <a:xfrm>
            <a:off x="8094942" y="2490371"/>
            <a:ext cx="9744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Marketing Expenses</a:t>
            </a:r>
            <a:endParaRPr lang="en-US" sz="1050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902807-89C9-BABF-2FF4-40CB63150E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39250" y="3054071"/>
            <a:ext cx="480060" cy="48006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0785115-7C3F-2347-7657-81354752E96A}"/>
              </a:ext>
            </a:extLst>
          </p:cNvPr>
          <p:cNvSpPr txBox="1"/>
          <p:nvPr/>
        </p:nvSpPr>
        <p:spPr>
          <a:xfrm>
            <a:off x="7182390" y="3680438"/>
            <a:ext cx="883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Operational Cost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73741FD-6155-8067-886A-75B77DAF818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13925" y="3133745"/>
            <a:ext cx="480060" cy="48006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E6C03F9-8023-2C82-FF09-4BE99915420C}"/>
              </a:ext>
            </a:extLst>
          </p:cNvPr>
          <p:cNvSpPr txBox="1"/>
          <p:nvPr/>
        </p:nvSpPr>
        <p:spPr>
          <a:xfrm>
            <a:off x="8030614" y="3680438"/>
            <a:ext cx="883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Legal and Compliance</a:t>
            </a:r>
            <a:endParaRPr lang="en-US" sz="105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504EC4-1F83-61A5-0B59-63807C57D85F}"/>
              </a:ext>
            </a:extLst>
          </p:cNvPr>
          <p:cNvSpPr/>
          <p:nvPr/>
        </p:nvSpPr>
        <p:spPr>
          <a:xfrm>
            <a:off x="932469" y="4187998"/>
            <a:ext cx="6666079" cy="154142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1FF0C1-9329-8CBF-EE79-E448481EDFD9}"/>
              </a:ext>
            </a:extLst>
          </p:cNvPr>
          <p:cNvSpPr txBox="1"/>
          <p:nvPr/>
        </p:nvSpPr>
        <p:spPr>
          <a:xfrm>
            <a:off x="3365943" y="4169459"/>
            <a:ext cx="1691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Customer Segment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E1C049-8798-6262-E09B-A82691257926}"/>
              </a:ext>
            </a:extLst>
          </p:cNvPr>
          <p:cNvSpPr txBox="1"/>
          <p:nvPr/>
        </p:nvSpPr>
        <p:spPr>
          <a:xfrm>
            <a:off x="885561" y="4368016"/>
            <a:ext cx="1691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Renter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DA1ACF7-5E62-4892-3C2A-69F5DE8CC3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8235" y="4652733"/>
            <a:ext cx="205740" cy="20574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2D1C24E-9212-F424-D83C-9B5828C73FE8}"/>
              </a:ext>
            </a:extLst>
          </p:cNvPr>
          <p:cNvSpPr txBox="1"/>
          <p:nvPr/>
        </p:nvSpPr>
        <p:spPr>
          <a:xfrm>
            <a:off x="1271327" y="4605854"/>
            <a:ext cx="21176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Looking for House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D852D8D-2872-1383-E1C0-1198BBFE591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1921" y="4932950"/>
            <a:ext cx="205740" cy="20574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700D6D0-F389-A2C7-7B26-9D818C7D96E7}"/>
              </a:ext>
            </a:extLst>
          </p:cNvPr>
          <p:cNvSpPr txBox="1"/>
          <p:nvPr/>
        </p:nvSpPr>
        <p:spPr>
          <a:xfrm>
            <a:off x="1275014" y="4886071"/>
            <a:ext cx="21176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Looking for Cost Effective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D33528F-67DE-5C81-530E-631A8EF4D96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1925" y="5242670"/>
            <a:ext cx="205740" cy="20574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62BAA96-29EE-4F7C-706A-B7AD22998ACD}"/>
              </a:ext>
            </a:extLst>
          </p:cNvPr>
          <p:cNvSpPr txBox="1"/>
          <p:nvPr/>
        </p:nvSpPr>
        <p:spPr>
          <a:xfrm>
            <a:off x="1275017" y="5195791"/>
            <a:ext cx="27725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Looking for Comfort and Hassle Free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74AF94B7-9F14-1138-4986-6FA9F1C5A2F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82029" y="4689606"/>
            <a:ext cx="205740" cy="20574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618C5AC-A501-452E-74C2-EF45F16BB969}"/>
              </a:ext>
            </a:extLst>
          </p:cNvPr>
          <p:cNvSpPr txBox="1"/>
          <p:nvPr/>
        </p:nvSpPr>
        <p:spPr>
          <a:xfrm>
            <a:off x="5445122" y="4642727"/>
            <a:ext cx="21176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Looking for Renter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E75977B9-5AC8-9100-8823-77C5641E12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85715" y="4969823"/>
            <a:ext cx="205740" cy="20574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F6881CC-9697-6F2B-1C8C-A77CB7FC7002}"/>
              </a:ext>
            </a:extLst>
          </p:cNvPr>
          <p:cNvSpPr txBox="1"/>
          <p:nvPr/>
        </p:nvSpPr>
        <p:spPr>
          <a:xfrm>
            <a:off x="5448808" y="4922944"/>
            <a:ext cx="21176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Promote His House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24F8660F-A140-B748-F604-C713887695A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85719" y="5279543"/>
            <a:ext cx="205740" cy="20574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6D35484-EA4F-3E7B-9FDD-77B212CF0013}"/>
              </a:ext>
            </a:extLst>
          </p:cNvPr>
          <p:cNvSpPr txBox="1"/>
          <p:nvPr/>
        </p:nvSpPr>
        <p:spPr>
          <a:xfrm>
            <a:off x="5448811" y="5232664"/>
            <a:ext cx="24118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Smart Maintenance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BDDD04-DB87-E8BC-FEB6-AB944BCA8898}"/>
              </a:ext>
            </a:extLst>
          </p:cNvPr>
          <p:cNvSpPr txBox="1"/>
          <p:nvPr/>
        </p:nvSpPr>
        <p:spPr>
          <a:xfrm>
            <a:off x="5294928" y="4328794"/>
            <a:ext cx="1691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House Owner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F8E2693-490B-E796-715B-BF38B1F282CF}"/>
              </a:ext>
            </a:extLst>
          </p:cNvPr>
          <p:cNvSpPr/>
          <p:nvPr/>
        </p:nvSpPr>
        <p:spPr>
          <a:xfrm>
            <a:off x="1069617" y="944383"/>
            <a:ext cx="6460515" cy="3767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NIR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405852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BCAA1-2960-4383-A29D-B3098F9C0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5" y="1301031"/>
            <a:ext cx="8124826" cy="4255938"/>
          </a:xfrm>
          <a:prstGeom prst="rect">
            <a:avLst/>
          </a:prstGeom>
          <a:ln w="28575">
            <a:solidFill>
              <a:srgbClr val="339966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C4863C-2B2C-46D7-8262-9B57FD0A6770}"/>
              </a:ext>
            </a:extLst>
          </p:cNvPr>
          <p:cNvSpPr txBox="1"/>
          <p:nvPr/>
        </p:nvSpPr>
        <p:spPr>
          <a:xfrm>
            <a:off x="2540606" y="312581"/>
            <a:ext cx="3473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Current Status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8268A-DAB1-4215-AEE4-3937DF2C0F94}"/>
              </a:ext>
            </a:extLst>
          </p:cNvPr>
          <p:cNvSpPr txBox="1"/>
          <p:nvPr/>
        </p:nvSpPr>
        <p:spPr>
          <a:xfrm>
            <a:off x="439546" y="5899088"/>
            <a:ext cx="8124826" cy="861774"/>
          </a:xfrm>
          <a:prstGeom prst="rect">
            <a:avLst/>
          </a:prstGeom>
          <a:noFill/>
          <a:ln>
            <a:solidFill>
              <a:srgbClr val="00CC6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Search Panels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1600" dirty="0"/>
              <a:t>Filter Wise Search    </a:t>
            </a:r>
            <a:r>
              <a:rPr lang="en-US" sz="1600" b="1" dirty="0"/>
              <a:t>2.</a:t>
            </a:r>
            <a:r>
              <a:rPr lang="en-US" sz="1600" dirty="0"/>
              <a:t>Send Request Available Flats        </a:t>
            </a:r>
            <a:r>
              <a:rPr lang="en-US" sz="1600" b="1" dirty="0"/>
              <a:t>3. </a:t>
            </a:r>
            <a:r>
              <a:rPr lang="en-US" sz="1600" dirty="0"/>
              <a:t>View Facilities 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7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7B20E5-76E0-4561-89E7-B2EEBC06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" y="266700"/>
            <a:ext cx="5987697" cy="33147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2046C3-C567-4AF0-947A-C4969C1DB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79" y="2676524"/>
            <a:ext cx="5987696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F2D40C-6757-4F93-AC4B-95FC3E715BE9}"/>
              </a:ext>
            </a:extLst>
          </p:cNvPr>
          <p:cNvSpPr txBox="1"/>
          <p:nvPr/>
        </p:nvSpPr>
        <p:spPr>
          <a:xfrm>
            <a:off x="693226" y="4225409"/>
            <a:ext cx="2265527" cy="11079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Flat Owner Panel:</a:t>
            </a:r>
          </a:p>
          <a:p>
            <a:r>
              <a:rPr lang="en-US" sz="1600" dirty="0"/>
              <a:t>1.View added flats</a:t>
            </a:r>
          </a:p>
          <a:p>
            <a:r>
              <a:rPr lang="en-US" sz="1600" dirty="0"/>
              <a:t>2.Edit Details</a:t>
            </a:r>
          </a:p>
          <a:p>
            <a:r>
              <a:rPr lang="en-US" sz="1600" dirty="0"/>
              <a:t>3.View booking request</a:t>
            </a:r>
          </a:p>
        </p:txBody>
      </p:sp>
    </p:spTree>
    <p:extLst>
      <p:ext uri="{BB962C8B-B14F-4D97-AF65-F5344CB8AC3E}">
        <p14:creationId xmlns:p14="http://schemas.microsoft.com/office/powerpoint/2010/main" val="284634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570</Words>
  <Application>Microsoft Office PowerPoint</Application>
  <PresentationFormat>On-screen Show (4:3)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ui-sans-serif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</vt:lpstr>
      <vt:lpstr>Our Uniqueness</vt:lpstr>
      <vt:lpstr>Competitive Advancement</vt:lpstr>
      <vt:lpstr>Why Needs Funding</vt:lpstr>
      <vt:lpstr>Funding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MD.TALHABIN SIAM</cp:lastModifiedBy>
  <cp:revision>63</cp:revision>
  <dcterms:created xsi:type="dcterms:W3CDTF">2024-05-26T06:36:24Z</dcterms:created>
  <dcterms:modified xsi:type="dcterms:W3CDTF">2024-05-31T17:52:03Z</dcterms:modified>
</cp:coreProperties>
</file>