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 id="2147483777" r:id="rId2"/>
  </p:sldMasterIdLst>
  <p:notesMasterIdLst>
    <p:notesMasterId r:id="rId19"/>
  </p:notesMasterIdLst>
  <p:sldIdLst>
    <p:sldId id="256" r:id="rId3"/>
    <p:sldId id="271" r:id="rId4"/>
    <p:sldId id="260" r:id="rId5"/>
    <p:sldId id="257" r:id="rId6"/>
    <p:sldId id="259" r:id="rId7"/>
    <p:sldId id="262" r:id="rId8"/>
    <p:sldId id="261" r:id="rId9"/>
    <p:sldId id="267" r:id="rId10"/>
    <p:sldId id="264" r:id="rId11"/>
    <p:sldId id="265" r:id="rId12"/>
    <p:sldId id="263" r:id="rId13"/>
    <p:sldId id="272" r:id="rId14"/>
    <p:sldId id="266" r:id="rId15"/>
    <p:sldId id="274" r:id="rId16"/>
    <p:sldId id="269" r:id="rId17"/>
    <p:sldId id="27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81" autoAdjust="0"/>
  </p:normalViewPr>
  <p:slideViewPr>
    <p:cSldViewPr snapToGrid="0">
      <p:cViewPr varScale="1">
        <p:scale>
          <a:sx n="104" d="100"/>
          <a:sy n="104"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Microsoft%20PowerPoint%20&#20013;&#30340;&#22270;&#34920;"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t>保有量增长趋势</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cked"/>
        <c:varyColors val="0"/>
        <c:ser>
          <c:idx val="0"/>
          <c:order val="0"/>
          <c:spPr>
            <a:ln w="34925" cap="rnd">
              <a:solidFill>
                <a:schemeClr val="accent1"/>
              </a:solidFill>
              <a:round/>
            </a:ln>
            <a:effectLst>
              <a:outerShdw blurRad="63500" dist="25400" dir="5400000" algn="ctr" rotWithShape="0">
                <a:srgbClr val="000000">
                  <a:alpha val="69000"/>
                </a:srgbClr>
              </a:outerShdw>
            </a:effectLst>
          </c:spPr>
          <c:marker>
            <c:symbol val="none"/>
          </c:marker>
          <c:cat>
            <c:numRef>
              <c:f>'[Microsoft PowerPoint 中的图表]Sheet1'!$A$2:$A$11</c:f>
              <c:numCache>
                <c:formatCode>General</c:formatCode>
                <c:ptCount val="10"/>
                <c:pt idx="0">
                  <c:v>2004</c:v>
                </c:pt>
                <c:pt idx="1">
                  <c:v>2005</c:v>
                </c:pt>
                <c:pt idx="2">
                  <c:v>2006</c:v>
                </c:pt>
                <c:pt idx="3">
                  <c:v>2007</c:v>
                </c:pt>
                <c:pt idx="4">
                  <c:v>2008</c:v>
                </c:pt>
                <c:pt idx="5">
                  <c:v>2009</c:v>
                </c:pt>
                <c:pt idx="6">
                  <c:v>2010</c:v>
                </c:pt>
                <c:pt idx="7">
                  <c:v>2011</c:v>
                </c:pt>
                <c:pt idx="8">
                  <c:v>2012</c:v>
                </c:pt>
                <c:pt idx="9">
                  <c:v>2013</c:v>
                </c:pt>
              </c:numCache>
            </c:numRef>
          </c:cat>
          <c:val>
            <c:numRef>
              <c:f>'[Microsoft PowerPoint 中的图表]Sheet1'!$B$2:$B$11</c:f>
              <c:numCache>
                <c:formatCode>General</c:formatCode>
                <c:ptCount val="10"/>
                <c:pt idx="0">
                  <c:v>30000</c:v>
                </c:pt>
                <c:pt idx="1">
                  <c:v>45000</c:v>
                </c:pt>
                <c:pt idx="2">
                  <c:v>62000</c:v>
                </c:pt>
                <c:pt idx="3">
                  <c:v>83000</c:v>
                </c:pt>
                <c:pt idx="4">
                  <c:v>109000</c:v>
                </c:pt>
                <c:pt idx="5">
                  <c:v>138000</c:v>
                </c:pt>
                <c:pt idx="6">
                  <c:v>174000</c:v>
                </c:pt>
                <c:pt idx="7">
                  <c:v>216000</c:v>
                </c:pt>
                <c:pt idx="8">
                  <c:v>245000</c:v>
                </c:pt>
                <c:pt idx="9">
                  <c:v>302000</c:v>
                </c:pt>
              </c:numCache>
            </c:numRef>
          </c:val>
          <c:smooth val="0"/>
        </c:ser>
        <c:dLbls>
          <c:showLegendKey val="0"/>
          <c:showVal val="0"/>
          <c:showCatName val="0"/>
          <c:showSerName val="0"/>
          <c:showPercent val="0"/>
          <c:showBubbleSize val="0"/>
        </c:dLbls>
        <c:smooth val="0"/>
        <c:axId val="244826528"/>
        <c:axId val="244827088"/>
      </c:lineChart>
      <c:catAx>
        <c:axId val="24482652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44827088"/>
        <c:crosses val="autoZero"/>
        <c:auto val="1"/>
        <c:lblAlgn val="ctr"/>
        <c:lblOffset val="100"/>
        <c:noMultiLvlLbl val="0"/>
      </c:catAx>
      <c:valAx>
        <c:axId val="244827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44826528"/>
        <c:crosses val="autoZero"/>
        <c:crossBetween val="between"/>
        <c:dispUnits>
          <c:builtInUnit val="tenThousands"/>
          <c:dispUnitsLbl>
            <c:layout/>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zh-CN"/>
              </a:p>
            </c:txPr>
          </c:dispUnitsLbl>
        </c:dispUnits>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 Id="rId5" Type="http://schemas.openxmlformats.org/officeDocument/2006/relationships/image" Target="../media/image12.jpg"/><Relationship Id="rId4" Type="http://schemas.openxmlformats.org/officeDocument/2006/relationships/image" Target="../media/image11.jpg"/></Relationships>
</file>

<file path=ppt/diagrams/_rels/data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 Id="rId5" Type="http://schemas.openxmlformats.org/officeDocument/2006/relationships/image" Target="../media/image12.jpg"/><Relationship Id="rId4" Type="http://schemas.openxmlformats.org/officeDocument/2006/relationships/image" Target="../media/image11.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F4859-610D-497C-BDB5-4AB141CA7709}" type="doc">
      <dgm:prSet loTypeId="urn:microsoft.com/office/officeart/2005/8/layout/radial5" loCatId="cycle" qsTypeId="urn:microsoft.com/office/officeart/2005/8/quickstyle/3d3" qsCatId="3D" csTypeId="urn:microsoft.com/office/officeart/2005/8/colors/accent1_2" csCatId="accent1" phldr="1"/>
      <dgm:spPr/>
      <dgm:t>
        <a:bodyPr/>
        <a:lstStyle/>
        <a:p>
          <a:endParaRPr lang="zh-CN" altLang="en-US"/>
        </a:p>
      </dgm:t>
    </dgm:pt>
    <dgm:pt modelId="{EB390C5C-E302-49A4-809F-CFE2CBAE5971}">
      <dgm:prSet phldrT="[文本]"/>
      <dgm:spPr/>
      <dgm:t>
        <a:bodyPr/>
        <a:lstStyle/>
        <a:p>
          <a:pPr algn="ctr"/>
          <a:r>
            <a:rPr lang="zh-CN" altLang="en-US" dirty="0" smtClean="0"/>
            <a:t>矿泉水</a:t>
          </a:r>
          <a:endParaRPr lang="zh-CN" altLang="en-US" dirty="0"/>
        </a:p>
      </dgm:t>
    </dgm:pt>
    <dgm:pt modelId="{D98039BB-4030-4157-8442-CC48DC5DF04F}" type="parTrans" cxnId="{998E30BE-22AC-42B1-9673-04F949A0ACF9}">
      <dgm:prSet/>
      <dgm:spPr/>
      <dgm:t>
        <a:bodyPr/>
        <a:lstStyle/>
        <a:p>
          <a:pPr algn="ctr"/>
          <a:endParaRPr lang="zh-CN" altLang="en-US"/>
        </a:p>
      </dgm:t>
    </dgm:pt>
    <dgm:pt modelId="{FE011987-A6D7-46DC-BFCB-A96BB18D826C}" type="sibTrans" cxnId="{998E30BE-22AC-42B1-9673-04F949A0ACF9}">
      <dgm:prSet/>
      <dgm:spPr/>
      <dgm:t>
        <a:bodyPr/>
        <a:lstStyle/>
        <a:p>
          <a:pPr algn="ctr"/>
          <a:endParaRPr lang="zh-CN" altLang="en-US"/>
        </a:p>
      </dgm:t>
    </dgm:pt>
    <dgm:pt modelId="{568458FE-632F-4DEE-B9B2-AA0E78C4E379}">
      <dgm:prSet phldrT="[文本]"/>
      <dgm:spPr/>
      <dgm:t>
        <a:bodyPr/>
        <a:lstStyle/>
        <a:p>
          <a:pPr algn="ctr"/>
          <a:r>
            <a:rPr lang="zh-CN" altLang="en-US" dirty="0" smtClean="0"/>
            <a:t>能量饮料</a:t>
          </a:r>
          <a:endParaRPr lang="zh-CN" altLang="en-US" dirty="0"/>
        </a:p>
      </dgm:t>
    </dgm:pt>
    <dgm:pt modelId="{CC33B6BD-46E5-4CAE-93FE-9B5D43B0BD80}" type="parTrans" cxnId="{69E86B27-7357-4C5F-B520-D0140AD10644}">
      <dgm:prSet/>
      <dgm:spPr/>
      <dgm:t>
        <a:bodyPr/>
        <a:lstStyle/>
        <a:p>
          <a:pPr algn="ctr"/>
          <a:endParaRPr lang="zh-CN" altLang="en-US"/>
        </a:p>
      </dgm:t>
    </dgm:pt>
    <dgm:pt modelId="{0FF351B9-082B-4E1E-B671-F00F30AF15EA}" type="sibTrans" cxnId="{69E86B27-7357-4C5F-B520-D0140AD10644}">
      <dgm:prSet/>
      <dgm:spPr/>
      <dgm:t>
        <a:bodyPr/>
        <a:lstStyle/>
        <a:p>
          <a:pPr algn="ctr"/>
          <a:endParaRPr lang="zh-CN" altLang="en-US"/>
        </a:p>
      </dgm:t>
    </dgm:pt>
    <dgm:pt modelId="{731D7424-19DE-4A10-B588-D8653F8BE2EE}">
      <dgm:prSet phldrT="[文本]"/>
      <dgm:spPr/>
      <dgm:t>
        <a:bodyPr/>
        <a:lstStyle/>
        <a:p>
          <a:pPr algn="ctr"/>
          <a:r>
            <a:rPr lang="zh-CN" altLang="en-US" dirty="0" smtClean="0"/>
            <a:t>冰红茶</a:t>
          </a:r>
          <a:endParaRPr lang="zh-CN" altLang="en-US" dirty="0"/>
        </a:p>
      </dgm:t>
    </dgm:pt>
    <dgm:pt modelId="{CF3EB7E8-B335-47C8-8C6F-A964EA39675C}" type="parTrans" cxnId="{3E06A280-5539-4086-95D5-7905B7C85BAD}">
      <dgm:prSet/>
      <dgm:spPr/>
      <dgm:t>
        <a:bodyPr/>
        <a:lstStyle/>
        <a:p>
          <a:pPr algn="ctr"/>
          <a:endParaRPr lang="zh-CN" altLang="en-US"/>
        </a:p>
      </dgm:t>
    </dgm:pt>
    <dgm:pt modelId="{EEF88019-B033-49CF-A428-49C5814AFBEA}" type="sibTrans" cxnId="{3E06A280-5539-4086-95D5-7905B7C85BAD}">
      <dgm:prSet/>
      <dgm:spPr/>
      <dgm:t>
        <a:bodyPr/>
        <a:lstStyle/>
        <a:p>
          <a:pPr algn="ctr"/>
          <a:endParaRPr lang="zh-CN" altLang="en-US"/>
        </a:p>
      </dgm:t>
    </dgm:pt>
    <dgm:pt modelId="{614F12B5-6F3E-48E4-811E-4DB3D6AD4954}">
      <dgm:prSet phldrT="[文本]"/>
      <dgm:spPr/>
      <dgm:t>
        <a:bodyPr/>
        <a:lstStyle/>
        <a:p>
          <a:pPr algn="ctr"/>
          <a:r>
            <a:rPr lang="zh-CN" altLang="en-US" dirty="0" smtClean="0"/>
            <a:t>橙汁</a:t>
          </a:r>
          <a:endParaRPr lang="zh-CN" altLang="en-US" dirty="0"/>
        </a:p>
      </dgm:t>
    </dgm:pt>
    <dgm:pt modelId="{B2B0561B-410B-474C-91B6-343C83E75EE1}" type="parTrans" cxnId="{7D06C7BE-DF15-49FB-8D3E-C520D2468C8E}">
      <dgm:prSet/>
      <dgm:spPr/>
      <dgm:t>
        <a:bodyPr/>
        <a:lstStyle/>
        <a:p>
          <a:pPr algn="ctr"/>
          <a:endParaRPr lang="zh-CN" altLang="en-US"/>
        </a:p>
      </dgm:t>
    </dgm:pt>
    <dgm:pt modelId="{9B4D88FB-9053-44CA-B4B6-6EF937D2061B}" type="sibTrans" cxnId="{7D06C7BE-DF15-49FB-8D3E-C520D2468C8E}">
      <dgm:prSet/>
      <dgm:spPr/>
      <dgm:t>
        <a:bodyPr/>
        <a:lstStyle/>
        <a:p>
          <a:pPr algn="ctr"/>
          <a:endParaRPr lang="zh-CN" altLang="en-US"/>
        </a:p>
      </dgm:t>
    </dgm:pt>
    <dgm:pt modelId="{1D3198F4-DE20-45BA-8E7C-5FF771F7D6CF}">
      <dgm:prSet phldrT="[文本]"/>
      <dgm:spPr/>
      <dgm:t>
        <a:bodyPr/>
        <a:lstStyle/>
        <a:p>
          <a:pPr algn="ctr"/>
          <a:r>
            <a:rPr lang="zh-CN" altLang="en-US" dirty="0" smtClean="0"/>
            <a:t>售货机</a:t>
          </a:r>
          <a:endParaRPr lang="zh-CN" altLang="en-US" dirty="0"/>
        </a:p>
      </dgm:t>
    </dgm:pt>
    <dgm:pt modelId="{269FA08F-D908-4445-8608-4C8941446474}" type="sibTrans" cxnId="{E5CC078F-E813-4DC3-8C2A-9B1F105DFC65}">
      <dgm:prSet/>
      <dgm:spPr/>
      <dgm:t>
        <a:bodyPr/>
        <a:lstStyle/>
        <a:p>
          <a:pPr algn="ctr"/>
          <a:endParaRPr lang="zh-CN" altLang="en-US"/>
        </a:p>
      </dgm:t>
    </dgm:pt>
    <dgm:pt modelId="{1C06A15C-DE4E-4ED1-B581-81EC1320E20D}" type="parTrans" cxnId="{E5CC078F-E813-4DC3-8C2A-9B1F105DFC65}">
      <dgm:prSet/>
      <dgm:spPr/>
      <dgm:t>
        <a:bodyPr/>
        <a:lstStyle/>
        <a:p>
          <a:pPr algn="ctr"/>
          <a:endParaRPr lang="zh-CN" altLang="en-US"/>
        </a:p>
      </dgm:t>
    </dgm:pt>
    <dgm:pt modelId="{254BAD75-8997-40C4-8765-CFEC53371720}" type="pres">
      <dgm:prSet presAssocID="{B7DF4859-610D-497C-BDB5-4AB141CA7709}" presName="Name0" presStyleCnt="0">
        <dgm:presLayoutVars>
          <dgm:chMax val="1"/>
          <dgm:dir/>
          <dgm:animLvl val="ctr"/>
          <dgm:resizeHandles val="exact"/>
        </dgm:presLayoutVars>
      </dgm:prSet>
      <dgm:spPr/>
      <dgm:t>
        <a:bodyPr/>
        <a:lstStyle/>
        <a:p>
          <a:endParaRPr lang="zh-CN" altLang="en-US"/>
        </a:p>
      </dgm:t>
    </dgm:pt>
    <dgm:pt modelId="{63F4B81C-9672-4093-AE63-BBF199DA69D0}" type="pres">
      <dgm:prSet presAssocID="{1D3198F4-DE20-45BA-8E7C-5FF771F7D6CF}" presName="centerShape" presStyleLbl="node0" presStyleIdx="0" presStyleCnt="1"/>
      <dgm:spPr/>
      <dgm:t>
        <a:bodyPr/>
        <a:lstStyle/>
        <a:p>
          <a:endParaRPr lang="zh-CN" altLang="en-US"/>
        </a:p>
      </dgm:t>
    </dgm:pt>
    <dgm:pt modelId="{A71B7DB1-8EEC-4558-981B-4545B5B771B7}" type="pres">
      <dgm:prSet presAssocID="{D98039BB-4030-4157-8442-CC48DC5DF04F}" presName="parTrans" presStyleLbl="sibTrans2D1" presStyleIdx="0" presStyleCnt="4"/>
      <dgm:spPr/>
      <dgm:t>
        <a:bodyPr/>
        <a:lstStyle/>
        <a:p>
          <a:endParaRPr lang="zh-CN" altLang="en-US"/>
        </a:p>
      </dgm:t>
    </dgm:pt>
    <dgm:pt modelId="{CA9119E1-489E-4B92-B34F-1680853B00AE}" type="pres">
      <dgm:prSet presAssocID="{D98039BB-4030-4157-8442-CC48DC5DF04F}" presName="connectorText" presStyleLbl="sibTrans2D1" presStyleIdx="0" presStyleCnt="4"/>
      <dgm:spPr/>
      <dgm:t>
        <a:bodyPr/>
        <a:lstStyle/>
        <a:p>
          <a:endParaRPr lang="zh-CN" altLang="en-US"/>
        </a:p>
      </dgm:t>
    </dgm:pt>
    <dgm:pt modelId="{4DEC7C26-A3EE-4BD4-A32D-32D518F5DCD6}" type="pres">
      <dgm:prSet presAssocID="{EB390C5C-E302-49A4-809F-CFE2CBAE5971}" presName="node" presStyleLbl="node1" presStyleIdx="0" presStyleCnt="4">
        <dgm:presLayoutVars>
          <dgm:bulletEnabled val="1"/>
        </dgm:presLayoutVars>
      </dgm:prSet>
      <dgm:spPr/>
      <dgm:t>
        <a:bodyPr/>
        <a:lstStyle/>
        <a:p>
          <a:endParaRPr lang="zh-CN" altLang="en-US"/>
        </a:p>
      </dgm:t>
    </dgm:pt>
    <dgm:pt modelId="{6E95D9FF-8195-4CA4-B4E5-1B01F2F1D284}" type="pres">
      <dgm:prSet presAssocID="{CC33B6BD-46E5-4CAE-93FE-9B5D43B0BD80}" presName="parTrans" presStyleLbl="sibTrans2D1" presStyleIdx="1" presStyleCnt="4"/>
      <dgm:spPr/>
      <dgm:t>
        <a:bodyPr/>
        <a:lstStyle/>
        <a:p>
          <a:endParaRPr lang="zh-CN" altLang="en-US"/>
        </a:p>
      </dgm:t>
    </dgm:pt>
    <dgm:pt modelId="{4960A874-0A17-4872-88CB-2232819EA4C7}" type="pres">
      <dgm:prSet presAssocID="{CC33B6BD-46E5-4CAE-93FE-9B5D43B0BD80}" presName="connectorText" presStyleLbl="sibTrans2D1" presStyleIdx="1" presStyleCnt="4"/>
      <dgm:spPr/>
      <dgm:t>
        <a:bodyPr/>
        <a:lstStyle/>
        <a:p>
          <a:endParaRPr lang="zh-CN" altLang="en-US"/>
        </a:p>
      </dgm:t>
    </dgm:pt>
    <dgm:pt modelId="{114A149E-A4D3-4BA8-ADAA-880219066769}" type="pres">
      <dgm:prSet presAssocID="{568458FE-632F-4DEE-B9B2-AA0E78C4E379}" presName="node" presStyleLbl="node1" presStyleIdx="1" presStyleCnt="4">
        <dgm:presLayoutVars>
          <dgm:bulletEnabled val="1"/>
        </dgm:presLayoutVars>
      </dgm:prSet>
      <dgm:spPr/>
      <dgm:t>
        <a:bodyPr/>
        <a:lstStyle/>
        <a:p>
          <a:endParaRPr lang="zh-CN" altLang="en-US"/>
        </a:p>
      </dgm:t>
    </dgm:pt>
    <dgm:pt modelId="{E355E098-F5C5-42B4-9ED7-045925F5CA37}" type="pres">
      <dgm:prSet presAssocID="{CF3EB7E8-B335-47C8-8C6F-A964EA39675C}" presName="parTrans" presStyleLbl="sibTrans2D1" presStyleIdx="2" presStyleCnt="4"/>
      <dgm:spPr/>
      <dgm:t>
        <a:bodyPr/>
        <a:lstStyle/>
        <a:p>
          <a:endParaRPr lang="zh-CN" altLang="en-US"/>
        </a:p>
      </dgm:t>
    </dgm:pt>
    <dgm:pt modelId="{4CCABC74-CD59-46AD-BC40-39338A6DF777}" type="pres">
      <dgm:prSet presAssocID="{CF3EB7E8-B335-47C8-8C6F-A964EA39675C}" presName="connectorText" presStyleLbl="sibTrans2D1" presStyleIdx="2" presStyleCnt="4"/>
      <dgm:spPr/>
      <dgm:t>
        <a:bodyPr/>
        <a:lstStyle/>
        <a:p>
          <a:endParaRPr lang="zh-CN" altLang="en-US"/>
        </a:p>
      </dgm:t>
    </dgm:pt>
    <dgm:pt modelId="{ABE7219A-D910-45B9-96EB-636CEA771F1C}" type="pres">
      <dgm:prSet presAssocID="{731D7424-19DE-4A10-B588-D8653F8BE2EE}" presName="node" presStyleLbl="node1" presStyleIdx="2" presStyleCnt="4">
        <dgm:presLayoutVars>
          <dgm:bulletEnabled val="1"/>
        </dgm:presLayoutVars>
      </dgm:prSet>
      <dgm:spPr/>
      <dgm:t>
        <a:bodyPr/>
        <a:lstStyle/>
        <a:p>
          <a:endParaRPr lang="zh-CN" altLang="en-US"/>
        </a:p>
      </dgm:t>
    </dgm:pt>
    <dgm:pt modelId="{1016C889-2E60-4D6D-BD9A-608AF04522B7}" type="pres">
      <dgm:prSet presAssocID="{B2B0561B-410B-474C-91B6-343C83E75EE1}" presName="parTrans" presStyleLbl="sibTrans2D1" presStyleIdx="3" presStyleCnt="4"/>
      <dgm:spPr/>
      <dgm:t>
        <a:bodyPr/>
        <a:lstStyle/>
        <a:p>
          <a:endParaRPr lang="zh-CN" altLang="en-US"/>
        </a:p>
      </dgm:t>
    </dgm:pt>
    <dgm:pt modelId="{42963290-A9B1-4E0F-9413-76A6C984990B}" type="pres">
      <dgm:prSet presAssocID="{B2B0561B-410B-474C-91B6-343C83E75EE1}" presName="connectorText" presStyleLbl="sibTrans2D1" presStyleIdx="3" presStyleCnt="4"/>
      <dgm:spPr/>
      <dgm:t>
        <a:bodyPr/>
        <a:lstStyle/>
        <a:p>
          <a:endParaRPr lang="zh-CN" altLang="en-US"/>
        </a:p>
      </dgm:t>
    </dgm:pt>
    <dgm:pt modelId="{18E03C4A-14EC-467A-8343-15A5841816B8}" type="pres">
      <dgm:prSet presAssocID="{614F12B5-6F3E-48E4-811E-4DB3D6AD4954}" presName="node" presStyleLbl="node1" presStyleIdx="3" presStyleCnt="4">
        <dgm:presLayoutVars>
          <dgm:bulletEnabled val="1"/>
        </dgm:presLayoutVars>
      </dgm:prSet>
      <dgm:spPr/>
      <dgm:t>
        <a:bodyPr/>
        <a:lstStyle/>
        <a:p>
          <a:endParaRPr lang="zh-CN" altLang="en-US"/>
        </a:p>
      </dgm:t>
    </dgm:pt>
  </dgm:ptLst>
  <dgm:cxnLst>
    <dgm:cxn modelId="{C481E156-AC58-4712-8E15-878E97746472}" type="presOf" srcId="{731D7424-19DE-4A10-B588-D8653F8BE2EE}" destId="{ABE7219A-D910-45B9-96EB-636CEA771F1C}" srcOrd="0" destOrd="0" presId="urn:microsoft.com/office/officeart/2005/8/layout/radial5"/>
    <dgm:cxn modelId="{CAE6B8D1-E294-431A-869C-43EA96C089B3}" type="presOf" srcId="{B7DF4859-610D-497C-BDB5-4AB141CA7709}" destId="{254BAD75-8997-40C4-8765-CFEC53371720}" srcOrd="0" destOrd="0" presId="urn:microsoft.com/office/officeart/2005/8/layout/radial5"/>
    <dgm:cxn modelId="{704BA345-EF10-424C-90C2-46E96ED93B51}" type="presOf" srcId="{614F12B5-6F3E-48E4-811E-4DB3D6AD4954}" destId="{18E03C4A-14EC-467A-8343-15A5841816B8}" srcOrd="0" destOrd="0" presId="urn:microsoft.com/office/officeart/2005/8/layout/radial5"/>
    <dgm:cxn modelId="{3BCF88BA-7801-4840-A1F7-281905CBDDFB}" type="presOf" srcId="{D98039BB-4030-4157-8442-CC48DC5DF04F}" destId="{A71B7DB1-8EEC-4558-981B-4545B5B771B7}" srcOrd="0" destOrd="0" presId="urn:microsoft.com/office/officeart/2005/8/layout/radial5"/>
    <dgm:cxn modelId="{A07538CE-EBE5-451C-8503-47CBC0828D07}" type="presOf" srcId="{568458FE-632F-4DEE-B9B2-AA0E78C4E379}" destId="{114A149E-A4D3-4BA8-ADAA-880219066769}" srcOrd="0" destOrd="0" presId="urn:microsoft.com/office/officeart/2005/8/layout/radial5"/>
    <dgm:cxn modelId="{E5CC078F-E813-4DC3-8C2A-9B1F105DFC65}" srcId="{B7DF4859-610D-497C-BDB5-4AB141CA7709}" destId="{1D3198F4-DE20-45BA-8E7C-5FF771F7D6CF}" srcOrd="0" destOrd="0" parTransId="{1C06A15C-DE4E-4ED1-B581-81EC1320E20D}" sibTransId="{269FA08F-D908-4445-8608-4C8941446474}"/>
    <dgm:cxn modelId="{3E06A280-5539-4086-95D5-7905B7C85BAD}" srcId="{1D3198F4-DE20-45BA-8E7C-5FF771F7D6CF}" destId="{731D7424-19DE-4A10-B588-D8653F8BE2EE}" srcOrd="2" destOrd="0" parTransId="{CF3EB7E8-B335-47C8-8C6F-A964EA39675C}" sibTransId="{EEF88019-B033-49CF-A428-49C5814AFBEA}"/>
    <dgm:cxn modelId="{65B274DB-5854-4283-85AC-EE89971F0264}" type="presOf" srcId="{CF3EB7E8-B335-47C8-8C6F-A964EA39675C}" destId="{E355E098-F5C5-42B4-9ED7-045925F5CA37}" srcOrd="0" destOrd="0" presId="urn:microsoft.com/office/officeart/2005/8/layout/radial5"/>
    <dgm:cxn modelId="{7D06C7BE-DF15-49FB-8D3E-C520D2468C8E}" srcId="{1D3198F4-DE20-45BA-8E7C-5FF771F7D6CF}" destId="{614F12B5-6F3E-48E4-811E-4DB3D6AD4954}" srcOrd="3" destOrd="0" parTransId="{B2B0561B-410B-474C-91B6-343C83E75EE1}" sibTransId="{9B4D88FB-9053-44CA-B4B6-6EF937D2061B}"/>
    <dgm:cxn modelId="{246AAA37-A8B8-4366-8E3D-47BE6D8E6E17}" type="presOf" srcId="{CF3EB7E8-B335-47C8-8C6F-A964EA39675C}" destId="{4CCABC74-CD59-46AD-BC40-39338A6DF777}" srcOrd="1" destOrd="0" presId="urn:microsoft.com/office/officeart/2005/8/layout/radial5"/>
    <dgm:cxn modelId="{C4326153-DE60-4E1A-9F47-84F807AFC8C5}" type="presOf" srcId="{CC33B6BD-46E5-4CAE-93FE-9B5D43B0BD80}" destId="{4960A874-0A17-4872-88CB-2232819EA4C7}" srcOrd="1" destOrd="0" presId="urn:microsoft.com/office/officeart/2005/8/layout/radial5"/>
    <dgm:cxn modelId="{2DB700AE-67FF-41FA-85F7-8E1CA77DC92A}" type="presOf" srcId="{1D3198F4-DE20-45BA-8E7C-5FF771F7D6CF}" destId="{63F4B81C-9672-4093-AE63-BBF199DA69D0}" srcOrd="0" destOrd="0" presId="urn:microsoft.com/office/officeart/2005/8/layout/radial5"/>
    <dgm:cxn modelId="{EED899AD-0926-47D8-B5B0-F1A6A3145FDC}" type="presOf" srcId="{EB390C5C-E302-49A4-809F-CFE2CBAE5971}" destId="{4DEC7C26-A3EE-4BD4-A32D-32D518F5DCD6}" srcOrd="0" destOrd="0" presId="urn:microsoft.com/office/officeart/2005/8/layout/radial5"/>
    <dgm:cxn modelId="{DA2754F3-9816-4D19-B059-D6AD0CCB0C6C}" type="presOf" srcId="{CC33B6BD-46E5-4CAE-93FE-9B5D43B0BD80}" destId="{6E95D9FF-8195-4CA4-B4E5-1B01F2F1D284}" srcOrd="0" destOrd="0" presId="urn:microsoft.com/office/officeart/2005/8/layout/radial5"/>
    <dgm:cxn modelId="{6A492F2A-2547-41C1-8BA5-750F98CF21DA}" type="presOf" srcId="{B2B0561B-410B-474C-91B6-343C83E75EE1}" destId="{42963290-A9B1-4E0F-9413-76A6C984990B}" srcOrd="1" destOrd="0" presId="urn:microsoft.com/office/officeart/2005/8/layout/radial5"/>
    <dgm:cxn modelId="{AE34474A-F281-4939-99B4-5B2FF9FB8832}" type="presOf" srcId="{D98039BB-4030-4157-8442-CC48DC5DF04F}" destId="{CA9119E1-489E-4B92-B34F-1680853B00AE}" srcOrd="1" destOrd="0" presId="urn:microsoft.com/office/officeart/2005/8/layout/radial5"/>
    <dgm:cxn modelId="{3E818DAB-E162-4962-BC83-4170BE9D397D}" type="presOf" srcId="{B2B0561B-410B-474C-91B6-343C83E75EE1}" destId="{1016C889-2E60-4D6D-BD9A-608AF04522B7}" srcOrd="0" destOrd="0" presId="urn:microsoft.com/office/officeart/2005/8/layout/radial5"/>
    <dgm:cxn modelId="{998E30BE-22AC-42B1-9673-04F949A0ACF9}" srcId="{1D3198F4-DE20-45BA-8E7C-5FF771F7D6CF}" destId="{EB390C5C-E302-49A4-809F-CFE2CBAE5971}" srcOrd="0" destOrd="0" parTransId="{D98039BB-4030-4157-8442-CC48DC5DF04F}" sibTransId="{FE011987-A6D7-46DC-BFCB-A96BB18D826C}"/>
    <dgm:cxn modelId="{69E86B27-7357-4C5F-B520-D0140AD10644}" srcId="{1D3198F4-DE20-45BA-8E7C-5FF771F7D6CF}" destId="{568458FE-632F-4DEE-B9B2-AA0E78C4E379}" srcOrd="1" destOrd="0" parTransId="{CC33B6BD-46E5-4CAE-93FE-9B5D43B0BD80}" sibTransId="{0FF351B9-082B-4E1E-B671-F00F30AF15EA}"/>
    <dgm:cxn modelId="{678D4104-C51E-49D9-9BAA-6FE9198E6347}" type="presParOf" srcId="{254BAD75-8997-40C4-8765-CFEC53371720}" destId="{63F4B81C-9672-4093-AE63-BBF199DA69D0}" srcOrd="0" destOrd="0" presId="urn:microsoft.com/office/officeart/2005/8/layout/radial5"/>
    <dgm:cxn modelId="{6CC6D05C-9121-4674-98A7-3D5815F0B0E9}" type="presParOf" srcId="{254BAD75-8997-40C4-8765-CFEC53371720}" destId="{A71B7DB1-8EEC-4558-981B-4545B5B771B7}" srcOrd="1" destOrd="0" presId="urn:microsoft.com/office/officeart/2005/8/layout/radial5"/>
    <dgm:cxn modelId="{60B884CA-AFFD-4992-9B3C-57C957C116A4}" type="presParOf" srcId="{A71B7DB1-8EEC-4558-981B-4545B5B771B7}" destId="{CA9119E1-489E-4B92-B34F-1680853B00AE}" srcOrd="0" destOrd="0" presId="urn:microsoft.com/office/officeart/2005/8/layout/radial5"/>
    <dgm:cxn modelId="{7A9A0355-41E8-47AD-9278-E70A4A942F9E}" type="presParOf" srcId="{254BAD75-8997-40C4-8765-CFEC53371720}" destId="{4DEC7C26-A3EE-4BD4-A32D-32D518F5DCD6}" srcOrd="2" destOrd="0" presId="urn:microsoft.com/office/officeart/2005/8/layout/radial5"/>
    <dgm:cxn modelId="{7EDA4AE2-5018-440D-B205-6A97FB3C94D2}" type="presParOf" srcId="{254BAD75-8997-40C4-8765-CFEC53371720}" destId="{6E95D9FF-8195-4CA4-B4E5-1B01F2F1D284}" srcOrd="3" destOrd="0" presId="urn:microsoft.com/office/officeart/2005/8/layout/radial5"/>
    <dgm:cxn modelId="{125DFB26-7299-46E9-880C-9A34131E66A0}" type="presParOf" srcId="{6E95D9FF-8195-4CA4-B4E5-1B01F2F1D284}" destId="{4960A874-0A17-4872-88CB-2232819EA4C7}" srcOrd="0" destOrd="0" presId="urn:microsoft.com/office/officeart/2005/8/layout/radial5"/>
    <dgm:cxn modelId="{E0DAE2D0-DC53-44F0-855C-D1056D3CBCD0}" type="presParOf" srcId="{254BAD75-8997-40C4-8765-CFEC53371720}" destId="{114A149E-A4D3-4BA8-ADAA-880219066769}" srcOrd="4" destOrd="0" presId="urn:microsoft.com/office/officeart/2005/8/layout/radial5"/>
    <dgm:cxn modelId="{62440265-E4DF-4BD5-8F27-164A26FF8BCE}" type="presParOf" srcId="{254BAD75-8997-40C4-8765-CFEC53371720}" destId="{E355E098-F5C5-42B4-9ED7-045925F5CA37}" srcOrd="5" destOrd="0" presId="urn:microsoft.com/office/officeart/2005/8/layout/radial5"/>
    <dgm:cxn modelId="{86B04261-CA4E-4810-91CC-C2E1CA349C3E}" type="presParOf" srcId="{E355E098-F5C5-42B4-9ED7-045925F5CA37}" destId="{4CCABC74-CD59-46AD-BC40-39338A6DF777}" srcOrd="0" destOrd="0" presId="urn:microsoft.com/office/officeart/2005/8/layout/radial5"/>
    <dgm:cxn modelId="{7B84B934-9329-4255-AAE1-F0125CA261D7}" type="presParOf" srcId="{254BAD75-8997-40C4-8765-CFEC53371720}" destId="{ABE7219A-D910-45B9-96EB-636CEA771F1C}" srcOrd="6" destOrd="0" presId="urn:microsoft.com/office/officeart/2005/8/layout/radial5"/>
    <dgm:cxn modelId="{CD7B11F0-38CE-4D91-818F-6140C5A011D6}" type="presParOf" srcId="{254BAD75-8997-40C4-8765-CFEC53371720}" destId="{1016C889-2E60-4D6D-BD9A-608AF04522B7}" srcOrd="7" destOrd="0" presId="urn:microsoft.com/office/officeart/2005/8/layout/radial5"/>
    <dgm:cxn modelId="{E466151A-E7E6-4B6C-BACB-6B42B46EAC7E}" type="presParOf" srcId="{1016C889-2E60-4D6D-BD9A-608AF04522B7}" destId="{42963290-A9B1-4E0F-9413-76A6C984990B}" srcOrd="0" destOrd="0" presId="urn:microsoft.com/office/officeart/2005/8/layout/radial5"/>
    <dgm:cxn modelId="{6F21D414-292E-4E53-9762-DEEABE81BC3C}" type="presParOf" srcId="{254BAD75-8997-40C4-8765-CFEC53371720}" destId="{18E03C4A-14EC-467A-8343-15A5841816B8}" srcOrd="8"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D7F85B-DCE0-4155-B0FB-AA779549E6AF}" type="doc">
      <dgm:prSet loTypeId="urn:microsoft.com/office/officeart/2008/layout/AlternatingPictureBlocks" loCatId="list" qsTypeId="urn:microsoft.com/office/officeart/2005/8/quickstyle/3d5" qsCatId="3D" csTypeId="urn:microsoft.com/office/officeart/2005/8/colors/accent1_2" csCatId="accent1" phldr="1"/>
      <dgm:spPr/>
      <dgm:t>
        <a:bodyPr/>
        <a:lstStyle/>
        <a:p>
          <a:endParaRPr lang="zh-CN" altLang="en-US"/>
        </a:p>
      </dgm:t>
    </dgm:pt>
    <dgm:pt modelId="{91EBF157-E69B-42C7-B762-F9F1D47ADE71}">
      <dgm:prSet phldrT="[文本]"/>
      <dgm:spPr/>
      <dgm:t>
        <a:bodyPr/>
        <a:lstStyle/>
        <a:p>
          <a:r>
            <a:rPr lang="en-US" altLang="zh-CN" dirty="0" smtClean="0"/>
            <a:t>Anywhere</a:t>
          </a:r>
          <a:endParaRPr lang="zh-CN" altLang="en-US" dirty="0"/>
        </a:p>
      </dgm:t>
    </dgm:pt>
    <dgm:pt modelId="{402E2674-1C69-49BB-A42B-7292514309D4}" type="parTrans" cxnId="{CCC71BED-B26E-4DCE-98E7-664BA08E7EDF}">
      <dgm:prSet/>
      <dgm:spPr/>
      <dgm:t>
        <a:bodyPr/>
        <a:lstStyle/>
        <a:p>
          <a:endParaRPr lang="zh-CN" altLang="en-US"/>
        </a:p>
      </dgm:t>
    </dgm:pt>
    <dgm:pt modelId="{99463EB6-38D4-40EF-ADA8-DA386B42BC41}" type="sibTrans" cxnId="{CCC71BED-B26E-4DCE-98E7-664BA08E7EDF}">
      <dgm:prSet/>
      <dgm:spPr/>
      <dgm:t>
        <a:bodyPr/>
        <a:lstStyle/>
        <a:p>
          <a:endParaRPr lang="zh-CN" altLang="en-US"/>
        </a:p>
      </dgm:t>
    </dgm:pt>
    <dgm:pt modelId="{E79CF9F1-84B7-41F2-87A3-9B2DBA4F5D7A}">
      <dgm:prSet phldrT="[文本]"/>
      <dgm:spPr/>
      <dgm:t>
        <a:bodyPr/>
        <a:lstStyle/>
        <a:p>
          <a:r>
            <a:rPr lang="zh-CN" altLang="en-US" dirty="0" smtClean="0"/>
            <a:t>图书馆</a:t>
          </a:r>
          <a:endParaRPr lang="zh-CN" altLang="en-US" dirty="0"/>
        </a:p>
      </dgm:t>
    </dgm:pt>
    <dgm:pt modelId="{0FCB857E-64FC-46B5-90AC-D8CC00F8E2CC}" type="parTrans" cxnId="{C07277AD-54EA-4B17-84BF-4C6059DA69AC}">
      <dgm:prSet/>
      <dgm:spPr/>
      <dgm:t>
        <a:bodyPr/>
        <a:lstStyle/>
        <a:p>
          <a:endParaRPr lang="zh-CN" altLang="en-US"/>
        </a:p>
      </dgm:t>
    </dgm:pt>
    <dgm:pt modelId="{C5017498-8168-4A8B-9BF4-4FC75FDE3C25}" type="sibTrans" cxnId="{C07277AD-54EA-4B17-84BF-4C6059DA69AC}">
      <dgm:prSet/>
      <dgm:spPr/>
      <dgm:t>
        <a:bodyPr/>
        <a:lstStyle/>
        <a:p>
          <a:endParaRPr lang="zh-CN" altLang="en-US"/>
        </a:p>
      </dgm:t>
    </dgm:pt>
    <dgm:pt modelId="{F7BC18A7-1B35-49E8-A8C1-A7B7215C46CD}">
      <dgm:prSet phldrT="[文本]"/>
      <dgm:spPr/>
      <dgm:t>
        <a:bodyPr/>
        <a:lstStyle/>
        <a:p>
          <a:r>
            <a:rPr lang="zh-CN" altLang="en-US" dirty="0" smtClean="0"/>
            <a:t>运动场</a:t>
          </a:r>
          <a:endParaRPr lang="zh-CN" altLang="en-US" dirty="0"/>
        </a:p>
      </dgm:t>
    </dgm:pt>
    <dgm:pt modelId="{69087FAD-41E5-42F5-BD48-16E69ED7042C}" type="parTrans" cxnId="{0B6DD1DD-6B56-43F9-9154-5B304C2C2667}">
      <dgm:prSet/>
      <dgm:spPr/>
      <dgm:t>
        <a:bodyPr/>
        <a:lstStyle/>
        <a:p>
          <a:endParaRPr lang="zh-CN" altLang="en-US"/>
        </a:p>
      </dgm:t>
    </dgm:pt>
    <dgm:pt modelId="{D1C0528F-8D0B-440B-ADEB-F6492BA48B71}" type="sibTrans" cxnId="{0B6DD1DD-6B56-43F9-9154-5B304C2C2667}">
      <dgm:prSet/>
      <dgm:spPr/>
      <dgm:t>
        <a:bodyPr/>
        <a:lstStyle/>
        <a:p>
          <a:endParaRPr lang="zh-CN" altLang="en-US"/>
        </a:p>
      </dgm:t>
    </dgm:pt>
    <dgm:pt modelId="{A2C38A4E-9CFA-4D82-98B9-25A462C267E9}">
      <dgm:prSet/>
      <dgm:spPr/>
      <dgm:t>
        <a:bodyPr/>
        <a:lstStyle/>
        <a:p>
          <a:r>
            <a:rPr lang="zh-CN" altLang="en-US" dirty="0" smtClean="0"/>
            <a:t>教学楼</a:t>
          </a:r>
          <a:endParaRPr lang="zh-CN" altLang="en-US" dirty="0"/>
        </a:p>
      </dgm:t>
    </dgm:pt>
    <dgm:pt modelId="{C0F9171D-E247-4288-B3C1-B8895C49B673}" type="parTrans" cxnId="{A3A2C814-F92D-4A0F-95C3-9BDBFC736C64}">
      <dgm:prSet/>
      <dgm:spPr/>
      <dgm:t>
        <a:bodyPr/>
        <a:lstStyle/>
        <a:p>
          <a:endParaRPr lang="zh-CN" altLang="en-US"/>
        </a:p>
      </dgm:t>
    </dgm:pt>
    <dgm:pt modelId="{AEA05572-01F7-4EF9-89A5-ED65E36DAAE6}" type="sibTrans" cxnId="{A3A2C814-F92D-4A0F-95C3-9BDBFC736C64}">
      <dgm:prSet/>
      <dgm:spPr/>
      <dgm:t>
        <a:bodyPr/>
        <a:lstStyle/>
        <a:p>
          <a:endParaRPr lang="zh-CN" altLang="en-US"/>
        </a:p>
      </dgm:t>
    </dgm:pt>
    <dgm:pt modelId="{95E0B3D0-7A82-4121-9D04-209943CA7F6C}">
      <dgm:prSet/>
      <dgm:spPr/>
      <dgm:t>
        <a:bodyPr/>
        <a:lstStyle/>
        <a:p>
          <a:r>
            <a:rPr lang="zh-CN" altLang="en-US" dirty="0" smtClean="0"/>
            <a:t>。。。</a:t>
          </a:r>
          <a:endParaRPr lang="zh-CN" altLang="en-US" dirty="0"/>
        </a:p>
      </dgm:t>
    </dgm:pt>
    <dgm:pt modelId="{4C934689-D516-4897-8B97-EE858EB4F43D}" type="parTrans" cxnId="{98A2A4AB-D69D-47E4-B5F9-BEB22A095D40}">
      <dgm:prSet/>
      <dgm:spPr/>
      <dgm:t>
        <a:bodyPr/>
        <a:lstStyle/>
        <a:p>
          <a:endParaRPr lang="zh-CN" altLang="en-US"/>
        </a:p>
      </dgm:t>
    </dgm:pt>
    <dgm:pt modelId="{EC7EA6F5-5E11-4789-A8A4-7853D7E27175}" type="sibTrans" cxnId="{98A2A4AB-D69D-47E4-B5F9-BEB22A095D40}">
      <dgm:prSet/>
      <dgm:spPr/>
      <dgm:t>
        <a:bodyPr/>
        <a:lstStyle/>
        <a:p>
          <a:endParaRPr lang="zh-CN" altLang="en-US"/>
        </a:p>
      </dgm:t>
    </dgm:pt>
    <dgm:pt modelId="{9BD261E1-14ED-4A7A-A83C-8BAC64E42FE7}" type="pres">
      <dgm:prSet presAssocID="{C3D7F85B-DCE0-4155-B0FB-AA779549E6AF}" presName="linearFlow" presStyleCnt="0">
        <dgm:presLayoutVars>
          <dgm:dir/>
          <dgm:resizeHandles val="exact"/>
        </dgm:presLayoutVars>
      </dgm:prSet>
      <dgm:spPr/>
      <dgm:t>
        <a:bodyPr/>
        <a:lstStyle/>
        <a:p>
          <a:endParaRPr lang="zh-CN" altLang="en-US"/>
        </a:p>
      </dgm:t>
    </dgm:pt>
    <dgm:pt modelId="{BA023824-95F1-45B8-9445-0A43FC5BA8A9}" type="pres">
      <dgm:prSet presAssocID="{91EBF157-E69B-42C7-B762-F9F1D47ADE71}" presName="comp" presStyleCnt="0"/>
      <dgm:spPr/>
    </dgm:pt>
    <dgm:pt modelId="{788D35C0-3D1B-4B36-A08E-F2E317AB75CF}" type="pres">
      <dgm:prSet presAssocID="{91EBF157-E69B-42C7-B762-F9F1D47ADE71}" presName="rect2" presStyleLbl="node1" presStyleIdx="0" presStyleCnt="5">
        <dgm:presLayoutVars>
          <dgm:bulletEnabled val="1"/>
        </dgm:presLayoutVars>
      </dgm:prSet>
      <dgm:spPr/>
      <dgm:t>
        <a:bodyPr/>
        <a:lstStyle/>
        <a:p>
          <a:endParaRPr lang="zh-CN" altLang="en-US"/>
        </a:p>
      </dgm:t>
    </dgm:pt>
    <dgm:pt modelId="{EE936D9C-87ED-42B9-9490-4A72567345AA}" type="pres">
      <dgm:prSet presAssocID="{91EBF157-E69B-42C7-B762-F9F1D47ADE71}" presName="rect1" presStyleLbl="lnNode1" presStyleIdx="0" presStyleCnt="5" custLinFactNeighborX="-1301" custLinFactNeighborY="104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877D5D3B-587C-4608-8284-5B015EA6AE11}" type="pres">
      <dgm:prSet presAssocID="{99463EB6-38D4-40EF-ADA8-DA386B42BC41}" presName="sibTrans" presStyleCnt="0"/>
      <dgm:spPr/>
    </dgm:pt>
    <dgm:pt modelId="{562DDBD1-1F74-42E0-926B-430400F5B7A3}" type="pres">
      <dgm:prSet presAssocID="{A2C38A4E-9CFA-4D82-98B9-25A462C267E9}" presName="comp" presStyleCnt="0"/>
      <dgm:spPr/>
    </dgm:pt>
    <dgm:pt modelId="{967DDC0E-10AC-4019-86B3-EC95D4917921}" type="pres">
      <dgm:prSet presAssocID="{A2C38A4E-9CFA-4D82-98B9-25A462C267E9}" presName="rect2" presStyleLbl="node1" presStyleIdx="1" presStyleCnt="5" custLinFactNeighborY="5152">
        <dgm:presLayoutVars>
          <dgm:bulletEnabled val="1"/>
        </dgm:presLayoutVars>
      </dgm:prSet>
      <dgm:spPr/>
      <dgm:t>
        <a:bodyPr/>
        <a:lstStyle/>
        <a:p>
          <a:endParaRPr lang="zh-CN" altLang="en-US"/>
        </a:p>
      </dgm:t>
    </dgm:pt>
    <dgm:pt modelId="{16CA2C88-A405-43AF-A8A5-F0EE5F706FE6}" type="pres">
      <dgm:prSet presAssocID="{A2C38A4E-9CFA-4D82-98B9-25A462C267E9}" presName="rect1" presStyleLbl="lnNod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t>
        <a:bodyPr/>
        <a:lstStyle/>
        <a:p>
          <a:endParaRPr lang="zh-CN" altLang="en-US"/>
        </a:p>
      </dgm:t>
    </dgm:pt>
    <dgm:pt modelId="{821C3CE0-88BD-4079-9A57-1C6237BC0686}" type="pres">
      <dgm:prSet presAssocID="{AEA05572-01F7-4EF9-89A5-ED65E36DAAE6}" presName="sibTrans" presStyleCnt="0"/>
      <dgm:spPr/>
    </dgm:pt>
    <dgm:pt modelId="{71FC86E9-7500-42EA-97CE-00E8540BE559}" type="pres">
      <dgm:prSet presAssocID="{E79CF9F1-84B7-41F2-87A3-9B2DBA4F5D7A}" presName="comp" presStyleCnt="0"/>
      <dgm:spPr/>
    </dgm:pt>
    <dgm:pt modelId="{FF248658-E167-4DBE-907F-0E5EB91D6FA1}" type="pres">
      <dgm:prSet presAssocID="{E79CF9F1-84B7-41F2-87A3-9B2DBA4F5D7A}" presName="rect2" presStyleLbl="node1" presStyleIdx="2" presStyleCnt="5">
        <dgm:presLayoutVars>
          <dgm:bulletEnabled val="1"/>
        </dgm:presLayoutVars>
      </dgm:prSet>
      <dgm:spPr/>
      <dgm:t>
        <a:bodyPr/>
        <a:lstStyle/>
        <a:p>
          <a:endParaRPr lang="zh-CN" altLang="en-US"/>
        </a:p>
      </dgm:t>
    </dgm:pt>
    <dgm:pt modelId="{2921FC45-1FAF-432A-952B-6CBB37CF7CEC}" type="pres">
      <dgm:prSet presAssocID="{E79CF9F1-84B7-41F2-87A3-9B2DBA4F5D7A}" presName="rect1" presStyleLbl="lnNod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3000" r="-23000"/>
          </a:stretch>
        </a:blipFill>
      </dgm:spPr>
      <dgm:t>
        <a:bodyPr/>
        <a:lstStyle/>
        <a:p>
          <a:endParaRPr lang="zh-CN" altLang="en-US"/>
        </a:p>
      </dgm:t>
    </dgm:pt>
    <dgm:pt modelId="{26BE3A4C-F824-4179-AD4A-07FA40499993}" type="pres">
      <dgm:prSet presAssocID="{C5017498-8168-4A8B-9BF4-4FC75FDE3C25}" presName="sibTrans" presStyleCnt="0"/>
      <dgm:spPr/>
    </dgm:pt>
    <dgm:pt modelId="{7194AD2D-F627-4D98-BD78-E6C8F80BE926}" type="pres">
      <dgm:prSet presAssocID="{F7BC18A7-1B35-49E8-A8C1-A7B7215C46CD}" presName="comp" presStyleCnt="0"/>
      <dgm:spPr/>
    </dgm:pt>
    <dgm:pt modelId="{D85B8747-106F-4777-9815-EABD530A9F1C}" type="pres">
      <dgm:prSet presAssocID="{F7BC18A7-1B35-49E8-A8C1-A7B7215C46CD}" presName="rect2" presStyleLbl="node1" presStyleIdx="3" presStyleCnt="5">
        <dgm:presLayoutVars>
          <dgm:bulletEnabled val="1"/>
        </dgm:presLayoutVars>
      </dgm:prSet>
      <dgm:spPr/>
      <dgm:t>
        <a:bodyPr/>
        <a:lstStyle/>
        <a:p>
          <a:endParaRPr lang="zh-CN" altLang="en-US"/>
        </a:p>
      </dgm:t>
    </dgm:pt>
    <dgm:pt modelId="{74F75BDD-C4DF-49AE-970D-40C4B066122F}" type="pres">
      <dgm:prSet presAssocID="{F7BC18A7-1B35-49E8-A8C1-A7B7215C46CD}" presName="rect1" presStyleLbl="lnNod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dgm:spPr>
      <dgm:t>
        <a:bodyPr/>
        <a:lstStyle/>
        <a:p>
          <a:endParaRPr lang="zh-CN" altLang="en-US"/>
        </a:p>
      </dgm:t>
    </dgm:pt>
    <dgm:pt modelId="{AB52B19B-2164-438B-9222-531FF5E52F00}" type="pres">
      <dgm:prSet presAssocID="{D1C0528F-8D0B-440B-ADEB-F6492BA48B71}" presName="sibTrans" presStyleCnt="0"/>
      <dgm:spPr/>
    </dgm:pt>
    <dgm:pt modelId="{FC22568B-3CB3-40F6-808F-86F3B8D3D172}" type="pres">
      <dgm:prSet presAssocID="{95E0B3D0-7A82-4121-9D04-209943CA7F6C}" presName="comp" presStyleCnt="0"/>
      <dgm:spPr/>
    </dgm:pt>
    <dgm:pt modelId="{7DBA7767-D732-4D85-8B00-A43B09197845}" type="pres">
      <dgm:prSet presAssocID="{95E0B3D0-7A82-4121-9D04-209943CA7F6C}" presName="rect2" presStyleLbl="node1" presStyleIdx="4" presStyleCnt="5">
        <dgm:presLayoutVars>
          <dgm:bulletEnabled val="1"/>
        </dgm:presLayoutVars>
      </dgm:prSet>
      <dgm:spPr/>
      <dgm:t>
        <a:bodyPr/>
        <a:lstStyle/>
        <a:p>
          <a:endParaRPr lang="zh-CN" altLang="en-US"/>
        </a:p>
      </dgm:t>
    </dgm:pt>
    <dgm:pt modelId="{E88E06E9-E20A-4464-944E-47DD18BE1183}" type="pres">
      <dgm:prSet presAssocID="{95E0B3D0-7A82-4121-9D04-209943CA7F6C}" presName="rect1" presStyleLbl="lnNod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dgm:spPr>
      <dgm:t>
        <a:bodyPr/>
        <a:lstStyle/>
        <a:p>
          <a:endParaRPr lang="zh-CN" altLang="en-US"/>
        </a:p>
      </dgm:t>
    </dgm:pt>
  </dgm:ptLst>
  <dgm:cxnLst>
    <dgm:cxn modelId="{CCC71BED-B26E-4DCE-98E7-664BA08E7EDF}" srcId="{C3D7F85B-DCE0-4155-B0FB-AA779549E6AF}" destId="{91EBF157-E69B-42C7-B762-F9F1D47ADE71}" srcOrd="0" destOrd="0" parTransId="{402E2674-1C69-49BB-A42B-7292514309D4}" sibTransId="{99463EB6-38D4-40EF-ADA8-DA386B42BC41}"/>
    <dgm:cxn modelId="{CCE010B5-ADF5-4AC6-8453-97ECBD9B9CE7}" type="presOf" srcId="{95E0B3D0-7A82-4121-9D04-209943CA7F6C}" destId="{7DBA7767-D732-4D85-8B00-A43B09197845}" srcOrd="0" destOrd="0" presId="urn:microsoft.com/office/officeart/2008/layout/AlternatingPictureBlocks"/>
    <dgm:cxn modelId="{98A2A4AB-D69D-47E4-B5F9-BEB22A095D40}" srcId="{C3D7F85B-DCE0-4155-B0FB-AA779549E6AF}" destId="{95E0B3D0-7A82-4121-9D04-209943CA7F6C}" srcOrd="4" destOrd="0" parTransId="{4C934689-D516-4897-8B97-EE858EB4F43D}" sibTransId="{EC7EA6F5-5E11-4789-A8A4-7853D7E27175}"/>
    <dgm:cxn modelId="{6A4E3FC9-588C-4CF5-8CCA-4D073CA1C073}" type="presOf" srcId="{F7BC18A7-1B35-49E8-A8C1-A7B7215C46CD}" destId="{D85B8747-106F-4777-9815-EABD530A9F1C}" srcOrd="0" destOrd="0" presId="urn:microsoft.com/office/officeart/2008/layout/AlternatingPictureBlocks"/>
    <dgm:cxn modelId="{C07277AD-54EA-4B17-84BF-4C6059DA69AC}" srcId="{C3D7F85B-DCE0-4155-B0FB-AA779549E6AF}" destId="{E79CF9F1-84B7-41F2-87A3-9B2DBA4F5D7A}" srcOrd="2" destOrd="0" parTransId="{0FCB857E-64FC-46B5-90AC-D8CC00F8E2CC}" sibTransId="{C5017498-8168-4A8B-9BF4-4FC75FDE3C25}"/>
    <dgm:cxn modelId="{B26D7FFF-6EF0-496B-8BD4-52EE37784A6C}" type="presOf" srcId="{E79CF9F1-84B7-41F2-87A3-9B2DBA4F5D7A}" destId="{FF248658-E167-4DBE-907F-0E5EB91D6FA1}" srcOrd="0" destOrd="0" presId="urn:microsoft.com/office/officeart/2008/layout/AlternatingPictureBlocks"/>
    <dgm:cxn modelId="{6BEED423-CE54-460A-A61F-D957AA61808F}" type="presOf" srcId="{A2C38A4E-9CFA-4D82-98B9-25A462C267E9}" destId="{967DDC0E-10AC-4019-86B3-EC95D4917921}" srcOrd="0" destOrd="0" presId="urn:microsoft.com/office/officeart/2008/layout/AlternatingPictureBlocks"/>
    <dgm:cxn modelId="{FD69D155-F293-4C18-ACE0-86F5E901AF6F}" type="presOf" srcId="{91EBF157-E69B-42C7-B762-F9F1D47ADE71}" destId="{788D35C0-3D1B-4B36-A08E-F2E317AB75CF}" srcOrd="0" destOrd="0" presId="urn:microsoft.com/office/officeart/2008/layout/AlternatingPictureBlocks"/>
    <dgm:cxn modelId="{6CB1A033-6C5F-4F10-BD4F-53902628F1D9}" type="presOf" srcId="{C3D7F85B-DCE0-4155-B0FB-AA779549E6AF}" destId="{9BD261E1-14ED-4A7A-A83C-8BAC64E42FE7}" srcOrd="0" destOrd="0" presId="urn:microsoft.com/office/officeart/2008/layout/AlternatingPictureBlocks"/>
    <dgm:cxn modelId="{0B6DD1DD-6B56-43F9-9154-5B304C2C2667}" srcId="{C3D7F85B-DCE0-4155-B0FB-AA779549E6AF}" destId="{F7BC18A7-1B35-49E8-A8C1-A7B7215C46CD}" srcOrd="3" destOrd="0" parTransId="{69087FAD-41E5-42F5-BD48-16E69ED7042C}" sibTransId="{D1C0528F-8D0B-440B-ADEB-F6492BA48B71}"/>
    <dgm:cxn modelId="{A3A2C814-F92D-4A0F-95C3-9BDBFC736C64}" srcId="{C3D7F85B-DCE0-4155-B0FB-AA779549E6AF}" destId="{A2C38A4E-9CFA-4D82-98B9-25A462C267E9}" srcOrd="1" destOrd="0" parTransId="{C0F9171D-E247-4288-B3C1-B8895C49B673}" sibTransId="{AEA05572-01F7-4EF9-89A5-ED65E36DAAE6}"/>
    <dgm:cxn modelId="{5EE6C5D7-2389-48E1-AF71-B2ABF92BDBA9}" type="presParOf" srcId="{9BD261E1-14ED-4A7A-A83C-8BAC64E42FE7}" destId="{BA023824-95F1-45B8-9445-0A43FC5BA8A9}" srcOrd="0" destOrd="0" presId="urn:microsoft.com/office/officeart/2008/layout/AlternatingPictureBlocks"/>
    <dgm:cxn modelId="{8264C026-F959-497E-AD0C-BC669B35C739}" type="presParOf" srcId="{BA023824-95F1-45B8-9445-0A43FC5BA8A9}" destId="{788D35C0-3D1B-4B36-A08E-F2E317AB75CF}" srcOrd="0" destOrd="0" presId="urn:microsoft.com/office/officeart/2008/layout/AlternatingPictureBlocks"/>
    <dgm:cxn modelId="{04656319-26EC-4C44-800D-5C978EC006E8}" type="presParOf" srcId="{BA023824-95F1-45B8-9445-0A43FC5BA8A9}" destId="{EE936D9C-87ED-42B9-9490-4A72567345AA}" srcOrd="1" destOrd="0" presId="urn:microsoft.com/office/officeart/2008/layout/AlternatingPictureBlocks"/>
    <dgm:cxn modelId="{1CEA46F2-30CE-4CF0-85DA-E626FD6AE6AA}" type="presParOf" srcId="{9BD261E1-14ED-4A7A-A83C-8BAC64E42FE7}" destId="{877D5D3B-587C-4608-8284-5B015EA6AE11}" srcOrd="1" destOrd="0" presId="urn:microsoft.com/office/officeart/2008/layout/AlternatingPictureBlocks"/>
    <dgm:cxn modelId="{6D0C276A-05DB-46D8-91AF-31CC555308C0}" type="presParOf" srcId="{9BD261E1-14ED-4A7A-A83C-8BAC64E42FE7}" destId="{562DDBD1-1F74-42E0-926B-430400F5B7A3}" srcOrd="2" destOrd="0" presId="urn:microsoft.com/office/officeart/2008/layout/AlternatingPictureBlocks"/>
    <dgm:cxn modelId="{65779869-AF7B-48D7-9376-D483B48B6256}" type="presParOf" srcId="{562DDBD1-1F74-42E0-926B-430400F5B7A3}" destId="{967DDC0E-10AC-4019-86B3-EC95D4917921}" srcOrd="0" destOrd="0" presId="urn:microsoft.com/office/officeart/2008/layout/AlternatingPictureBlocks"/>
    <dgm:cxn modelId="{EF7CABC0-B7A0-451F-A21F-0677BE69D278}" type="presParOf" srcId="{562DDBD1-1F74-42E0-926B-430400F5B7A3}" destId="{16CA2C88-A405-43AF-A8A5-F0EE5F706FE6}" srcOrd="1" destOrd="0" presId="urn:microsoft.com/office/officeart/2008/layout/AlternatingPictureBlocks"/>
    <dgm:cxn modelId="{815FCB6A-8C18-4804-89B8-05D0D0B1F378}" type="presParOf" srcId="{9BD261E1-14ED-4A7A-A83C-8BAC64E42FE7}" destId="{821C3CE0-88BD-4079-9A57-1C6237BC0686}" srcOrd="3" destOrd="0" presId="urn:microsoft.com/office/officeart/2008/layout/AlternatingPictureBlocks"/>
    <dgm:cxn modelId="{19C57849-D412-44D9-B71A-9E1894B1DF83}" type="presParOf" srcId="{9BD261E1-14ED-4A7A-A83C-8BAC64E42FE7}" destId="{71FC86E9-7500-42EA-97CE-00E8540BE559}" srcOrd="4" destOrd="0" presId="urn:microsoft.com/office/officeart/2008/layout/AlternatingPictureBlocks"/>
    <dgm:cxn modelId="{5E70C9E6-34EC-420C-940C-2AAD7BA8429E}" type="presParOf" srcId="{71FC86E9-7500-42EA-97CE-00E8540BE559}" destId="{FF248658-E167-4DBE-907F-0E5EB91D6FA1}" srcOrd="0" destOrd="0" presId="urn:microsoft.com/office/officeart/2008/layout/AlternatingPictureBlocks"/>
    <dgm:cxn modelId="{95C47684-C7CB-4AB0-9104-D65A023EC2B3}" type="presParOf" srcId="{71FC86E9-7500-42EA-97CE-00E8540BE559}" destId="{2921FC45-1FAF-432A-952B-6CBB37CF7CEC}" srcOrd="1" destOrd="0" presId="urn:microsoft.com/office/officeart/2008/layout/AlternatingPictureBlocks"/>
    <dgm:cxn modelId="{2E9CE24B-7FDF-4FB7-9231-6DE591512DEB}" type="presParOf" srcId="{9BD261E1-14ED-4A7A-A83C-8BAC64E42FE7}" destId="{26BE3A4C-F824-4179-AD4A-07FA40499993}" srcOrd="5" destOrd="0" presId="urn:microsoft.com/office/officeart/2008/layout/AlternatingPictureBlocks"/>
    <dgm:cxn modelId="{6F9C3505-A058-4DFE-99AA-EE4C172F2FBF}" type="presParOf" srcId="{9BD261E1-14ED-4A7A-A83C-8BAC64E42FE7}" destId="{7194AD2D-F627-4D98-BD78-E6C8F80BE926}" srcOrd="6" destOrd="0" presId="urn:microsoft.com/office/officeart/2008/layout/AlternatingPictureBlocks"/>
    <dgm:cxn modelId="{E6257E0B-B5D6-4D3A-B586-E493787B3DA2}" type="presParOf" srcId="{7194AD2D-F627-4D98-BD78-E6C8F80BE926}" destId="{D85B8747-106F-4777-9815-EABD530A9F1C}" srcOrd="0" destOrd="0" presId="urn:microsoft.com/office/officeart/2008/layout/AlternatingPictureBlocks"/>
    <dgm:cxn modelId="{DD3CB712-AF36-4450-9DBC-86269D96CA2B}" type="presParOf" srcId="{7194AD2D-F627-4D98-BD78-E6C8F80BE926}" destId="{74F75BDD-C4DF-49AE-970D-40C4B066122F}" srcOrd="1" destOrd="0" presId="urn:microsoft.com/office/officeart/2008/layout/AlternatingPictureBlocks"/>
    <dgm:cxn modelId="{74DF1FE5-3075-4479-80BF-CF2F3279E1AA}" type="presParOf" srcId="{9BD261E1-14ED-4A7A-A83C-8BAC64E42FE7}" destId="{AB52B19B-2164-438B-9222-531FF5E52F00}" srcOrd="7" destOrd="0" presId="urn:microsoft.com/office/officeart/2008/layout/AlternatingPictureBlocks"/>
    <dgm:cxn modelId="{7B4A6F54-0BEA-4378-9167-CFB52073436B}" type="presParOf" srcId="{9BD261E1-14ED-4A7A-A83C-8BAC64E42FE7}" destId="{FC22568B-3CB3-40F6-808F-86F3B8D3D172}" srcOrd="8" destOrd="0" presId="urn:microsoft.com/office/officeart/2008/layout/AlternatingPictureBlocks"/>
    <dgm:cxn modelId="{7E60646F-66B4-435E-B857-5ED20591A165}" type="presParOf" srcId="{FC22568B-3CB3-40F6-808F-86F3B8D3D172}" destId="{7DBA7767-D732-4D85-8B00-A43B09197845}" srcOrd="0" destOrd="0" presId="urn:microsoft.com/office/officeart/2008/layout/AlternatingPictureBlocks"/>
    <dgm:cxn modelId="{955421D5-69F4-4006-8576-98638B4F7B38}" type="presParOf" srcId="{FC22568B-3CB3-40F6-808F-86F3B8D3D172}" destId="{E88E06E9-E20A-4464-944E-47DD18BE118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74B9C9-DED4-4899-BBEC-FDDFF99C0CB6}" type="doc">
      <dgm:prSet loTypeId="urn:microsoft.com/office/officeart/2008/layout/PictureStrips" loCatId="list" qsTypeId="urn:microsoft.com/office/officeart/2005/8/quickstyle/3d5" qsCatId="3D" csTypeId="urn:microsoft.com/office/officeart/2005/8/colors/accent1_2" csCatId="accent1" phldr="1"/>
      <dgm:spPr/>
      <dgm:t>
        <a:bodyPr/>
        <a:lstStyle/>
        <a:p>
          <a:endParaRPr lang="zh-CN" altLang="en-US"/>
        </a:p>
      </dgm:t>
    </dgm:pt>
    <dgm:pt modelId="{8ABB2F14-55A5-4C04-B73F-54A6D0C37403}">
      <dgm:prSet phldrT="[文本]"/>
      <dgm:spPr/>
      <dgm:t>
        <a:bodyPr/>
        <a:lstStyle/>
        <a:p>
          <a:pPr algn="ctr"/>
          <a:r>
            <a:rPr lang="zh-CN" altLang="en-US" dirty="0" smtClean="0"/>
            <a:t>支付宝</a:t>
          </a:r>
          <a:endParaRPr lang="zh-CN" altLang="en-US" dirty="0"/>
        </a:p>
      </dgm:t>
    </dgm:pt>
    <dgm:pt modelId="{B53CE614-0C91-4621-BCA8-446D2639BDDD}" type="parTrans" cxnId="{EE6D3F12-A955-43FF-8BEF-3C6EC4FF2C58}">
      <dgm:prSet/>
      <dgm:spPr/>
      <dgm:t>
        <a:bodyPr/>
        <a:lstStyle/>
        <a:p>
          <a:endParaRPr lang="zh-CN" altLang="en-US"/>
        </a:p>
      </dgm:t>
    </dgm:pt>
    <dgm:pt modelId="{41C848C8-BD8D-4311-978A-54B80891632D}" type="sibTrans" cxnId="{EE6D3F12-A955-43FF-8BEF-3C6EC4FF2C58}">
      <dgm:prSet/>
      <dgm:spPr/>
      <dgm:t>
        <a:bodyPr/>
        <a:lstStyle/>
        <a:p>
          <a:endParaRPr lang="zh-CN" altLang="en-US"/>
        </a:p>
      </dgm:t>
    </dgm:pt>
    <dgm:pt modelId="{8B33F785-150F-4283-A580-963486DA8FE1}">
      <dgm:prSet phldrT="[文本]"/>
      <dgm:spPr/>
      <dgm:t>
        <a:bodyPr/>
        <a:lstStyle/>
        <a:p>
          <a:r>
            <a:rPr lang="zh-CN" altLang="en-US" dirty="0" smtClean="0"/>
            <a:t>校园卡</a:t>
          </a:r>
          <a:endParaRPr lang="zh-CN" altLang="en-US" dirty="0"/>
        </a:p>
      </dgm:t>
    </dgm:pt>
    <dgm:pt modelId="{5800C50B-28B8-42F0-8CD9-FC520FB55EA7}" type="sibTrans" cxnId="{BAF8AFE3-F580-4BEE-9BC5-DAC686C37D3B}">
      <dgm:prSet/>
      <dgm:spPr/>
      <dgm:t>
        <a:bodyPr/>
        <a:lstStyle/>
        <a:p>
          <a:endParaRPr lang="zh-CN" altLang="en-US"/>
        </a:p>
      </dgm:t>
    </dgm:pt>
    <dgm:pt modelId="{E7E5BDC2-C885-4B4F-BF5C-471A91294F45}" type="parTrans" cxnId="{BAF8AFE3-F580-4BEE-9BC5-DAC686C37D3B}">
      <dgm:prSet/>
      <dgm:spPr/>
      <dgm:t>
        <a:bodyPr/>
        <a:lstStyle/>
        <a:p>
          <a:endParaRPr lang="zh-CN" altLang="en-US"/>
        </a:p>
      </dgm:t>
    </dgm:pt>
    <dgm:pt modelId="{18A8A471-25A5-4E03-9545-F8E9F4C5978F}">
      <dgm:prSet phldrT="[文本]"/>
      <dgm:spPr/>
      <dgm:t>
        <a:bodyPr/>
        <a:lstStyle/>
        <a:p>
          <a:r>
            <a:rPr lang="zh-CN" altLang="en-US" dirty="0" smtClean="0"/>
            <a:t>微信支付</a:t>
          </a:r>
          <a:endParaRPr lang="zh-CN" altLang="en-US" dirty="0"/>
        </a:p>
      </dgm:t>
    </dgm:pt>
    <dgm:pt modelId="{58DA6556-1C09-4F44-A43D-43CC26CE849A}" type="sibTrans" cxnId="{B36AE2AE-2B24-48E3-B24D-72326125D445}">
      <dgm:prSet/>
      <dgm:spPr/>
      <dgm:t>
        <a:bodyPr/>
        <a:lstStyle/>
        <a:p>
          <a:endParaRPr lang="zh-CN" altLang="en-US"/>
        </a:p>
      </dgm:t>
    </dgm:pt>
    <dgm:pt modelId="{6F07EA5D-E8F4-44BB-BCED-4A25303DC93B}" type="parTrans" cxnId="{B36AE2AE-2B24-48E3-B24D-72326125D445}">
      <dgm:prSet/>
      <dgm:spPr/>
      <dgm:t>
        <a:bodyPr/>
        <a:lstStyle/>
        <a:p>
          <a:endParaRPr lang="zh-CN" altLang="en-US"/>
        </a:p>
      </dgm:t>
    </dgm:pt>
    <dgm:pt modelId="{F009B03E-A066-47E4-A764-A445BC6FD73A}">
      <dgm:prSet/>
      <dgm:spPr/>
      <dgm:t>
        <a:bodyPr/>
        <a:lstStyle/>
        <a:p>
          <a:r>
            <a:rPr lang="zh-CN" altLang="en-US" dirty="0" smtClean="0"/>
            <a:t>现金支付</a:t>
          </a:r>
          <a:endParaRPr lang="zh-CN" altLang="en-US" dirty="0"/>
        </a:p>
      </dgm:t>
    </dgm:pt>
    <dgm:pt modelId="{2A69DCCC-2DD2-4750-BE6D-C3E56CBACDC4}" type="parTrans" cxnId="{61438892-73DE-486C-9CB4-C0AE0871A3C0}">
      <dgm:prSet/>
      <dgm:spPr/>
      <dgm:t>
        <a:bodyPr/>
        <a:lstStyle/>
        <a:p>
          <a:endParaRPr lang="zh-CN" altLang="en-US"/>
        </a:p>
      </dgm:t>
    </dgm:pt>
    <dgm:pt modelId="{BC91EDB2-6909-40D1-82AC-77970642C3A4}" type="sibTrans" cxnId="{61438892-73DE-486C-9CB4-C0AE0871A3C0}">
      <dgm:prSet/>
      <dgm:spPr/>
      <dgm:t>
        <a:bodyPr/>
        <a:lstStyle/>
        <a:p>
          <a:endParaRPr lang="zh-CN" altLang="en-US"/>
        </a:p>
      </dgm:t>
    </dgm:pt>
    <dgm:pt modelId="{A09C1794-B091-42D9-BB73-065CA4F0506D}">
      <dgm:prSet/>
      <dgm:spPr/>
      <dgm:t>
        <a:bodyPr/>
        <a:lstStyle/>
        <a:p>
          <a:r>
            <a:rPr lang="zh-CN" altLang="en-US" dirty="0" smtClean="0"/>
            <a:t>指纹支付</a:t>
          </a:r>
          <a:endParaRPr lang="zh-CN" altLang="en-US" dirty="0"/>
        </a:p>
      </dgm:t>
    </dgm:pt>
    <dgm:pt modelId="{C3F43E88-9B40-494A-ABCD-09D9E77A4524}" type="parTrans" cxnId="{0C2301E9-B880-4D47-818E-2FD61EBF0869}">
      <dgm:prSet/>
      <dgm:spPr/>
      <dgm:t>
        <a:bodyPr/>
        <a:lstStyle/>
        <a:p>
          <a:endParaRPr lang="zh-CN" altLang="en-US"/>
        </a:p>
      </dgm:t>
    </dgm:pt>
    <dgm:pt modelId="{8652FBB4-9378-4687-AECF-7528283D6559}" type="sibTrans" cxnId="{0C2301E9-B880-4D47-818E-2FD61EBF0869}">
      <dgm:prSet/>
      <dgm:spPr/>
      <dgm:t>
        <a:bodyPr/>
        <a:lstStyle/>
        <a:p>
          <a:endParaRPr lang="zh-CN" altLang="en-US"/>
        </a:p>
      </dgm:t>
    </dgm:pt>
    <dgm:pt modelId="{28AEA3B3-7A06-4DEC-93FC-6DB32A886E4D}" type="pres">
      <dgm:prSet presAssocID="{0674B9C9-DED4-4899-BBEC-FDDFF99C0CB6}" presName="Name0" presStyleCnt="0">
        <dgm:presLayoutVars>
          <dgm:dir/>
          <dgm:resizeHandles val="exact"/>
        </dgm:presLayoutVars>
      </dgm:prSet>
      <dgm:spPr/>
      <dgm:t>
        <a:bodyPr/>
        <a:lstStyle/>
        <a:p>
          <a:endParaRPr lang="zh-CN" altLang="en-US"/>
        </a:p>
      </dgm:t>
    </dgm:pt>
    <dgm:pt modelId="{37CC133B-3217-4052-B4E7-67DC476276A7}" type="pres">
      <dgm:prSet presAssocID="{8B33F785-150F-4283-A580-963486DA8FE1}" presName="composite" presStyleCnt="0"/>
      <dgm:spPr/>
    </dgm:pt>
    <dgm:pt modelId="{976C4F2E-7634-4AB7-8DBD-AA11EFEF0F93}" type="pres">
      <dgm:prSet presAssocID="{8B33F785-150F-4283-A580-963486DA8FE1}" presName="rect1" presStyleLbl="trAlignAcc1" presStyleIdx="0" presStyleCnt="5" custScaleX="68654" custScaleY="100444" custLinFactNeighborX="8754" custLinFactNeighborY="-37370">
        <dgm:presLayoutVars>
          <dgm:bulletEnabled val="1"/>
        </dgm:presLayoutVars>
      </dgm:prSet>
      <dgm:spPr/>
      <dgm:t>
        <a:bodyPr/>
        <a:lstStyle/>
        <a:p>
          <a:endParaRPr lang="zh-CN" altLang="en-US"/>
        </a:p>
      </dgm:t>
    </dgm:pt>
    <dgm:pt modelId="{B36A2A38-B90C-4BDC-8465-2C2FB2A999C0}" type="pres">
      <dgm:prSet presAssocID="{8B33F785-150F-4283-A580-963486DA8FE1}" presName="rect2" presStyleLbl="fgImgPlace1" presStyleIdx="0" presStyleCnt="5" custScaleX="183037" custLinFactNeighborX="-79013" custLinFactNeighborY="-21055"/>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599" t="-1802" r="-4599" b="-1802"/>
          </a:stretch>
        </a:blipFill>
      </dgm:spPr>
      <dgm:t>
        <a:bodyPr/>
        <a:lstStyle/>
        <a:p>
          <a:endParaRPr lang="zh-CN" altLang="en-US"/>
        </a:p>
      </dgm:t>
    </dgm:pt>
    <dgm:pt modelId="{1F6D24FF-0C50-44CC-B033-86FB47C19E1E}" type="pres">
      <dgm:prSet presAssocID="{5800C50B-28B8-42F0-8CD9-FC520FB55EA7}" presName="sibTrans" presStyleCnt="0"/>
      <dgm:spPr/>
    </dgm:pt>
    <dgm:pt modelId="{0B9A647D-79C9-415C-960B-780749C00ABA}" type="pres">
      <dgm:prSet presAssocID="{8ABB2F14-55A5-4C04-B73F-54A6D0C37403}" presName="composite" presStyleCnt="0"/>
      <dgm:spPr/>
    </dgm:pt>
    <dgm:pt modelId="{1BBE01D5-7277-409E-8D7E-FBFD673A2347}" type="pres">
      <dgm:prSet presAssocID="{8ABB2F14-55A5-4C04-B73F-54A6D0C37403}" presName="rect1" presStyleLbl="trAlignAcc1" presStyleIdx="1" presStyleCnt="5" custScaleX="66921" custScaleY="90624" custLinFactNeighborX="9729" custLinFactNeighborY="-27817">
        <dgm:presLayoutVars>
          <dgm:bulletEnabled val="1"/>
        </dgm:presLayoutVars>
      </dgm:prSet>
      <dgm:spPr/>
      <dgm:t>
        <a:bodyPr/>
        <a:lstStyle/>
        <a:p>
          <a:endParaRPr lang="zh-CN" altLang="en-US"/>
        </a:p>
      </dgm:t>
    </dgm:pt>
    <dgm:pt modelId="{06D8D184-500F-42C8-8BCA-6BFA4554A67E}" type="pres">
      <dgm:prSet presAssocID="{8ABB2F14-55A5-4C04-B73F-54A6D0C37403}" presName="rect2" presStyleLbl="fgImgPlace1" presStyleIdx="1" presStyleCnt="5" custScaleX="175164" custLinFactNeighborX="-85931" custLinFactNeighborY="-10511"/>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8585" t="2701" r="-18585" b="2701"/>
          </a:stretch>
        </a:blipFill>
      </dgm:spPr>
      <dgm:t>
        <a:bodyPr/>
        <a:lstStyle/>
        <a:p>
          <a:endParaRPr lang="zh-CN" altLang="en-US"/>
        </a:p>
      </dgm:t>
    </dgm:pt>
    <dgm:pt modelId="{689CC682-5E3F-4DE2-88BC-1E8FEA3C9442}" type="pres">
      <dgm:prSet presAssocID="{41C848C8-BD8D-4311-978A-54B80891632D}" presName="sibTrans" presStyleCnt="0"/>
      <dgm:spPr/>
    </dgm:pt>
    <dgm:pt modelId="{34E177C5-1100-4143-A1AC-D23B0DACFAE2}" type="pres">
      <dgm:prSet presAssocID="{18A8A471-25A5-4E03-9545-F8E9F4C5978F}" presName="composite" presStyleCnt="0"/>
      <dgm:spPr/>
    </dgm:pt>
    <dgm:pt modelId="{596044C4-C30F-43D0-BF53-2A42216179C5}" type="pres">
      <dgm:prSet presAssocID="{18A8A471-25A5-4E03-9545-F8E9F4C5978F}" presName="rect1" presStyleLbl="trAlignAcc1" presStyleIdx="2" presStyleCnt="5" custScaleX="82624" custLinFactNeighborX="12938" custLinFactNeighborY="-98">
        <dgm:presLayoutVars>
          <dgm:bulletEnabled val="1"/>
        </dgm:presLayoutVars>
      </dgm:prSet>
      <dgm:spPr/>
      <dgm:t>
        <a:bodyPr/>
        <a:lstStyle/>
        <a:p>
          <a:endParaRPr lang="zh-CN" altLang="en-US"/>
        </a:p>
      </dgm:t>
    </dgm:pt>
    <dgm:pt modelId="{3127EF63-5569-4DFB-B00C-3158BF120783}" type="pres">
      <dgm:prSet presAssocID="{18A8A471-25A5-4E03-9545-F8E9F4C5978F}" presName="rect2" presStyleLbl="fgImgPlace1" presStyleIdx="2" presStyleCnt="5" custScaleX="202218" custLinFactNeighborX="-65796" custLinFactNeighborY="10580"/>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6362" t="-1802" r="6362" b="-1802"/>
          </a:stretch>
        </a:blipFill>
      </dgm:spPr>
      <dgm:t>
        <a:bodyPr/>
        <a:lstStyle/>
        <a:p>
          <a:endParaRPr lang="zh-CN" altLang="en-US"/>
        </a:p>
      </dgm:t>
    </dgm:pt>
    <dgm:pt modelId="{3F74F8E7-B32E-45FC-B99A-FEA048E6122D}" type="pres">
      <dgm:prSet presAssocID="{58DA6556-1C09-4F44-A43D-43CC26CE849A}" presName="sibTrans" presStyleCnt="0"/>
      <dgm:spPr/>
    </dgm:pt>
    <dgm:pt modelId="{0E5A7371-BA63-4A49-9D1D-7C798979245D}" type="pres">
      <dgm:prSet presAssocID="{F009B03E-A066-47E4-A764-A445BC6FD73A}" presName="composite" presStyleCnt="0"/>
      <dgm:spPr/>
    </dgm:pt>
    <dgm:pt modelId="{C0CBBAB8-3910-4513-AE56-D003FA778039}" type="pres">
      <dgm:prSet presAssocID="{F009B03E-A066-47E4-A764-A445BC6FD73A}" presName="rect1" presStyleLbl="trAlignAcc1" presStyleIdx="3" presStyleCnt="5" custScaleX="78959" custLinFactY="64475" custLinFactNeighborX="11766" custLinFactNeighborY="100000">
        <dgm:presLayoutVars>
          <dgm:bulletEnabled val="1"/>
        </dgm:presLayoutVars>
      </dgm:prSet>
      <dgm:spPr/>
      <dgm:t>
        <a:bodyPr/>
        <a:lstStyle/>
        <a:p>
          <a:endParaRPr lang="zh-CN" altLang="en-US"/>
        </a:p>
      </dgm:t>
    </dgm:pt>
    <dgm:pt modelId="{AF377C6E-56A1-430E-8C1F-922FF676911C}" type="pres">
      <dgm:prSet presAssocID="{F009B03E-A066-47E4-A764-A445BC6FD73A}" presName="rect2" presStyleLbl="fgImgPlace1" presStyleIdx="3" presStyleCnt="5" custScaleX="204838" custLinFactY="65637" custLinFactNeighborX="-72166" custLinFactNeighbor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9649" r="-9649"/>
          </a:stretch>
        </a:blipFill>
      </dgm:spPr>
      <dgm:t>
        <a:bodyPr/>
        <a:lstStyle/>
        <a:p>
          <a:endParaRPr lang="zh-CN" altLang="en-US"/>
        </a:p>
      </dgm:t>
    </dgm:pt>
    <dgm:pt modelId="{BA4AAE9E-4F40-4730-8065-16647C35AD03}" type="pres">
      <dgm:prSet presAssocID="{BC91EDB2-6909-40D1-82AC-77970642C3A4}" presName="sibTrans" presStyleCnt="0"/>
      <dgm:spPr/>
    </dgm:pt>
    <dgm:pt modelId="{1B671F26-DDFA-465A-AA74-E211DBEFD856}" type="pres">
      <dgm:prSet presAssocID="{A09C1794-B091-42D9-BB73-065CA4F0506D}" presName="composite" presStyleCnt="0"/>
      <dgm:spPr/>
    </dgm:pt>
    <dgm:pt modelId="{0EB8A292-2563-45A2-AB61-7B225769B492}" type="pres">
      <dgm:prSet presAssocID="{A09C1794-B091-42D9-BB73-065CA4F0506D}" presName="rect1" presStyleLbl="trAlignAcc1" presStyleIdx="4" presStyleCnt="5" custLinFactY="-2721" custLinFactNeighborX="21297" custLinFactNeighborY="-100000">
        <dgm:presLayoutVars>
          <dgm:bulletEnabled val="1"/>
        </dgm:presLayoutVars>
      </dgm:prSet>
      <dgm:spPr/>
      <dgm:t>
        <a:bodyPr/>
        <a:lstStyle/>
        <a:p>
          <a:endParaRPr lang="zh-CN" altLang="en-US"/>
        </a:p>
      </dgm:t>
    </dgm:pt>
    <dgm:pt modelId="{54D08BA3-8B4D-4B7E-B6BD-F031BCF50D73}" type="pres">
      <dgm:prSet presAssocID="{A09C1794-B091-42D9-BB73-065CA4F0506D}" presName="rect2" presStyleLbl="fgImgPlace1" presStyleIdx="4" presStyleCnt="5" custScaleX="199780" custLinFactNeighborX="-50914" custLinFactNeighborY="-88834"/>
      <dgm:spPr>
        <a:blipFill>
          <a:blip xmlns:r="http://schemas.openxmlformats.org/officeDocument/2006/relationships" r:embed="rId5">
            <a:extLst>
              <a:ext uri="{28A0092B-C50C-407E-A947-70E740481C1C}">
                <a14:useLocalDpi xmlns:a14="http://schemas.microsoft.com/office/drawing/2010/main" val="0"/>
              </a:ext>
            </a:extLst>
          </a:blip>
          <a:srcRect/>
          <a:stretch>
            <a:fillRect l="-50000" r="-50000"/>
          </a:stretch>
        </a:blipFill>
      </dgm:spPr>
    </dgm:pt>
  </dgm:ptLst>
  <dgm:cxnLst>
    <dgm:cxn modelId="{0823BDD9-0F68-47E9-9D55-32706B8CF335}" type="presOf" srcId="{8B33F785-150F-4283-A580-963486DA8FE1}" destId="{976C4F2E-7634-4AB7-8DBD-AA11EFEF0F93}" srcOrd="0" destOrd="0" presId="urn:microsoft.com/office/officeart/2008/layout/PictureStrips"/>
    <dgm:cxn modelId="{B36AE2AE-2B24-48E3-B24D-72326125D445}" srcId="{0674B9C9-DED4-4899-BBEC-FDDFF99C0CB6}" destId="{18A8A471-25A5-4E03-9545-F8E9F4C5978F}" srcOrd="2" destOrd="0" parTransId="{6F07EA5D-E8F4-44BB-BCED-4A25303DC93B}" sibTransId="{58DA6556-1C09-4F44-A43D-43CC26CE849A}"/>
    <dgm:cxn modelId="{61438892-73DE-486C-9CB4-C0AE0871A3C0}" srcId="{0674B9C9-DED4-4899-BBEC-FDDFF99C0CB6}" destId="{F009B03E-A066-47E4-A764-A445BC6FD73A}" srcOrd="3" destOrd="0" parTransId="{2A69DCCC-2DD2-4750-BE6D-C3E56CBACDC4}" sibTransId="{BC91EDB2-6909-40D1-82AC-77970642C3A4}"/>
    <dgm:cxn modelId="{FAC0E7A0-1110-43B1-85D2-3EF47A463EE0}" type="presOf" srcId="{0674B9C9-DED4-4899-BBEC-FDDFF99C0CB6}" destId="{28AEA3B3-7A06-4DEC-93FC-6DB32A886E4D}" srcOrd="0" destOrd="0" presId="urn:microsoft.com/office/officeart/2008/layout/PictureStrips"/>
    <dgm:cxn modelId="{EE6D3F12-A955-43FF-8BEF-3C6EC4FF2C58}" srcId="{0674B9C9-DED4-4899-BBEC-FDDFF99C0CB6}" destId="{8ABB2F14-55A5-4C04-B73F-54A6D0C37403}" srcOrd="1" destOrd="0" parTransId="{B53CE614-0C91-4621-BCA8-446D2639BDDD}" sibTransId="{41C848C8-BD8D-4311-978A-54B80891632D}"/>
    <dgm:cxn modelId="{0C2301E9-B880-4D47-818E-2FD61EBF0869}" srcId="{0674B9C9-DED4-4899-BBEC-FDDFF99C0CB6}" destId="{A09C1794-B091-42D9-BB73-065CA4F0506D}" srcOrd="4" destOrd="0" parTransId="{C3F43E88-9B40-494A-ABCD-09D9E77A4524}" sibTransId="{8652FBB4-9378-4687-AECF-7528283D6559}"/>
    <dgm:cxn modelId="{2495E072-FCDE-4FCB-83A7-B89216271779}" type="presOf" srcId="{8ABB2F14-55A5-4C04-B73F-54A6D0C37403}" destId="{1BBE01D5-7277-409E-8D7E-FBFD673A2347}" srcOrd="0" destOrd="0" presId="urn:microsoft.com/office/officeart/2008/layout/PictureStrips"/>
    <dgm:cxn modelId="{E56C8028-419C-4C43-A1EC-0B40CE668A91}" type="presOf" srcId="{A09C1794-B091-42D9-BB73-065CA4F0506D}" destId="{0EB8A292-2563-45A2-AB61-7B225769B492}" srcOrd="0" destOrd="0" presId="urn:microsoft.com/office/officeart/2008/layout/PictureStrips"/>
    <dgm:cxn modelId="{AE1E175F-9FF4-46BF-AD33-5CB43E6E9702}" type="presOf" srcId="{18A8A471-25A5-4E03-9545-F8E9F4C5978F}" destId="{596044C4-C30F-43D0-BF53-2A42216179C5}" srcOrd="0" destOrd="0" presId="urn:microsoft.com/office/officeart/2008/layout/PictureStrips"/>
    <dgm:cxn modelId="{BAF8AFE3-F580-4BEE-9BC5-DAC686C37D3B}" srcId="{0674B9C9-DED4-4899-BBEC-FDDFF99C0CB6}" destId="{8B33F785-150F-4283-A580-963486DA8FE1}" srcOrd="0" destOrd="0" parTransId="{E7E5BDC2-C885-4B4F-BF5C-471A91294F45}" sibTransId="{5800C50B-28B8-42F0-8CD9-FC520FB55EA7}"/>
    <dgm:cxn modelId="{33148D5A-C555-4174-8F7E-8CEA2C11AD9A}" type="presOf" srcId="{F009B03E-A066-47E4-A764-A445BC6FD73A}" destId="{C0CBBAB8-3910-4513-AE56-D003FA778039}" srcOrd="0" destOrd="0" presId="urn:microsoft.com/office/officeart/2008/layout/PictureStrips"/>
    <dgm:cxn modelId="{44AB4629-E525-425F-984F-9E7B0DC58D35}" type="presParOf" srcId="{28AEA3B3-7A06-4DEC-93FC-6DB32A886E4D}" destId="{37CC133B-3217-4052-B4E7-67DC476276A7}" srcOrd="0" destOrd="0" presId="urn:microsoft.com/office/officeart/2008/layout/PictureStrips"/>
    <dgm:cxn modelId="{499D2FA0-B51C-4023-A640-0D318F7C67FE}" type="presParOf" srcId="{37CC133B-3217-4052-B4E7-67DC476276A7}" destId="{976C4F2E-7634-4AB7-8DBD-AA11EFEF0F93}" srcOrd="0" destOrd="0" presId="urn:microsoft.com/office/officeart/2008/layout/PictureStrips"/>
    <dgm:cxn modelId="{599E05A3-F72F-4A3D-8BCD-06480422A988}" type="presParOf" srcId="{37CC133B-3217-4052-B4E7-67DC476276A7}" destId="{B36A2A38-B90C-4BDC-8465-2C2FB2A999C0}" srcOrd="1" destOrd="0" presId="urn:microsoft.com/office/officeart/2008/layout/PictureStrips"/>
    <dgm:cxn modelId="{E651C23A-7923-4D0F-A95F-409810FF2BCF}" type="presParOf" srcId="{28AEA3B3-7A06-4DEC-93FC-6DB32A886E4D}" destId="{1F6D24FF-0C50-44CC-B033-86FB47C19E1E}" srcOrd="1" destOrd="0" presId="urn:microsoft.com/office/officeart/2008/layout/PictureStrips"/>
    <dgm:cxn modelId="{7AC99B93-C14F-4D9E-91DA-7FBC905705C0}" type="presParOf" srcId="{28AEA3B3-7A06-4DEC-93FC-6DB32A886E4D}" destId="{0B9A647D-79C9-415C-960B-780749C00ABA}" srcOrd="2" destOrd="0" presId="urn:microsoft.com/office/officeart/2008/layout/PictureStrips"/>
    <dgm:cxn modelId="{78585017-BC83-4525-9354-96517C98DEBD}" type="presParOf" srcId="{0B9A647D-79C9-415C-960B-780749C00ABA}" destId="{1BBE01D5-7277-409E-8D7E-FBFD673A2347}" srcOrd="0" destOrd="0" presId="urn:microsoft.com/office/officeart/2008/layout/PictureStrips"/>
    <dgm:cxn modelId="{AB670FA1-2D65-43D4-A693-10643E1ED0AC}" type="presParOf" srcId="{0B9A647D-79C9-415C-960B-780749C00ABA}" destId="{06D8D184-500F-42C8-8BCA-6BFA4554A67E}" srcOrd="1" destOrd="0" presId="urn:microsoft.com/office/officeart/2008/layout/PictureStrips"/>
    <dgm:cxn modelId="{4225C1F2-C93F-4DAD-8BBD-CA32A97C08EA}" type="presParOf" srcId="{28AEA3B3-7A06-4DEC-93FC-6DB32A886E4D}" destId="{689CC682-5E3F-4DE2-88BC-1E8FEA3C9442}" srcOrd="3" destOrd="0" presId="urn:microsoft.com/office/officeart/2008/layout/PictureStrips"/>
    <dgm:cxn modelId="{7909C346-073F-4CD0-BFEE-A31BAFE1A653}" type="presParOf" srcId="{28AEA3B3-7A06-4DEC-93FC-6DB32A886E4D}" destId="{34E177C5-1100-4143-A1AC-D23B0DACFAE2}" srcOrd="4" destOrd="0" presId="urn:microsoft.com/office/officeart/2008/layout/PictureStrips"/>
    <dgm:cxn modelId="{22201605-34C8-42AE-952D-A11A63E12AF1}" type="presParOf" srcId="{34E177C5-1100-4143-A1AC-D23B0DACFAE2}" destId="{596044C4-C30F-43D0-BF53-2A42216179C5}" srcOrd="0" destOrd="0" presId="urn:microsoft.com/office/officeart/2008/layout/PictureStrips"/>
    <dgm:cxn modelId="{9BCD9654-11EC-4757-B22A-A9F3661F8FF0}" type="presParOf" srcId="{34E177C5-1100-4143-A1AC-D23B0DACFAE2}" destId="{3127EF63-5569-4DFB-B00C-3158BF120783}" srcOrd="1" destOrd="0" presId="urn:microsoft.com/office/officeart/2008/layout/PictureStrips"/>
    <dgm:cxn modelId="{007413F2-2115-464C-899C-B81ABB97D296}" type="presParOf" srcId="{28AEA3B3-7A06-4DEC-93FC-6DB32A886E4D}" destId="{3F74F8E7-B32E-45FC-B99A-FEA048E6122D}" srcOrd="5" destOrd="0" presId="urn:microsoft.com/office/officeart/2008/layout/PictureStrips"/>
    <dgm:cxn modelId="{6C15D110-92CB-4802-A5AA-66107168E5BC}" type="presParOf" srcId="{28AEA3B3-7A06-4DEC-93FC-6DB32A886E4D}" destId="{0E5A7371-BA63-4A49-9D1D-7C798979245D}" srcOrd="6" destOrd="0" presId="urn:microsoft.com/office/officeart/2008/layout/PictureStrips"/>
    <dgm:cxn modelId="{D55CC99E-A97F-4BEE-9617-4BD946306E40}" type="presParOf" srcId="{0E5A7371-BA63-4A49-9D1D-7C798979245D}" destId="{C0CBBAB8-3910-4513-AE56-D003FA778039}" srcOrd="0" destOrd="0" presId="urn:microsoft.com/office/officeart/2008/layout/PictureStrips"/>
    <dgm:cxn modelId="{C9949D7B-BD33-4F34-9D94-62C0B8746719}" type="presParOf" srcId="{0E5A7371-BA63-4A49-9D1D-7C798979245D}" destId="{AF377C6E-56A1-430E-8C1F-922FF676911C}" srcOrd="1" destOrd="0" presId="urn:microsoft.com/office/officeart/2008/layout/PictureStrips"/>
    <dgm:cxn modelId="{CFB4BD44-EE2D-476F-B6CF-B4E9383160A0}" type="presParOf" srcId="{28AEA3B3-7A06-4DEC-93FC-6DB32A886E4D}" destId="{BA4AAE9E-4F40-4730-8065-16647C35AD03}" srcOrd="7" destOrd="0" presId="urn:microsoft.com/office/officeart/2008/layout/PictureStrips"/>
    <dgm:cxn modelId="{093C9AB0-1448-4896-9660-EE4452581B4D}" type="presParOf" srcId="{28AEA3B3-7A06-4DEC-93FC-6DB32A886E4D}" destId="{1B671F26-DDFA-465A-AA74-E211DBEFD856}" srcOrd="8" destOrd="0" presId="urn:microsoft.com/office/officeart/2008/layout/PictureStrips"/>
    <dgm:cxn modelId="{4EAAC99B-303C-40F1-8239-373FC543785C}" type="presParOf" srcId="{1B671F26-DDFA-465A-AA74-E211DBEFD856}" destId="{0EB8A292-2563-45A2-AB61-7B225769B492}" srcOrd="0" destOrd="0" presId="urn:microsoft.com/office/officeart/2008/layout/PictureStrips"/>
    <dgm:cxn modelId="{DFEFF783-00CC-4F4C-A0F1-38713CC828C2}" type="presParOf" srcId="{1B671F26-DDFA-465A-AA74-E211DBEFD856}" destId="{54D08BA3-8B4D-4B7E-B6BD-F031BCF50D73}" srcOrd="1" destOrd="0" presId="urn:microsoft.com/office/officeart/2008/layout/PictureStrip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9D16C-1CE9-45D4-82C4-2262EE1BD7BC}" type="doc">
      <dgm:prSet loTypeId="urn:microsoft.com/office/officeart/2005/8/layout/hList3" loCatId="list" qsTypeId="urn:microsoft.com/office/officeart/2005/8/quickstyle/3d7" qsCatId="3D" csTypeId="urn:microsoft.com/office/officeart/2005/8/colors/accent6_2" csCatId="accent6" phldr="1"/>
      <dgm:spPr/>
      <dgm:t>
        <a:bodyPr/>
        <a:lstStyle/>
        <a:p>
          <a:endParaRPr lang="zh-CN" altLang="en-US"/>
        </a:p>
      </dgm:t>
    </dgm:pt>
    <dgm:pt modelId="{28E28F7A-EEA6-4EC1-A7FC-70B3EC9584D8}">
      <dgm:prSet phldrT="[文本]"/>
      <dgm:spPr/>
      <dgm:t>
        <a:bodyPr/>
        <a:lstStyle/>
        <a:p>
          <a:r>
            <a:rPr lang="zh-CN" altLang="en-US" dirty="0" smtClean="0"/>
            <a:t>硬件组成</a:t>
          </a:r>
          <a:endParaRPr lang="zh-CN" altLang="en-US" dirty="0"/>
        </a:p>
      </dgm:t>
    </dgm:pt>
    <dgm:pt modelId="{A2F088B1-DB63-4F11-9FA8-B33785141325}" type="parTrans" cxnId="{974D24CA-1F00-42FD-9734-3AC8329F82C5}">
      <dgm:prSet/>
      <dgm:spPr/>
      <dgm:t>
        <a:bodyPr/>
        <a:lstStyle/>
        <a:p>
          <a:endParaRPr lang="zh-CN" altLang="en-US"/>
        </a:p>
      </dgm:t>
    </dgm:pt>
    <dgm:pt modelId="{71613F2E-3767-4C18-B281-FEBCDFDBCA08}" type="sibTrans" cxnId="{974D24CA-1F00-42FD-9734-3AC8329F82C5}">
      <dgm:prSet/>
      <dgm:spPr/>
      <dgm:t>
        <a:bodyPr/>
        <a:lstStyle/>
        <a:p>
          <a:endParaRPr lang="zh-CN" altLang="en-US"/>
        </a:p>
      </dgm:t>
    </dgm:pt>
    <dgm:pt modelId="{F3503383-01C5-47D3-A81B-BB65ED444189}">
      <dgm:prSet phldrT="[文本]"/>
      <dgm:spPr/>
      <dgm:t>
        <a:bodyPr/>
        <a:lstStyle/>
        <a:p>
          <a:r>
            <a:rPr lang="zh-CN" altLang="en-US" dirty="0" smtClean="0"/>
            <a:t>电源模块</a:t>
          </a:r>
          <a:endParaRPr lang="zh-CN" altLang="en-US" dirty="0"/>
        </a:p>
      </dgm:t>
    </dgm:pt>
    <dgm:pt modelId="{8F198135-2A54-4715-8385-5E25BFED9362}" type="parTrans" cxnId="{DB1091AA-C8F5-4F25-8223-F2DAC4071A52}">
      <dgm:prSet/>
      <dgm:spPr/>
      <dgm:t>
        <a:bodyPr/>
        <a:lstStyle/>
        <a:p>
          <a:endParaRPr lang="zh-CN" altLang="en-US"/>
        </a:p>
      </dgm:t>
    </dgm:pt>
    <dgm:pt modelId="{E9FD4404-CBF4-4D66-BDCE-34B693F2C9A7}" type="sibTrans" cxnId="{DB1091AA-C8F5-4F25-8223-F2DAC4071A52}">
      <dgm:prSet/>
      <dgm:spPr/>
      <dgm:t>
        <a:bodyPr/>
        <a:lstStyle/>
        <a:p>
          <a:endParaRPr lang="zh-CN" altLang="en-US"/>
        </a:p>
      </dgm:t>
    </dgm:pt>
    <dgm:pt modelId="{620A4BD5-9D28-4A87-8B26-41FA2AA498B9}">
      <dgm:prSet phldrT="[文本]"/>
      <dgm:spPr/>
      <dgm:t>
        <a:bodyPr/>
        <a:lstStyle/>
        <a:p>
          <a:r>
            <a:rPr lang="zh-CN" altLang="en-US" dirty="0" smtClean="0"/>
            <a:t>通信模块</a:t>
          </a:r>
          <a:endParaRPr lang="zh-CN" altLang="en-US" dirty="0"/>
        </a:p>
      </dgm:t>
    </dgm:pt>
    <dgm:pt modelId="{E9A296D8-EB93-4BB5-873A-832EB669EF29}" type="parTrans" cxnId="{4CC052A8-E542-42B8-A9D4-9B5BF93E0F3F}">
      <dgm:prSet/>
      <dgm:spPr/>
      <dgm:t>
        <a:bodyPr/>
        <a:lstStyle/>
        <a:p>
          <a:endParaRPr lang="zh-CN" altLang="en-US"/>
        </a:p>
      </dgm:t>
    </dgm:pt>
    <dgm:pt modelId="{63E0FD4C-7016-4930-B6C4-0FB6028FA0A7}" type="sibTrans" cxnId="{4CC052A8-E542-42B8-A9D4-9B5BF93E0F3F}">
      <dgm:prSet/>
      <dgm:spPr/>
      <dgm:t>
        <a:bodyPr/>
        <a:lstStyle/>
        <a:p>
          <a:endParaRPr lang="zh-CN" altLang="en-US"/>
        </a:p>
      </dgm:t>
    </dgm:pt>
    <dgm:pt modelId="{91913CCA-F274-412E-95B9-6C87F2D48343}">
      <dgm:prSet phldrT="[文本]"/>
      <dgm:spPr/>
      <dgm:t>
        <a:bodyPr/>
        <a:lstStyle/>
        <a:p>
          <a:r>
            <a:rPr lang="zh-CN" altLang="en-US" dirty="0" smtClean="0"/>
            <a:t>输入模块</a:t>
          </a:r>
          <a:endParaRPr lang="zh-CN" altLang="en-US" dirty="0"/>
        </a:p>
      </dgm:t>
    </dgm:pt>
    <dgm:pt modelId="{48DE2793-A2CF-4E01-B9F8-465DD69A35A1}" type="parTrans" cxnId="{DECB3198-EEE8-4F7F-9CB2-CECF3123C24C}">
      <dgm:prSet/>
      <dgm:spPr/>
      <dgm:t>
        <a:bodyPr/>
        <a:lstStyle/>
        <a:p>
          <a:endParaRPr lang="zh-CN" altLang="en-US"/>
        </a:p>
      </dgm:t>
    </dgm:pt>
    <dgm:pt modelId="{E21B688C-BD01-4F8A-AD9C-9AC576804869}" type="sibTrans" cxnId="{DECB3198-EEE8-4F7F-9CB2-CECF3123C24C}">
      <dgm:prSet/>
      <dgm:spPr/>
      <dgm:t>
        <a:bodyPr/>
        <a:lstStyle/>
        <a:p>
          <a:endParaRPr lang="zh-CN" altLang="en-US"/>
        </a:p>
      </dgm:t>
    </dgm:pt>
    <dgm:pt modelId="{E970B0A3-1A6E-48A9-8F80-76B8C4799220}">
      <dgm:prSet/>
      <dgm:spPr/>
      <dgm:t>
        <a:bodyPr/>
        <a:lstStyle/>
        <a:p>
          <a:r>
            <a:rPr lang="zh-CN" altLang="en-US" dirty="0" smtClean="0"/>
            <a:t>输出模块</a:t>
          </a:r>
          <a:endParaRPr lang="zh-CN" altLang="en-US" dirty="0"/>
        </a:p>
      </dgm:t>
    </dgm:pt>
    <dgm:pt modelId="{59B18078-81CA-47A3-BDB3-0F37E9A76C2D}" type="parTrans" cxnId="{C9789A3F-4537-4022-80E9-A665A22BDC34}">
      <dgm:prSet/>
      <dgm:spPr/>
      <dgm:t>
        <a:bodyPr/>
        <a:lstStyle/>
        <a:p>
          <a:endParaRPr lang="zh-CN" altLang="en-US"/>
        </a:p>
      </dgm:t>
    </dgm:pt>
    <dgm:pt modelId="{368AABB1-3E48-411C-B462-0245EBDA5B94}" type="sibTrans" cxnId="{C9789A3F-4537-4022-80E9-A665A22BDC34}">
      <dgm:prSet/>
      <dgm:spPr/>
      <dgm:t>
        <a:bodyPr/>
        <a:lstStyle/>
        <a:p>
          <a:endParaRPr lang="zh-CN" altLang="en-US"/>
        </a:p>
      </dgm:t>
    </dgm:pt>
    <dgm:pt modelId="{8401F82D-4EE6-4DC5-8BF8-699D34E3A163}">
      <dgm:prSet/>
      <dgm:spPr/>
      <dgm:t>
        <a:bodyPr/>
        <a:lstStyle/>
        <a:p>
          <a:r>
            <a:rPr lang="zh-CN" altLang="en-US" dirty="0" smtClean="0"/>
            <a:t>主控单元</a:t>
          </a:r>
          <a:endParaRPr lang="zh-CN" altLang="en-US" dirty="0"/>
        </a:p>
      </dgm:t>
    </dgm:pt>
    <dgm:pt modelId="{A5338AFD-3AD4-4A94-99BE-5EA3690D4C89}" type="parTrans" cxnId="{3917E492-E1D3-462B-8500-6AF028F84117}">
      <dgm:prSet/>
      <dgm:spPr/>
      <dgm:t>
        <a:bodyPr/>
        <a:lstStyle/>
        <a:p>
          <a:endParaRPr lang="zh-CN" altLang="en-US"/>
        </a:p>
      </dgm:t>
    </dgm:pt>
    <dgm:pt modelId="{B19E1316-5128-4082-85EF-BCB9532AF89B}" type="sibTrans" cxnId="{3917E492-E1D3-462B-8500-6AF028F84117}">
      <dgm:prSet/>
      <dgm:spPr/>
      <dgm:t>
        <a:bodyPr/>
        <a:lstStyle/>
        <a:p>
          <a:endParaRPr lang="zh-CN" altLang="en-US"/>
        </a:p>
      </dgm:t>
    </dgm:pt>
    <dgm:pt modelId="{D328D3BA-E0B8-458D-B1B9-3B015BEA82ED}" type="pres">
      <dgm:prSet presAssocID="{68C9D16C-1CE9-45D4-82C4-2262EE1BD7BC}" presName="composite" presStyleCnt="0">
        <dgm:presLayoutVars>
          <dgm:chMax val="1"/>
          <dgm:dir/>
          <dgm:resizeHandles val="exact"/>
        </dgm:presLayoutVars>
      </dgm:prSet>
      <dgm:spPr/>
      <dgm:t>
        <a:bodyPr/>
        <a:lstStyle/>
        <a:p>
          <a:endParaRPr lang="zh-CN" altLang="en-US"/>
        </a:p>
      </dgm:t>
    </dgm:pt>
    <dgm:pt modelId="{4651C4A0-72AB-4546-9204-9B4CA7F05685}" type="pres">
      <dgm:prSet presAssocID="{28E28F7A-EEA6-4EC1-A7FC-70B3EC9584D8}" presName="roof" presStyleLbl="dkBgShp" presStyleIdx="0" presStyleCnt="2"/>
      <dgm:spPr/>
      <dgm:t>
        <a:bodyPr/>
        <a:lstStyle/>
        <a:p>
          <a:endParaRPr lang="zh-CN" altLang="en-US"/>
        </a:p>
      </dgm:t>
    </dgm:pt>
    <dgm:pt modelId="{F3B8271C-6D28-4098-A47A-AD8EFDDF5EB3}" type="pres">
      <dgm:prSet presAssocID="{28E28F7A-EEA6-4EC1-A7FC-70B3EC9584D8}" presName="pillars" presStyleCnt="0"/>
      <dgm:spPr/>
    </dgm:pt>
    <dgm:pt modelId="{FD177AC2-064E-40C2-84EA-FE4DEE4681ED}" type="pres">
      <dgm:prSet presAssocID="{28E28F7A-EEA6-4EC1-A7FC-70B3EC9584D8}" presName="pillar1" presStyleLbl="node1" presStyleIdx="0" presStyleCnt="5">
        <dgm:presLayoutVars>
          <dgm:bulletEnabled val="1"/>
        </dgm:presLayoutVars>
      </dgm:prSet>
      <dgm:spPr/>
      <dgm:t>
        <a:bodyPr/>
        <a:lstStyle/>
        <a:p>
          <a:endParaRPr lang="zh-CN" altLang="en-US"/>
        </a:p>
      </dgm:t>
    </dgm:pt>
    <dgm:pt modelId="{A4AAB0E7-E78D-45EB-8E32-6FB2C672A447}" type="pres">
      <dgm:prSet presAssocID="{8401F82D-4EE6-4DC5-8BF8-699D34E3A163}" presName="pillarX" presStyleLbl="node1" presStyleIdx="1" presStyleCnt="5">
        <dgm:presLayoutVars>
          <dgm:bulletEnabled val="1"/>
        </dgm:presLayoutVars>
      </dgm:prSet>
      <dgm:spPr/>
      <dgm:t>
        <a:bodyPr/>
        <a:lstStyle/>
        <a:p>
          <a:endParaRPr lang="zh-CN" altLang="en-US"/>
        </a:p>
      </dgm:t>
    </dgm:pt>
    <dgm:pt modelId="{85596313-052E-47E6-9668-FA59A6263F66}" type="pres">
      <dgm:prSet presAssocID="{620A4BD5-9D28-4A87-8B26-41FA2AA498B9}" presName="pillarX" presStyleLbl="node1" presStyleIdx="2" presStyleCnt="5">
        <dgm:presLayoutVars>
          <dgm:bulletEnabled val="1"/>
        </dgm:presLayoutVars>
      </dgm:prSet>
      <dgm:spPr/>
      <dgm:t>
        <a:bodyPr/>
        <a:lstStyle/>
        <a:p>
          <a:endParaRPr lang="zh-CN" altLang="en-US"/>
        </a:p>
      </dgm:t>
    </dgm:pt>
    <dgm:pt modelId="{434FCFDA-159A-44FA-BB39-57D798F3F8D3}" type="pres">
      <dgm:prSet presAssocID="{91913CCA-F274-412E-95B9-6C87F2D48343}" presName="pillarX" presStyleLbl="node1" presStyleIdx="3" presStyleCnt="5">
        <dgm:presLayoutVars>
          <dgm:bulletEnabled val="1"/>
        </dgm:presLayoutVars>
      </dgm:prSet>
      <dgm:spPr/>
      <dgm:t>
        <a:bodyPr/>
        <a:lstStyle/>
        <a:p>
          <a:endParaRPr lang="zh-CN" altLang="en-US"/>
        </a:p>
      </dgm:t>
    </dgm:pt>
    <dgm:pt modelId="{E8FA1DD1-830C-4944-97A4-C97D4A6A913C}" type="pres">
      <dgm:prSet presAssocID="{E970B0A3-1A6E-48A9-8F80-76B8C4799220}" presName="pillarX" presStyleLbl="node1" presStyleIdx="4" presStyleCnt="5">
        <dgm:presLayoutVars>
          <dgm:bulletEnabled val="1"/>
        </dgm:presLayoutVars>
      </dgm:prSet>
      <dgm:spPr/>
      <dgm:t>
        <a:bodyPr/>
        <a:lstStyle/>
        <a:p>
          <a:endParaRPr lang="zh-CN" altLang="en-US"/>
        </a:p>
      </dgm:t>
    </dgm:pt>
    <dgm:pt modelId="{02B03F91-7322-4E12-869B-9B216AA4022E}" type="pres">
      <dgm:prSet presAssocID="{28E28F7A-EEA6-4EC1-A7FC-70B3EC9584D8}" presName="base" presStyleLbl="dkBgShp" presStyleIdx="1" presStyleCnt="2"/>
      <dgm:spPr/>
    </dgm:pt>
  </dgm:ptLst>
  <dgm:cxnLst>
    <dgm:cxn modelId="{D1908D04-AB96-4686-B9F2-DA1AF307E6CD}" type="presOf" srcId="{F3503383-01C5-47D3-A81B-BB65ED444189}" destId="{FD177AC2-064E-40C2-84EA-FE4DEE4681ED}" srcOrd="0" destOrd="0" presId="urn:microsoft.com/office/officeart/2005/8/layout/hList3"/>
    <dgm:cxn modelId="{C9789A3F-4537-4022-80E9-A665A22BDC34}" srcId="{28E28F7A-EEA6-4EC1-A7FC-70B3EC9584D8}" destId="{E970B0A3-1A6E-48A9-8F80-76B8C4799220}" srcOrd="4" destOrd="0" parTransId="{59B18078-81CA-47A3-BDB3-0F37E9A76C2D}" sibTransId="{368AABB1-3E48-411C-B462-0245EBDA5B94}"/>
    <dgm:cxn modelId="{974D24CA-1F00-42FD-9734-3AC8329F82C5}" srcId="{68C9D16C-1CE9-45D4-82C4-2262EE1BD7BC}" destId="{28E28F7A-EEA6-4EC1-A7FC-70B3EC9584D8}" srcOrd="0" destOrd="0" parTransId="{A2F088B1-DB63-4F11-9FA8-B33785141325}" sibTransId="{71613F2E-3767-4C18-B281-FEBCDFDBCA08}"/>
    <dgm:cxn modelId="{61C77180-D92D-46A1-AA9E-D341AE681253}" type="presOf" srcId="{68C9D16C-1CE9-45D4-82C4-2262EE1BD7BC}" destId="{D328D3BA-E0B8-458D-B1B9-3B015BEA82ED}" srcOrd="0" destOrd="0" presId="urn:microsoft.com/office/officeart/2005/8/layout/hList3"/>
    <dgm:cxn modelId="{3917E492-E1D3-462B-8500-6AF028F84117}" srcId="{28E28F7A-EEA6-4EC1-A7FC-70B3EC9584D8}" destId="{8401F82D-4EE6-4DC5-8BF8-699D34E3A163}" srcOrd="1" destOrd="0" parTransId="{A5338AFD-3AD4-4A94-99BE-5EA3690D4C89}" sibTransId="{B19E1316-5128-4082-85EF-BCB9532AF89B}"/>
    <dgm:cxn modelId="{F5128265-E9D1-41BF-88B7-0A6A262CAEBB}" type="presOf" srcId="{28E28F7A-EEA6-4EC1-A7FC-70B3EC9584D8}" destId="{4651C4A0-72AB-4546-9204-9B4CA7F05685}" srcOrd="0" destOrd="0" presId="urn:microsoft.com/office/officeart/2005/8/layout/hList3"/>
    <dgm:cxn modelId="{41B1D80A-D847-4E77-805E-15B9B776842C}" type="presOf" srcId="{91913CCA-F274-412E-95B9-6C87F2D48343}" destId="{434FCFDA-159A-44FA-BB39-57D798F3F8D3}" srcOrd="0" destOrd="0" presId="urn:microsoft.com/office/officeart/2005/8/layout/hList3"/>
    <dgm:cxn modelId="{0E47F4D4-0B0F-4549-91E1-A37BCA427EB8}" type="presOf" srcId="{620A4BD5-9D28-4A87-8B26-41FA2AA498B9}" destId="{85596313-052E-47E6-9668-FA59A6263F66}" srcOrd="0" destOrd="0" presId="urn:microsoft.com/office/officeart/2005/8/layout/hList3"/>
    <dgm:cxn modelId="{559E1BAF-F357-4AC6-BADF-A3B10059E35D}" type="presOf" srcId="{E970B0A3-1A6E-48A9-8F80-76B8C4799220}" destId="{E8FA1DD1-830C-4944-97A4-C97D4A6A913C}" srcOrd="0" destOrd="0" presId="urn:microsoft.com/office/officeart/2005/8/layout/hList3"/>
    <dgm:cxn modelId="{4CC052A8-E542-42B8-A9D4-9B5BF93E0F3F}" srcId="{28E28F7A-EEA6-4EC1-A7FC-70B3EC9584D8}" destId="{620A4BD5-9D28-4A87-8B26-41FA2AA498B9}" srcOrd="2" destOrd="0" parTransId="{E9A296D8-EB93-4BB5-873A-832EB669EF29}" sibTransId="{63E0FD4C-7016-4930-B6C4-0FB6028FA0A7}"/>
    <dgm:cxn modelId="{DECB3198-EEE8-4F7F-9CB2-CECF3123C24C}" srcId="{28E28F7A-EEA6-4EC1-A7FC-70B3EC9584D8}" destId="{91913CCA-F274-412E-95B9-6C87F2D48343}" srcOrd="3" destOrd="0" parTransId="{48DE2793-A2CF-4E01-B9F8-465DD69A35A1}" sibTransId="{E21B688C-BD01-4F8A-AD9C-9AC576804869}"/>
    <dgm:cxn modelId="{FC41D41B-129B-4631-A912-43DF3FC86FC3}" type="presOf" srcId="{8401F82D-4EE6-4DC5-8BF8-699D34E3A163}" destId="{A4AAB0E7-E78D-45EB-8E32-6FB2C672A447}" srcOrd="0" destOrd="0" presId="urn:microsoft.com/office/officeart/2005/8/layout/hList3"/>
    <dgm:cxn modelId="{DB1091AA-C8F5-4F25-8223-F2DAC4071A52}" srcId="{28E28F7A-EEA6-4EC1-A7FC-70B3EC9584D8}" destId="{F3503383-01C5-47D3-A81B-BB65ED444189}" srcOrd="0" destOrd="0" parTransId="{8F198135-2A54-4715-8385-5E25BFED9362}" sibTransId="{E9FD4404-CBF4-4D66-BDCE-34B693F2C9A7}"/>
    <dgm:cxn modelId="{097E5B9C-478B-4800-9EF8-31BE9A2D466D}" type="presParOf" srcId="{D328D3BA-E0B8-458D-B1B9-3B015BEA82ED}" destId="{4651C4A0-72AB-4546-9204-9B4CA7F05685}" srcOrd="0" destOrd="0" presId="urn:microsoft.com/office/officeart/2005/8/layout/hList3"/>
    <dgm:cxn modelId="{D7643977-B7C6-4B24-B75B-0A14D593BB98}" type="presParOf" srcId="{D328D3BA-E0B8-458D-B1B9-3B015BEA82ED}" destId="{F3B8271C-6D28-4098-A47A-AD8EFDDF5EB3}" srcOrd="1" destOrd="0" presId="urn:microsoft.com/office/officeart/2005/8/layout/hList3"/>
    <dgm:cxn modelId="{D6501B9F-CF12-4179-9D71-91997CCE37A9}" type="presParOf" srcId="{F3B8271C-6D28-4098-A47A-AD8EFDDF5EB3}" destId="{FD177AC2-064E-40C2-84EA-FE4DEE4681ED}" srcOrd="0" destOrd="0" presId="urn:microsoft.com/office/officeart/2005/8/layout/hList3"/>
    <dgm:cxn modelId="{DB17FAF6-0439-4E94-BE07-87F23CE9AFA4}" type="presParOf" srcId="{F3B8271C-6D28-4098-A47A-AD8EFDDF5EB3}" destId="{A4AAB0E7-E78D-45EB-8E32-6FB2C672A447}" srcOrd="1" destOrd="0" presId="urn:microsoft.com/office/officeart/2005/8/layout/hList3"/>
    <dgm:cxn modelId="{9F0AD266-FE2A-4CB7-BEF4-20265A96B9CE}" type="presParOf" srcId="{F3B8271C-6D28-4098-A47A-AD8EFDDF5EB3}" destId="{85596313-052E-47E6-9668-FA59A6263F66}" srcOrd="2" destOrd="0" presId="urn:microsoft.com/office/officeart/2005/8/layout/hList3"/>
    <dgm:cxn modelId="{A31E3393-47A8-4F38-A67C-FCC36EB8E28E}" type="presParOf" srcId="{F3B8271C-6D28-4098-A47A-AD8EFDDF5EB3}" destId="{434FCFDA-159A-44FA-BB39-57D798F3F8D3}" srcOrd="3" destOrd="0" presId="urn:microsoft.com/office/officeart/2005/8/layout/hList3"/>
    <dgm:cxn modelId="{F01E9EDB-879F-4AC9-91A5-CD3CDED3FFF8}" type="presParOf" srcId="{F3B8271C-6D28-4098-A47A-AD8EFDDF5EB3}" destId="{E8FA1DD1-830C-4944-97A4-C97D4A6A913C}" srcOrd="4" destOrd="0" presId="urn:microsoft.com/office/officeart/2005/8/layout/hList3"/>
    <dgm:cxn modelId="{4458F157-F7DB-4897-A33F-C650FEF09687}" type="presParOf" srcId="{D328D3BA-E0B8-458D-B1B9-3B015BEA82ED}" destId="{02B03F91-7322-4E12-869B-9B216AA4022E}"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F6EDFE-C796-488E-B6E0-9C19A1F557A9}" type="doc">
      <dgm:prSet loTypeId="urn:microsoft.com/office/officeart/2005/8/layout/hierarchy3" loCatId="list" qsTypeId="urn:microsoft.com/office/officeart/2005/8/quickstyle/3d7" qsCatId="3D" csTypeId="urn:microsoft.com/office/officeart/2005/8/colors/accent0_1" csCatId="mainScheme" phldr="1"/>
      <dgm:spPr/>
      <dgm:t>
        <a:bodyPr/>
        <a:lstStyle/>
        <a:p>
          <a:endParaRPr lang="zh-CN" altLang="en-US"/>
        </a:p>
      </dgm:t>
    </dgm:pt>
    <dgm:pt modelId="{711B88F2-18D0-4E94-87F0-0EFDC3D44EF8}">
      <dgm:prSet phldrT="[文本]"/>
      <dgm:spPr/>
      <dgm:t>
        <a:bodyPr/>
        <a:lstStyle/>
        <a:p>
          <a:r>
            <a:rPr lang="zh-CN" altLang="en-US" b="1" dirty="0" smtClean="0">
              <a:latin typeface="+mn-ea"/>
              <a:ea typeface="+mn-ea"/>
            </a:rPr>
            <a:t>上位机</a:t>
          </a:r>
          <a:endParaRPr lang="zh-CN" altLang="en-US" b="1" dirty="0">
            <a:latin typeface="+mn-ea"/>
            <a:ea typeface="+mn-ea"/>
          </a:endParaRPr>
        </a:p>
      </dgm:t>
    </dgm:pt>
    <dgm:pt modelId="{FD35BD59-1669-4C8A-A46F-E57C668C4339}" type="parTrans" cxnId="{380B3D73-607A-443A-8D4C-6D0DD61D477F}">
      <dgm:prSet/>
      <dgm:spPr/>
      <dgm:t>
        <a:bodyPr/>
        <a:lstStyle/>
        <a:p>
          <a:endParaRPr lang="zh-CN" altLang="en-US"/>
        </a:p>
      </dgm:t>
    </dgm:pt>
    <dgm:pt modelId="{2991F599-720D-48A7-83B8-5238D804FE12}" type="sibTrans" cxnId="{380B3D73-607A-443A-8D4C-6D0DD61D477F}">
      <dgm:prSet/>
      <dgm:spPr/>
      <dgm:t>
        <a:bodyPr/>
        <a:lstStyle/>
        <a:p>
          <a:endParaRPr lang="zh-CN" altLang="en-US"/>
        </a:p>
      </dgm:t>
    </dgm:pt>
    <dgm:pt modelId="{76E3CFA6-3F33-49BE-B087-67E08D9815B9}">
      <dgm:prSet phldrT="[文本]"/>
      <dgm:spPr/>
      <dgm:t>
        <a:bodyPr/>
        <a:lstStyle/>
        <a:p>
          <a:r>
            <a:rPr lang="zh-CN" altLang="en-US" b="1" dirty="0" smtClean="0">
              <a:latin typeface="+mn-ea"/>
              <a:ea typeface="+mn-ea"/>
            </a:rPr>
            <a:t>远程监控</a:t>
          </a:r>
          <a:endParaRPr lang="zh-CN" altLang="en-US" b="1" dirty="0">
            <a:latin typeface="+mn-ea"/>
            <a:ea typeface="+mn-ea"/>
          </a:endParaRPr>
        </a:p>
      </dgm:t>
    </dgm:pt>
    <dgm:pt modelId="{C1817D50-0FF6-47E1-AE61-D66416DC186B}" type="parTrans" cxnId="{928120F3-FD03-41EF-BD03-797816D406F9}">
      <dgm:prSet/>
      <dgm:spPr/>
      <dgm:t>
        <a:bodyPr/>
        <a:lstStyle/>
        <a:p>
          <a:endParaRPr lang="zh-CN" altLang="en-US" b="1">
            <a:latin typeface="+mn-ea"/>
            <a:ea typeface="+mn-ea"/>
          </a:endParaRPr>
        </a:p>
      </dgm:t>
    </dgm:pt>
    <dgm:pt modelId="{1CEB6F94-4D9A-4A10-BAC9-9CA49C613BE9}" type="sibTrans" cxnId="{928120F3-FD03-41EF-BD03-797816D406F9}">
      <dgm:prSet/>
      <dgm:spPr/>
      <dgm:t>
        <a:bodyPr/>
        <a:lstStyle/>
        <a:p>
          <a:endParaRPr lang="zh-CN" altLang="en-US"/>
        </a:p>
      </dgm:t>
    </dgm:pt>
    <dgm:pt modelId="{C9179B49-3C2B-4776-84BD-50DA3451B102}">
      <dgm:prSet phldrT="[文本]"/>
      <dgm:spPr/>
      <dgm:t>
        <a:bodyPr/>
        <a:lstStyle/>
        <a:p>
          <a:r>
            <a:rPr lang="zh-CN" altLang="en-US" b="1" dirty="0" smtClean="0">
              <a:latin typeface="+mn-ea"/>
              <a:ea typeface="+mn-ea"/>
            </a:rPr>
            <a:t>数据库连接与通信</a:t>
          </a:r>
          <a:endParaRPr lang="zh-CN" altLang="en-US" b="1" dirty="0">
            <a:latin typeface="+mn-ea"/>
            <a:ea typeface="+mn-ea"/>
          </a:endParaRPr>
        </a:p>
      </dgm:t>
    </dgm:pt>
    <dgm:pt modelId="{19C5FAE6-F3C0-44FD-BF1E-B1EA40E981B4}" type="parTrans" cxnId="{8B169137-1CD1-4FA9-A485-EE2060F3612D}">
      <dgm:prSet/>
      <dgm:spPr/>
      <dgm:t>
        <a:bodyPr/>
        <a:lstStyle/>
        <a:p>
          <a:endParaRPr lang="zh-CN" altLang="en-US" b="1">
            <a:latin typeface="+mn-ea"/>
            <a:ea typeface="+mn-ea"/>
          </a:endParaRPr>
        </a:p>
      </dgm:t>
    </dgm:pt>
    <dgm:pt modelId="{912232C9-2E19-42E6-9547-77486BAF026F}" type="sibTrans" cxnId="{8B169137-1CD1-4FA9-A485-EE2060F3612D}">
      <dgm:prSet/>
      <dgm:spPr/>
      <dgm:t>
        <a:bodyPr/>
        <a:lstStyle/>
        <a:p>
          <a:endParaRPr lang="zh-CN" altLang="en-US"/>
        </a:p>
      </dgm:t>
    </dgm:pt>
    <dgm:pt modelId="{5D30E8EA-271C-439F-AB54-EC102F185081}">
      <dgm:prSet phldrT="[文本]"/>
      <dgm:spPr/>
      <dgm:t>
        <a:bodyPr/>
        <a:lstStyle/>
        <a:p>
          <a:r>
            <a:rPr lang="en-US" altLang="zh-CN" b="1" dirty="0" smtClean="0">
              <a:latin typeface="+mn-ea"/>
              <a:ea typeface="+mn-ea"/>
            </a:rPr>
            <a:t>SOC</a:t>
          </a:r>
          <a:endParaRPr lang="zh-CN" altLang="en-US" b="1" dirty="0">
            <a:latin typeface="+mn-ea"/>
            <a:ea typeface="+mn-ea"/>
          </a:endParaRPr>
        </a:p>
      </dgm:t>
    </dgm:pt>
    <dgm:pt modelId="{08FF4B30-961A-4DBA-983A-D67A512BD38E}" type="parTrans" cxnId="{4AD8B918-867A-4F56-B8C1-386CFD4155FB}">
      <dgm:prSet/>
      <dgm:spPr/>
      <dgm:t>
        <a:bodyPr/>
        <a:lstStyle/>
        <a:p>
          <a:endParaRPr lang="zh-CN" altLang="en-US"/>
        </a:p>
      </dgm:t>
    </dgm:pt>
    <dgm:pt modelId="{DA524BD1-C28C-4C01-97DE-F3DA7470D840}" type="sibTrans" cxnId="{4AD8B918-867A-4F56-B8C1-386CFD4155FB}">
      <dgm:prSet/>
      <dgm:spPr/>
      <dgm:t>
        <a:bodyPr/>
        <a:lstStyle/>
        <a:p>
          <a:endParaRPr lang="zh-CN" altLang="en-US"/>
        </a:p>
      </dgm:t>
    </dgm:pt>
    <dgm:pt modelId="{C953D409-BAC0-4CFD-B031-97113AE2445D}">
      <dgm:prSet phldrT="[文本]"/>
      <dgm:spPr/>
      <dgm:t>
        <a:bodyPr/>
        <a:lstStyle/>
        <a:p>
          <a:r>
            <a:rPr lang="zh-CN" altLang="en-US" b="1" dirty="0" smtClean="0">
              <a:latin typeface="+mn-ea"/>
              <a:ea typeface="+mn-ea"/>
            </a:rPr>
            <a:t>通信功能代码块</a:t>
          </a:r>
          <a:endParaRPr lang="zh-CN" altLang="en-US" b="1" dirty="0">
            <a:latin typeface="+mn-ea"/>
            <a:ea typeface="+mn-ea"/>
          </a:endParaRPr>
        </a:p>
      </dgm:t>
    </dgm:pt>
    <dgm:pt modelId="{C258144F-D857-4E16-8F22-13E3076C596B}" type="parTrans" cxnId="{700D2997-CA68-4013-985A-DB38666D233F}">
      <dgm:prSet/>
      <dgm:spPr/>
      <dgm:t>
        <a:bodyPr/>
        <a:lstStyle/>
        <a:p>
          <a:endParaRPr lang="zh-CN" altLang="en-US" b="1">
            <a:latin typeface="+mn-ea"/>
            <a:ea typeface="+mn-ea"/>
          </a:endParaRPr>
        </a:p>
      </dgm:t>
    </dgm:pt>
    <dgm:pt modelId="{0511FEFE-E72E-47EA-9387-39ACDD976137}" type="sibTrans" cxnId="{700D2997-CA68-4013-985A-DB38666D233F}">
      <dgm:prSet/>
      <dgm:spPr/>
      <dgm:t>
        <a:bodyPr/>
        <a:lstStyle/>
        <a:p>
          <a:endParaRPr lang="zh-CN" altLang="en-US"/>
        </a:p>
      </dgm:t>
    </dgm:pt>
    <dgm:pt modelId="{CF0DFFA2-02FE-4326-AC04-3EEF50E874C3}">
      <dgm:prSet phldrT="[文本]"/>
      <dgm:spPr/>
      <dgm:t>
        <a:bodyPr/>
        <a:lstStyle/>
        <a:p>
          <a:r>
            <a:rPr lang="zh-CN" altLang="en-US" b="1" dirty="0" smtClean="0">
              <a:latin typeface="+mn-ea"/>
              <a:ea typeface="+mn-ea"/>
            </a:rPr>
            <a:t>设备协调调度代码块</a:t>
          </a:r>
          <a:endParaRPr lang="zh-CN" altLang="en-US" b="1" dirty="0">
            <a:latin typeface="+mn-ea"/>
            <a:ea typeface="+mn-ea"/>
          </a:endParaRPr>
        </a:p>
      </dgm:t>
    </dgm:pt>
    <dgm:pt modelId="{EE46F975-6A48-4AB4-89E4-A120A5F67F46}" type="parTrans" cxnId="{85A2047E-98C7-45AF-BBDD-9826485FF36E}">
      <dgm:prSet/>
      <dgm:spPr/>
      <dgm:t>
        <a:bodyPr/>
        <a:lstStyle/>
        <a:p>
          <a:endParaRPr lang="zh-CN" altLang="en-US" b="1">
            <a:latin typeface="+mn-ea"/>
            <a:ea typeface="+mn-ea"/>
          </a:endParaRPr>
        </a:p>
      </dgm:t>
    </dgm:pt>
    <dgm:pt modelId="{9DFD8972-57D3-4ADF-9F18-BE7306E6FCD0}" type="sibTrans" cxnId="{85A2047E-98C7-45AF-BBDD-9826485FF36E}">
      <dgm:prSet/>
      <dgm:spPr/>
      <dgm:t>
        <a:bodyPr/>
        <a:lstStyle/>
        <a:p>
          <a:endParaRPr lang="zh-CN" altLang="en-US"/>
        </a:p>
      </dgm:t>
    </dgm:pt>
    <dgm:pt modelId="{D917A2AF-791D-4924-B6C1-071F103043A2}">
      <dgm:prSet/>
      <dgm:spPr/>
      <dgm:t>
        <a:bodyPr/>
        <a:lstStyle/>
        <a:p>
          <a:r>
            <a:rPr lang="zh-CN" altLang="en-US" b="1" dirty="0" smtClean="0">
              <a:latin typeface="+mn-ea"/>
              <a:ea typeface="+mn-ea"/>
            </a:rPr>
            <a:t>输入信息处理代码块</a:t>
          </a:r>
          <a:endParaRPr lang="zh-CN" altLang="en-US" b="1" dirty="0">
            <a:latin typeface="+mn-ea"/>
            <a:ea typeface="+mn-ea"/>
          </a:endParaRPr>
        </a:p>
      </dgm:t>
    </dgm:pt>
    <dgm:pt modelId="{9A6F8A5F-97AB-4587-8B59-13C3861A47D6}" type="parTrans" cxnId="{F16494C1-5568-4A20-82B4-233CC0E0A17F}">
      <dgm:prSet/>
      <dgm:spPr/>
      <dgm:t>
        <a:bodyPr/>
        <a:lstStyle/>
        <a:p>
          <a:endParaRPr lang="zh-CN" altLang="en-US" b="1">
            <a:latin typeface="+mn-ea"/>
            <a:ea typeface="+mn-ea"/>
          </a:endParaRPr>
        </a:p>
      </dgm:t>
    </dgm:pt>
    <dgm:pt modelId="{4FFEAACF-18F6-41D9-B55B-C292EF38F8B8}" type="sibTrans" cxnId="{F16494C1-5568-4A20-82B4-233CC0E0A17F}">
      <dgm:prSet/>
      <dgm:spPr/>
      <dgm:t>
        <a:bodyPr/>
        <a:lstStyle/>
        <a:p>
          <a:endParaRPr lang="zh-CN" altLang="en-US"/>
        </a:p>
      </dgm:t>
    </dgm:pt>
    <dgm:pt modelId="{482B8A6D-562D-4966-B596-02528964F50B}">
      <dgm:prSet/>
      <dgm:spPr/>
      <dgm:t>
        <a:bodyPr/>
        <a:lstStyle/>
        <a:p>
          <a:r>
            <a:rPr lang="zh-CN" altLang="en-US" b="1" dirty="0" smtClean="0">
              <a:latin typeface="+mn-ea"/>
              <a:ea typeface="+mn-ea"/>
            </a:rPr>
            <a:t>输出响应代码块</a:t>
          </a:r>
          <a:endParaRPr lang="zh-CN" altLang="en-US" b="1" dirty="0">
            <a:latin typeface="+mn-ea"/>
            <a:ea typeface="+mn-ea"/>
          </a:endParaRPr>
        </a:p>
      </dgm:t>
    </dgm:pt>
    <dgm:pt modelId="{C1B7F0E2-B30C-4B87-8CD2-4BE7FF78C8C7}" type="parTrans" cxnId="{D0976491-6CC0-4246-A88F-3EE8D377360C}">
      <dgm:prSet/>
      <dgm:spPr/>
      <dgm:t>
        <a:bodyPr/>
        <a:lstStyle/>
        <a:p>
          <a:endParaRPr lang="zh-CN" altLang="en-US" b="1">
            <a:latin typeface="+mn-ea"/>
            <a:ea typeface="+mn-ea"/>
          </a:endParaRPr>
        </a:p>
      </dgm:t>
    </dgm:pt>
    <dgm:pt modelId="{E708D96F-97A2-4A41-B769-17CF0BA5BAEF}" type="sibTrans" cxnId="{D0976491-6CC0-4246-A88F-3EE8D377360C}">
      <dgm:prSet/>
      <dgm:spPr/>
      <dgm:t>
        <a:bodyPr/>
        <a:lstStyle/>
        <a:p>
          <a:endParaRPr lang="zh-CN" altLang="en-US"/>
        </a:p>
      </dgm:t>
    </dgm:pt>
    <dgm:pt modelId="{917E7268-8C6F-40B4-B89F-0948ACA14D1D}" type="pres">
      <dgm:prSet presAssocID="{12F6EDFE-C796-488E-B6E0-9C19A1F557A9}" presName="diagram" presStyleCnt="0">
        <dgm:presLayoutVars>
          <dgm:chPref val="1"/>
          <dgm:dir/>
          <dgm:animOne val="branch"/>
          <dgm:animLvl val="lvl"/>
          <dgm:resizeHandles/>
        </dgm:presLayoutVars>
      </dgm:prSet>
      <dgm:spPr/>
      <dgm:t>
        <a:bodyPr/>
        <a:lstStyle/>
        <a:p>
          <a:endParaRPr lang="zh-CN" altLang="en-US"/>
        </a:p>
      </dgm:t>
    </dgm:pt>
    <dgm:pt modelId="{3A607E82-3522-43C7-922F-E650E859D58C}" type="pres">
      <dgm:prSet presAssocID="{711B88F2-18D0-4E94-87F0-0EFDC3D44EF8}" presName="root" presStyleCnt="0"/>
      <dgm:spPr/>
      <dgm:t>
        <a:bodyPr/>
        <a:lstStyle/>
        <a:p>
          <a:endParaRPr lang="zh-CN" altLang="en-US"/>
        </a:p>
      </dgm:t>
    </dgm:pt>
    <dgm:pt modelId="{B7F833DF-71F1-4E87-A178-8F060F6C508D}" type="pres">
      <dgm:prSet presAssocID="{711B88F2-18D0-4E94-87F0-0EFDC3D44EF8}" presName="rootComposite" presStyleCnt="0"/>
      <dgm:spPr/>
      <dgm:t>
        <a:bodyPr/>
        <a:lstStyle/>
        <a:p>
          <a:endParaRPr lang="zh-CN" altLang="en-US"/>
        </a:p>
      </dgm:t>
    </dgm:pt>
    <dgm:pt modelId="{0E5F473E-F9B3-48CD-A866-412CD19CCAE1}" type="pres">
      <dgm:prSet presAssocID="{711B88F2-18D0-4E94-87F0-0EFDC3D44EF8}" presName="rootText" presStyleLbl="node1" presStyleIdx="0" presStyleCnt="2" custLinFactNeighborX="-50715" custLinFactNeighborY="4677"/>
      <dgm:spPr/>
      <dgm:t>
        <a:bodyPr/>
        <a:lstStyle/>
        <a:p>
          <a:endParaRPr lang="zh-CN" altLang="en-US"/>
        </a:p>
      </dgm:t>
    </dgm:pt>
    <dgm:pt modelId="{479E97F4-F39D-49B0-9075-A5E952E4D5F4}" type="pres">
      <dgm:prSet presAssocID="{711B88F2-18D0-4E94-87F0-0EFDC3D44EF8}" presName="rootConnector" presStyleLbl="node1" presStyleIdx="0" presStyleCnt="2"/>
      <dgm:spPr/>
      <dgm:t>
        <a:bodyPr/>
        <a:lstStyle/>
        <a:p>
          <a:endParaRPr lang="zh-CN" altLang="en-US"/>
        </a:p>
      </dgm:t>
    </dgm:pt>
    <dgm:pt modelId="{B980C367-9788-48D1-BCB2-A1E69E0A8453}" type="pres">
      <dgm:prSet presAssocID="{711B88F2-18D0-4E94-87F0-0EFDC3D44EF8}" presName="childShape" presStyleCnt="0"/>
      <dgm:spPr/>
      <dgm:t>
        <a:bodyPr/>
        <a:lstStyle/>
        <a:p>
          <a:endParaRPr lang="zh-CN" altLang="en-US"/>
        </a:p>
      </dgm:t>
    </dgm:pt>
    <dgm:pt modelId="{8CE0CD8F-00ED-4C04-8FE6-471035B8303A}" type="pres">
      <dgm:prSet presAssocID="{C1817D50-0FF6-47E1-AE61-D66416DC186B}" presName="Name13" presStyleLbl="parChTrans1D2" presStyleIdx="0" presStyleCnt="6"/>
      <dgm:spPr/>
      <dgm:t>
        <a:bodyPr/>
        <a:lstStyle/>
        <a:p>
          <a:endParaRPr lang="zh-CN" altLang="en-US"/>
        </a:p>
      </dgm:t>
    </dgm:pt>
    <dgm:pt modelId="{D388148A-EFC6-40B8-89BA-3EA3E7B8FB7F}" type="pres">
      <dgm:prSet presAssocID="{76E3CFA6-3F33-49BE-B087-67E08D9815B9}" presName="childText" presStyleLbl="bgAcc1" presStyleIdx="0" presStyleCnt="6" custScaleX="112694" custLinFactNeighborX="-63396" custLinFactNeighborY="4677">
        <dgm:presLayoutVars>
          <dgm:bulletEnabled val="1"/>
        </dgm:presLayoutVars>
      </dgm:prSet>
      <dgm:spPr/>
      <dgm:t>
        <a:bodyPr/>
        <a:lstStyle/>
        <a:p>
          <a:endParaRPr lang="zh-CN" altLang="en-US"/>
        </a:p>
      </dgm:t>
    </dgm:pt>
    <dgm:pt modelId="{B879E6DF-9D61-45B3-A8EE-474BA9E4741A}" type="pres">
      <dgm:prSet presAssocID="{19C5FAE6-F3C0-44FD-BF1E-B1EA40E981B4}" presName="Name13" presStyleLbl="parChTrans1D2" presStyleIdx="1" presStyleCnt="6"/>
      <dgm:spPr/>
      <dgm:t>
        <a:bodyPr/>
        <a:lstStyle/>
        <a:p>
          <a:endParaRPr lang="zh-CN" altLang="en-US"/>
        </a:p>
      </dgm:t>
    </dgm:pt>
    <dgm:pt modelId="{612C6099-1FCE-4A1C-B82C-C2F04AB8CB9D}" type="pres">
      <dgm:prSet presAssocID="{C9179B49-3C2B-4776-84BD-50DA3451B102}" presName="childText" presStyleLbl="bgAcc1" presStyleIdx="1" presStyleCnt="6" custScaleX="129537" custLinFactNeighborX="-63396" custLinFactNeighborY="4677">
        <dgm:presLayoutVars>
          <dgm:bulletEnabled val="1"/>
        </dgm:presLayoutVars>
      </dgm:prSet>
      <dgm:spPr/>
      <dgm:t>
        <a:bodyPr/>
        <a:lstStyle/>
        <a:p>
          <a:endParaRPr lang="zh-CN" altLang="en-US"/>
        </a:p>
      </dgm:t>
    </dgm:pt>
    <dgm:pt modelId="{FEE78DE2-00C7-40BE-81BC-76A1FE86180C}" type="pres">
      <dgm:prSet presAssocID="{5D30E8EA-271C-439F-AB54-EC102F185081}" presName="root" presStyleCnt="0"/>
      <dgm:spPr/>
      <dgm:t>
        <a:bodyPr/>
        <a:lstStyle/>
        <a:p>
          <a:endParaRPr lang="zh-CN" altLang="en-US"/>
        </a:p>
      </dgm:t>
    </dgm:pt>
    <dgm:pt modelId="{1B62EC7E-01A5-4631-8682-DD1379C54096}" type="pres">
      <dgm:prSet presAssocID="{5D30E8EA-271C-439F-AB54-EC102F185081}" presName="rootComposite" presStyleCnt="0"/>
      <dgm:spPr/>
      <dgm:t>
        <a:bodyPr/>
        <a:lstStyle/>
        <a:p>
          <a:endParaRPr lang="zh-CN" altLang="en-US"/>
        </a:p>
      </dgm:t>
    </dgm:pt>
    <dgm:pt modelId="{6F01341B-F7FA-4BB3-AD8B-A943282B2F34}" type="pres">
      <dgm:prSet presAssocID="{5D30E8EA-271C-439F-AB54-EC102F185081}" presName="rootText" presStyleLbl="node1" presStyleIdx="1" presStyleCnt="2" custLinFactNeighborX="4676" custLinFactNeighborY="4676"/>
      <dgm:spPr/>
      <dgm:t>
        <a:bodyPr/>
        <a:lstStyle/>
        <a:p>
          <a:endParaRPr lang="zh-CN" altLang="en-US"/>
        </a:p>
      </dgm:t>
    </dgm:pt>
    <dgm:pt modelId="{E93075E1-ABC1-4ADB-9D06-0D8B2201D81D}" type="pres">
      <dgm:prSet presAssocID="{5D30E8EA-271C-439F-AB54-EC102F185081}" presName="rootConnector" presStyleLbl="node1" presStyleIdx="1" presStyleCnt="2"/>
      <dgm:spPr/>
      <dgm:t>
        <a:bodyPr/>
        <a:lstStyle/>
        <a:p>
          <a:endParaRPr lang="zh-CN" altLang="en-US"/>
        </a:p>
      </dgm:t>
    </dgm:pt>
    <dgm:pt modelId="{0FF6B98C-EFE5-4F2A-B915-C4D0B70BD86C}" type="pres">
      <dgm:prSet presAssocID="{5D30E8EA-271C-439F-AB54-EC102F185081}" presName="childShape" presStyleCnt="0"/>
      <dgm:spPr/>
      <dgm:t>
        <a:bodyPr/>
        <a:lstStyle/>
        <a:p>
          <a:endParaRPr lang="zh-CN" altLang="en-US"/>
        </a:p>
      </dgm:t>
    </dgm:pt>
    <dgm:pt modelId="{66134825-67C6-42D1-9B50-3626EC9AB30A}" type="pres">
      <dgm:prSet presAssocID="{C258144F-D857-4E16-8F22-13E3076C596B}" presName="Name13" presStyleLbl="parChTrans1D2" presStyleIdx="2" presStyleCnt="6"/>
      <dgm:spPr/>
      <dgm:t>
        <a:bodyPr/>
        <a:lstStyle/>
        <a:p>
          <a:endParaRPr lang="zh-CN" altLang="en-US"/>
        </a:p>
      </dgm:t>
    </dgm:pt>
    <dgm:pt modelId="{4E2C2166-1081-439F-BD50-DF0F4BC5DF51}" type="pres">
      <dgm:prSet presAssocID="{C953D409-BAC0-4CFD-B031-97113AE2445D}" presName="childText" presStyleLbl="bgAcc1" presStyleIdx="2" presStyleCnt="6" custLinFactNeighborX="5845" custLinFactNeighborY="4676">
        <dgm:presLayoutVars>
          <dgm:bulletEnabled val="1"/>
        </dgm:presLayoutVars>
      </dgm:prSet>
      <dgm:spPr/>
      <dgm:t>
        <a:bodyPr/>
        <a:lstStyle/>
        <a:p>
          <a:endParaRPr lang="zh-CN" altLang="en-US"/>
        </a:p>
      </dgm:t>
    </dgm:pt>
    <dgm:pt modelId="{B6201763-9964-4616-A1E9-4F92AA691ECB}" type="pres">
      <dgm:prSet presAssocID="{9A6F8A5F-97AB-4587-8B59-13C3861A47D6}" presName="Name13" presStyleLbl="parChTrans1D2" presStyleIdx="3" presStyleCnt="6"/>
      <dgm:spPr/>
      <dgm:t>
        <a:bodyPr/>
        <a:lstStyle/>
        <a:p>
          <a:endParaRPr lang="zh-CN" altLang="en-US"/>
        </a:p>
      </dgm:t>
    </dgm:pt>
    <dgm:pt modelId="{DF711322-5831-4D30-B480-0B49BF0EB21E}" type="pres">
      <dgm:prSet presAssocID="{D917A2AF-791D-4924-B6C1-071F103043A2}" presName="childText" presStyleLbl="bgAcc1" presStyleIdx="3" presStyleCnt="6" custLinFactNeighborX="5845" custLinFactNeighborY="4676">
        <dgm:presLayoutVars>
          <dgm:bulletEnabled val="1"/>
        </dgm:presLayoutVars>
      </dgm:prSet>
      <dgm:spPr/>
      <dgm:t>
        <a:bodyPr/>
        <a:lstStyle/>
        <a:p>
          <a:endParaRPr lang="zh-CN" altLang="en-US"/>
        </a:p>
      </dgm:t>
    </dgm:pt>
    <dgm:pt modelId="{4320DB0B-51DB-40D7-8074-08F54F6AC899}" type="pres">
      <dgm:prSet presAssocID="{C1B7F0E2-B30C-4B87-8CD2-4BE7FF78C8C7}" presName="Name13" presStyleLbl="parChTrans1D2" presStyleIdx="4" presStyleCnt="6"/>
      <dgm:spPr/>
      <dgm:t>
        <a:bodyPr/>
        <a:lstStyle/>
        <a:p>
          <a:endParaRPr lang="zh-CN" altLang="en-US"/>
        </a:p>
      </dgm:t>
    </dgm:pt>
    <dgm:pt modelId="{96071ED8-9C94-4CF5-8B19-50C1F54D1572}" type="pres">
      <dgm:prSet presAssocID="{482B8A6D-562D-4966-B596-02528964F50B}" presName="childText" presStyleLbl="bgAcc1" presStyleIdx="4" presStyleCnt="6" custLinFactNeighborX="5845" custLinFactNeighborY="4676">
        <dgm:presLayoutVars>
          <dgm:bulletEnabled val="1"/>
        </dgm:presLayoutVars>
      </dgm:prSet>
      <dgm:spPr/>
      <dgm:t>
        <a:bodyPr/>
        <a:lstStyle/>
        <a:p>
          <a:endParaRPr lang="zh-CN" altLang="en-US"/>
        </a:p>
      </dgm:t>
    </dgm:pt>
    <dgm:pt modelId="{24DE02E8-62F0-457E-9CE5-84DF57C2AED8}" type="pres">
      <dgm:prSet presAssocID="{EE46F975-6A48-4AB4-89E4-A120A5F67F46}" presName="Name13" presStyleLbl="parChTrans1D2" presStyleIdx="5" presStyleCnt="6"/>
      <dgm:spPr/>
      <dgm:t>
        <a:bodyPr/>
        <a:lstStyle/>
        <a:p>
          <a:endParaRPr lang="zh-CN" altLang="en-US"/>
        </a:p>
      </dgm:t>
    </dgm:pt>
    <dgm:pt modelId="{383BE8DF-1F41-4CBE-AC93-89F2AA0D4C3E}" type="pres">
      <dgm:prSet presAssocID="{CF0DFFA2-02FE-4326-AC04-3EEF50E874C3}" presName="childText" presStyleLbl="bgAcc1" presStyleIdx="5" presStyleCnt="6" custLinFactNeighborX="5845" custLinFactNeighborY="4676">
        <dgm:presLayoutVars>
          <dgm:bulletEnabled val="1"/>
        </dgm:presLayoutVars>
      </dgm:prSet>
      <dgm:spPr/>
      <dgm:t>
        <a:bodyPr/>
        <a:lstStyle/>
        <a:p>
          <a:endParaRPr lang="zh-CN" altLang="en-US"/>
        </a:p>
      </dgm:t>
    </dgm:pt>
  </dgm:ptLst>
  <dgm:cxnLst>
    <dgm:cxn modelId="{C9BF0341-FF2B-4CDC-93E4-25280217DB59}" type="presOf" srcId="{482B8A6D-562D-4966-B596-02528964F50B}" destId="{96071ED8-9C94-4CF5-8B19-50C1F54D1572}" srcOrd="0" destOrd="0" presId="urn:microsoft.com/office/officeart/2005/8/layout/hierarchy3"/>
    <dgm:cxn modelId="{700D2997-CA68-4013-985A-DB38666D233F}" srcId="{5D30E8EA-271C-439F-AB54-EC102F185081}" destId="{C953D409-BAC0-4CFD-B031-97113AE2445D}" srcOrd="0" destOrd="0" parTransId="{C258144F-D857-4E16-8F22-13E3076C596B}" sibTransId="{0511FEFE-E72E-47EA-9387-39ACDD976137}"/>
    <dgm:cxn modelId="{51773342-B078-4412-B47F-40A5BE70549E}" type="presOf" srcId="{12F6EDFE-C796-488E-B6E0-9C19A1F557A9}" destId="{917E7268-8C6F-40B4-B89F-0948ACA14D1D}" srcOrd="0" destOrd="0" presId="urn:microsoft.com/office/officeart/2005/8/layout/hierarchy3"/>
    <dgm:cxn modelId="{8B169137-1CD1-4FA9-A485-EE2060F3612D}" srcId="{711B88F2-18D0-4E94-87F0-0EFDC3D44EF8}" destId="{C9179B49-3C2B-4776-84BD-50DA3451B102}" srcOrd="1" destOrd="0" parTransId="{19C5FAE6-F3C0-44FD-BF1E-B1EA40E981B4}" sibTransId="{912232C9-2E19-42E6-9547-77486BAF026F}"/>
    <dgm:cxn modelId="{544F1023-BD9E-4A54-B60D-332E5EC69D3E}" type="presOf" srcId="{76E3CFA6-3F33-49BE-B087-67E08D9815B9}" destId="{D388148A-EFC6-40B8-89BA-3EA3E7B8FB7F}" srcOrd="0" destOrd="0" presId="urn:microsoft.com/office/officeart/2005/8/layout/hierarchy3"/>
    <dgm:cxn modelId="{4D02078B-FE2A-4ADA-BDEB-89E73D0AE148}" type="presOf" srcId="{C1817D50-0FF6-47E1-AE61-D66416DC186B}" destId="{8CE0CD8F-00ED-4C04-8FE6-471035B8303A}" srcOrd="0" destOrd="0" presId="urn:microsoft.com/office/officeart/2005/8/layout/hierarchy3"/>
    <dgm:cxn modelId="{14A9645C-30C8-4A5A-9EBF-D0AF53FEFFCB}" type="presOf" srcId="{9A6F8A5F-97AB-4587-8B59-13C3861A47D6}" destId="{B6201763-9964-4616-A1E9-4F92AA691ECB}" srcOrd="0" destOrd="0" presId="urn:microsoft.com/office/officeart/2005/8/layout/hierarchy3"/>
    <dgm:cxn modelId="{F16494C1-5568-4A20-82B4-233CC0E0A17F}" srcId="{5D30E8EA-271C-439F-AB54-EC102F185081}" destId="{D917A2AF-791D-4924-B6C1-071F103043A2}" srcOrd="1" destOrd="0" parTransId="{9A6F8A5F-97AB-4587-8B59-13C3861A47D6}" sibTransId="{4FFEAACF-18F6-41D9-B55B-C292EF38F8B8}"/>
    <dgm:cxn modelId="{928120F3-FD03-41EF-BD03-797816D406F9}" srcId="{711B88F2-18D0-4E94-87F0-0EFDC3D44EF8}" destId="{76E3CFA6-3F33-49BE-B087-67E08D9815B9}" srcOrd="0" destOrd="0" parTransId="{C1817D50-0FF6-47E1-AE61-D66416DC186B}" sibTransId="{1CEB6F94-4D9A-4A10-BAC9-9CA49C613BE9}"/>
    <dgm:cxn modelId="{E5D48503-0240-48AA-9672-801245323386}" type="presOf" srcId="{711B88F2-18D0-4E94-87F0-0EFDC3D44EF8}" destId="{479E97F4-F39D-49B0-9075-A5E952E4D5F4}" srcOrd="1" destOrd="0" presId="urn:microsoft.com/office/officeart/2005/8/layout/hierarchy3"/>
    <dgm:cxn modelId="{37665587-6AAA-46D4-8F43-C24F9707DBC8}" type="presOf" srcId="{5D30E8EA-271C-439F-AB54-EC102F185081}" destId="{6F01341B-F7FA-4BB3-AD8B-A943282B2F34}" srcOrd="0" destOrd="0" presId="urn:microsoft.com/office/officeart/2005/8/layout/hierarchy3"/>
    <dgm:cxn modelId="{F67D2047-91A2-42CE-ACBC-D15CA5E36120}" type="presOf" srcId="{CF0DFFA2-02FE-4326-AC04-3EEF50E874C3}" destId="{383BE8DF-1F41-4CBE-AC93-89F2AA0D4C3E}" srcOrd="0" destOrd="0" presId="urn:microsoft.com/office/officeart/2005/8/layout/hierarchy3"/>
    <dgm:cxn modelId="{EB98E2A8-565E-485C-B3C7-3CDBCCBAD3FA}" type="presOf" srcId="{C953D409-BAC0-4CFD-B031-97113AE2445D}" destId="{4E2C2166-1081-439F-BD50-DF0F4BC5DF51}" srcOrd="0" destOrd="0" presId="urn:microsoft.com/office/officeart/2005/8/layout/hierarchy3"/>
    <dgm:cxn modelId="{D70E4956-B36F-4040-A895-2465CCBC7F46}" type="presOf" srcId="{EE46F975-6A48-4AB4-89E4-A120A5F67F46}" destId="{24DE02E8-62F0-457E-9CE5-84DF57C2AED8}" srcOrd="0" destOrd="0" presId="urn:microsoft.com/office/officeart/2005/8/layout/hierarchy3"/>
    <dgm:cxn modelId="{DAD47080-507D-49DB-9144-2C1176802832}" type="presOf" srcId="{19C5FAE6-F3C0-44FD-BF1E-B1EA40E981B4}" destId="{B879E6DF-9D61-45B3-A8EE-474BA9E4741A}" srcOrd="0" destOrd="0" presId="urn:microsoft.com/office/officeart/2005/8/layout/hierarchy3"/>
    <dgm:cxn modelId="{F281C865-F234-4597-8BCE-4FB67C9346FA}" type="presOf" srcId="{C9179B49-3C2B-4776-84BD-50DA3451B102}" destId="{612C6099-1FCE-4A1C-B82C-C2F04AB8CB9D}" srcOrd="0" destOrd="0" presId="urn:microsoft.com/office/officeart/2005/8/layout/hierarchy3"/>
    <dgm:cxn modelId="{85A2047E-98C7-45AF-BBDD-9826485FF36E}" srcId="{5D30E8EA-271C-439F-AB54-EC102F185081}" destId="{CF0DFFA2-02FE-4326-AC04-3EEF50E874C3}" srcOrd="3" destOrd="0" parTransId="{EE46F975-6A48-4AB4-89E4-A120A5F67F46}" sibTransId="{9DFD8972-57D3-4ADF-9F18-BE7306E6FCD0}"/>
    <dgm:cxn modelId="{380B3D73-607A-443A-8D4C-6D0DD61D477F}" srcId="{12F6EDFE-C796-488E-B6E0-9C19A1F557A9}" destId="{711B88F2-18D0-4E94-87F0-0EFDC3D44EF8}" srcOrd="0" destOrd="0" parTransId="{FD35BD59-1669-4C8A-A46F-E57C668C4339}" sibTransId="{2991F599-720D-48A7-83B8-5238D804FE12}"/>
    <dgm:cxn modelId="{4D257ED6-A980-4E35-8B1D-6EB84B6AC2AA}" type="presOf" srcId="{5D30E8EA-271C-439F-AB54-EC102F185081}" destId="{E93075E1-ABC1-4ADB-9D06-0D8B2201D81D}" srcOrd="1" destOrd="0" presId="urn:microsoft.com/office/officeart/2005/8/layout/hierarchy3"/>
    <dgm:cxn modelId="{46EC1EF7-1C6E-4024-9931-6D440D1D3016}" type="presOf" srcId="{C258144F-D857-4E16-8F22-13E3076C596B}" destId="{66134825-67C6-42D1-9B50-3626EC9AB30A}" srcOrd="0" destOrd="0" presId="urn:microsoft.com/office/officeart/2005/8/layout/hierarchy3"/>
    <dgm:cxn modelId="{3413CFE2-4C53-4497-B80A-C1E876F21A38}" type="presOf" srcId="{C1B7F0E2-B30C-4B87-8CD2-4BE7FF78C8C7}" destId="{4320DB0B-51DB-40D7-8074-08F54F6AC899}" srcOrd="0" destOrd="0" presId="urn:microsoft.com/office/officeart/2005/8/layout/hierarchy3"/>
    <dgm:cxn modelId="{97E08F1F-BB54-482A-8033-9994D0424D4A}" type="presOf" srcId="{D917A2AF-791D-4924-B6C1-071F103043A2}" destId="{DF711322-5831-4D30-B480-0B49BF0EB21E}" srcOrd="0" destOrd="0" presId="urn:microsoft.com/office/officeart/2005/8/layout/hierarchy3"/>
    <dgm:cxn modelId="{7AE8A56A-AC74-4944-A47C-2541D356BAA5}" type="presOf" srcId="{711B88F2-18D0-4E94-87F0-0EFDC3D44EF8}" destId="{0E5F473E-F9B3-48CD-A866-412CD19CCAE1}" srcOrd="0" destOrd="0" presId="urn:microsoft.com/office/officeart/2005/8/layout/hierarchy3"/>
    <dgm:cxn modelId="{D0976491-6CC0-4246-A88F-3EE8D377360C}" srcId="{5D30E8EA-271C-439F-AB54-EC102F185081}" destId="{482B8A6D-562D-4966-B596-02528964F50B}" srcOrd="2" destOrd="0" parTransId="{C1B7F0E2-B30C-4B87-8CD2-4BE7FF78C8C7}" sibTransId="{E708D96F-97A2-4A41-B769-17CF0BA5BAEF}"/>
    <dgm:cxn modelId="{4AD8B918-867A-4F56-B8C1-386CFD4155FB}" srcId="{12F6EDFE-C796-488E-B6E0-9C19A1F557A9}" destId="{5D30E8EA-271C-439F-AB54-EC102F185081}" srcOrd="1" destOrd="0" parTransId="{08FF4B30-961A-4DBA-983A-D67A512BD38E}" sibTransId="{DA524BD1-C28C-4C01-97DE-F3DA7470D840}"/>
    <dgm:cxn modelId="{44AED004-817C-47E6-8D0D-39CF47A364E1}" type="presParOf" srcId="{917E7268-8C6F-40B4-B89F-0948ACA14D1D}" destId="{3A607E82-3522-43C7-922F-E650E859D58C}" srcOrd="0" destOrd="0" presId="urn:microsoft.com/office/officeart/2005/8/layout/hierarchy3"/>
    <dgm:cxn modelId="{31AE583B-2D46-4D29-BBE7-EBD71E3EBB9E}" type="presParOf" srcId="{3A607E82-3522-43C7-922F-E650E859D58C}" destId="{B7F833DF-71F1-4E87-A178-8F060F6C508D}" srcOrd="0" destOrd="0" presId="urn:microsoft.com/office/officeart/2005/8/layout/hierarchy3"/>
    <dgm:cxn modelId="{D78E71A5-6078-4671-8543-DC745595F7EF}" type="presParOf" srcId="{B7F833DF-71F1-4E87-A178-8F060F6C508D}" destId="{0E5F473E-F9B3-48CD-A866-412CD19CCAE1}" srcOrd="0" destOrd="0" presId="urn:microsoft.com/office/officeart/2005/8/layout/hierarchy3"/>
    <dgm:cxn modelId="{349FAB9B-5649-4671-8E44-DFD95EF205C2}" type="presParOf" srcId="{B7F833DF-71F1-4E87-A178-8F060F6C508D}" destId="{479E97F4-F39D-49B0-9075-A5E952E4D5F4}" srcOrd="1" destOrd="0" presId="urn:microsoft.com/office/officeart/2005/8/layout/hierarchy3"/>
    <dgm:cxn modelId="{90A0195A-BFF6-43E7-AE15-964762CB8DF5}" type="presParOf" srcId="{3A607E82-3522-43C7-922F-E650E859D58C}" destId="{B980C367-9788-48D1-BCB2-A1E69E0A8453}" srcOrd="1" destOrd="0" presId="urn:microsoft.com/office/officeart/2005/8/layout/hierarchy3"/>
    <dgm:cxn modelId="{CA6CDA76-E651-4635-96F1-A314407B3DBA}" type="presParOf" srcId="{B980C367-9788-48D1-BCB2-A1E69E0A8453}" destId="{8CE0CD8F-00ED-4C04-8FE6-471035B8303A}" srcOrd="0" destOrd="0" presId="urn:microsoft.com/office/officeart/2005/8/layout/hierarchy3"/>
    <dgm:cxn modelId="{CF3E475E-2DA9-4575-A5FA-73C21C15BF8B}" type="presParOf" srcId="{B980C367-9788-48D1-BCB2-A1E69E0A8453}" destId="{D388148A-EFC6-40B8-89BA-3EA3E7B8FB7F}" srcOrd="1" destOrd="0" presId="urn:microsoft.com/office/officeart/2005/8/layout/hierarchy3"/>
    <dgm:cxn modelId="{463BD5AF-FA66-47BE-BE82-E67BD3BCE249}" type="presParOf" srcId="{B980C367-9788-48D1-BCB2-A1E69E0A8453}" destId="{B879E6DF-9D61-45B3-A8EE-474BA9E4741A}" srcOrd="2" destOrd="0" presId="urn:microsoft.com/office/officeart/2005/8/layout/hierarchy3"/>
    <dgm:cxn modelId="{7E5B487C-4863-4A24-B00C-CF279170B685}" type="presParOf" srcId="{B980C367-9788-48D1-BCB2-A1E69E0A8453}" destId="{612C6099-1FCE-4A1C-B82C-C2F04AB8CB9D}" srcOrd="3" destOrd="0" presId="urn:microsoft.com/office/officeart/2005/8/layout/hierarchy3"/>
    <dgm:cxn modelId="{BDD29567-4D00-4A4B-8AE2-1718991F81EF}" type="presParOf" srcId="{917E7268-8C6F-40B4-B89F-0948ACA14D1D}" destId="{FEE78DE2-00C7-40BE-81BC-76A1FE86180C}" srcOrd="1" destOrd="0" presId="urn:microsoft.com/office/officeart/2005/8/layout/hierarchy3"/>
    <dgm:cxn modelId="{7D97EF14-64D4-4FAF-8560-441198846F9F}" type="presParOf" srcId="{FEE78DE2-00C7-40BE-81BC-76A1FE86180C}" destId="{1B62EC7E-01A5-4631-8682-DD1379C54096}" srcOrd="0" destOrd="0" presId="urn:microsoft.com/office/officeart/2005/8/layout/hierarchy3"/>
    <dgm:cxn modelId="{D1509562-3C3B-45BD-BB67-01CB6D9BC876}" type="presParOf" srcId="{1B62EC7E-01A5-4631-8682-DD1379C54096}" destId="{6F01341B-F7FA-4BB3-AD8B-A943282B2F34}" srcOrd="0" destOrd="0" presId="urn:microsoft.com/office/officeart/2005/8/layout/hierarchy3"/>
    <dgm:cxn modelId="{BD29D710-6F88-4E7C-92FD-AB4DA1A5169F}" type="presParOf" srcId="{1B62EC7E-01A5-4631-8682-DD1379C54096}" destId="{E93075E1-ABC1-4ADB-9D06-0D8B2201D81D}" srcOrd="1" destOrd="0" presId="urn:microsoft.com/office/officeart/2005/8/layout/hierarchy3"/>
    <dgm:cxn modelId="{18421412-B577-4B8A-921B-263600800E71}" type="presParOf" srcId="{FEE78DE2-00C7-40BE-81BC-76A1FE86180C}" destId="{0FF6B98C-EFE5-4F2A-B915-C4D0B70BD86C}" srcOrd="1" destOrd="0" presId="urn:microsoft.com/office/officeart/2005/8/layout/hierarchy3"/>
    <dgm:cxn modelId="{22CE6F78-43E8-4ACF-A085-0CF6E45C618B}" type="presParOf" srcId="{0FF6B98C-EFE5-4F2A-B915-C4D0B70BD86C}" destId="{66134825-67C6-42D1-9B50-3626EC9AB30A}" srcOrd="0" destOrd="0" presId="urn:microsoft.com/office/officeart/2005/8/layout/hierarchy3"/>
    <dgm:cxn modelId="{02056A11-1C83-473E-9472-1BE023B198C2}" type="presParOf" srcId="{0FF6B98C-EFE5-4F2A-B915-C4D0B70BD86C}" destId="{4E2C2166-1081-439F-BD50-DF0F4BC5DF51}" srcOrd="1" destOrd="0" presId="urn:microsoft.com/office/officeart/2005/8/layout/hierarchy3"/>
    <dgm:cxn modelId="{726A6A1C-1431-41D6-AF03-317EA5A359AB}" type="presParOf" srcId="{0FF6B98C-EFE5-4F2A-B915-C4D0B70BD86C}" destId="{B6201763-9964-4616-A1E9-4F92AA691ECB}" srcOrd="2" destOrd="0" presId="urn:microsoft.com/office/officeart/2005/8/layout/hierarchy3"/>
    <dgm:cxn modelId="{C9316692-4B6F-4C6E-84E9-DEC09C9625BB}" type="presParOf" srcId="{0FF6B98C-EFE5-4F2A-B915-C4D0B70BD86C}" destId="{DF711322-5831-4D30-B480-0B49BF0EB21E}" srcOrd="3" destOrd="0" presId="urn:microsoft.com/office/officeart/2005/8/layout/hierarchy3"/>
    <dgm:cxn modelId="{FAD16243-B6E3-4598-9178-0B4B856DF462}" type="presParOf" srcId="{0FF6B98C-EFE5-4F2A-B915-C4D0B70BD86C}" destId="{4320DB0B-51DB-40D7-8074-08F54F6AC899}" srcOrd="4" destOrd="0" presId="urn:microsoft.com/office/officeart/2005/8/layout/hierarchy3"/>
    <dgm:cxn modelId="{3AAC8497-5526-4EAE-81B0-1FB51D81C1B2}" type="presParOf" srcId="{0FF6B98C-EFE5-4F2A-B915-C4D0B70BD86C}" destId="{96071ED8-9C94-4CF5-8B19-50C1F54D1572}" srcOrd="5" destOrd="0" presId="urn:microsoft.com/office/officeart/2005/8/layout/hierarchy3"/>
    <dgm:cxn modelId="{4C8EBA54-0610-40C9-BD64-A03EEB3B569C}" type="presParOf" srcId="{0FF6B98C-EFE5-4F2A-B915-C4D0B70BD86C}" destId="{24DE02E8-62F0-457E-9CE5-84DF57C2AED8}" srcOrd="6" destOrd="0" presId="urn:microsoft.com/office/officeart/2005/8/layout/hierarchy3"/>
    <dgm:cxn modelId="{17D2973C-FCD5-47C4-BCC8-B81857AEBE02}" type="presParOf" srcId="{0FF6B98C-EFE5-4F2A-B915-C4D0B70BD86C}" destId="{383BE8DF-1F41-4CBE-AC93-89F2AA0D4C3E}" srcOrd="7" destOrd="0" presId="urn:microsoft.com/office/officeart/2005/8/layout/hierarchy3"/>
  </dgm:cxnLst>
  <dgm:bg>
    <a:solidFill>
      <a:schemeClr val="bg1"/>
    </a:solidFill>
    <a:effectLst>
      <a:outerShdw blurRad="50800" dist="50800" dir="5400000" algn="ctr" rotWithShape="0">
        <a:schemeClr val="accent3">
          <a:alpha val="20000"/>
        </a:schemeClr>
      </a:outerShdw>
    </a:effectLst>
  </dgm:bg>
  <dgm:whol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33313E-F030-4E59-82C8-736BE8A8CFC7}" type="doc">
      <dgm:prSet loTypeId="urn:microsoft.com/office/officeart/2005/8/layout/StepDownProcess" loCatId="process" qsTypeId="urn:microsoft.com/office/officeart/2005/8/quickstyle/3d3" qsCatId="3D" csTypeId="urn:microsoft.com/office/officeart/2005/8/colors/accent1_2" csCatId="accent1" phldr="1"/>
      <dgm:spPr/>
      <dgm:t>
        <a:bodyPr/>
        <a:lstStyle/>
        <a:p>
          <a:endParaRPr lang="zh-CN" altLang="en-US"/>
        </a:p>
      </dgm:t>
    </dgm:pt>
    <dgm:pt modelId="{F8BD1DFC-E217-4D6A-8546-3646A603585C}">
      <dgm:prSet phldrT="[文本]"/>
      <dgm:spPr/>
      <dgm:t>
        <a:bodyPr/>
        <a:lstStyle/>
        <a:p>
          <a:r>
            <a:rPr lang="zh-CN" altLang="en-US" dirty="0" smtClean="0"/>
            <a:t>功能分析</a:t>
          </a:r>
          <a:endParaRPr lang="zh-CN" altLang="en-US" dirty="0"/>
        </a:p>
      </dgm:t>
    </dgm:pt>
    <dgm:pt modelId="{816D2189-1CB5-4CB7-BD58-F483ED2BED99}" type="parTrans" cxnId="{AD25FAE8-00A9-4AD6-B3ED-19BE9E10A117}">
      <dgm:prSet/>
      <dgm:spPr/>
      <dgm:t>
        <a:bodyPr/>
        <a:lstStyle/>
        <a:p>
          <a:endParaRPr lang="zh-CN" altLang="en-US"/>
        </a:p>
      </dgm:t>
    </dgm:pt>
    <dgm:pt modelId="{0FC81C09-2B11-4591-BB27-2DDF9BCD2FD3}" type="sibTrans" cxnId="{AD25FAE8-00A9-4AD6-B3ED-19BE9E10A117}">
      <dgm:prSet/>
      <dgm:spPr/>
      <dgm:t>
        <a:bodyPr/>
        <a:lstStyle/>
        <a:p>
          <a:endParaRPr lang="zh-CN" altLang="en-US"/>
        </a:p>
      </dgm:t>
    </dgm:pt>
    <dgm:pt modelId="{A2F472AF-FF65-401B-9F72-DE375BDBE80A}">
      <dgm:prSet phldrT="[文本]" custT="1"/>
      <dgm:spPr/>
      <dgm:t>
        <a:bodyPr/>
        <a:lstStyle/>
        <a:p>
          <a:r>
            <a:rPr lang="zh-CN" altLang="en-US" sz="2400" dirty="0" smtClean="0"/>
            <a:t>确定功能需求、细化项目方案</a:t>
          </a:r>
          <a:endParaRPr lang="zh-CN" altLang="en-US" sz="2400" dirty="0"/>
        </a:p>
      </dgm:t>
    </dgm:pt>
    <dgm:pt modelId="{450583F7-229D-4851-8D65-A86D839DB624}" type="parTrans" cxnId="{5B43C1AF-0EDF-4B95-9A09-F91A38CC8BF6}">
      <dgm:prSet/>
      <dgm:spPr/>
      <dgm:t>
        <a:bodyPr/>
        <a:lstStyle/>
        <a:p>
          <a:endParaRPr lang="zh-CN" altLang="en-US"/>
        </a:p>
      </dgm:t>
    </dgm:pt>
    <dgm:pt modelId="{9A2C4955-9FBD-43BF-9A36-AB8EE8465286}" type="sibTrans" cxnId="{5B43C1AF-0EDF-4B95-9A09-F91A38CC8BF6}">
      <dgm:prSet/>
      <dgm:spPr/>
      <dgm:t>
        <a:bodyPr/>
        <a:lstStyle/>
        <a:p>
          <a:endParaRPr lang="zh-CN" altLang="en-US"/>
        </a:p>
      </dgm:t>
    </dgm:pt>
    <dgm:pt modelId="{2B266B88-6A1A-4807-8DE2-85A041E6E9E4}">
      <dgm:prSet phldrT="[文本]"/>
      <dgm:spPr/>
      <dgm:t>
        <a:bodyPr/>
        <a:lstStyle/>
        <a:p>
          <a:r>
            <a:rPr lang="zh-CN" altLang="en-US" dirty="0" smtClean="0"/>
            <a:t>硬件设计及调试</a:t>
          </a:r>
          <a:endParaRPr lang="zh-CN" altLang="en-US" dirty="0"/>
        </a:p>
      </dgm:t>
    </dgm:pt>
    <dgm:pt modelId="{28560B0F-366F-4FE8-8A0D-CD8045567F4E}" type="parTrans" cxnId="{D7D1EB58-87C3-4A53-9805-205E417D1DC8}">
      <dgm:prSet/>
      <dgm:spPr/>
      <dgm:t>
        <a:bodyPr/>
        <a:lstStyle/>
        <a:p>
          <a:endParaRPr lang="zh-CN" altLang="en-US"/>
        </a:p>
      </dgm:t>
    </dgm:pt>
    <dgm:pt modelId="{199E011C-2D9A-4C16-A8DC-BA56958826D8}" type="sibTrans" cxnId="{D7D1EB58-87C3-4A53-9805-205E417D1DC8}">
      <dgm:prSet/>
      <dgm:spPr/>
      <dgm:t>
        <a:bodyPr/>
        <a:lstStyle/>
        <a:p>
          <a:endParaRPr lang="zh-CN" altLang="en-US"/>
        </a:p>
      </dgm:t>
    </dgm:pt>
    <dgm:pt modelId="{64413D20-7D84-4CD2-8C52-819A4F19BA7C}">
      <dgm:prSet phldrT="[文本]" custT="1"/>
      <dgm:spPr/>
      <dgm:t>
        <a:bodyPr/>
        <a:lstStyle/>
        <a:p>
          <a:r>
            <a:rPr lang="zh-CN" altLang="en-US" sz="2400" dirty="0" smtClean="0"/>
            <a:t>制作硬件平台并进行测试</a:t>
          </a:r>
          <a:endParaRPr lang="zh-CN" altLang="en-US" sz="2400" dirty="0"/>
        </a:p>
      </dgm:t>
    </dgm:pt>
    <dgm:pt modelId="{BC2B0412-A480-482D-97FD-45B8586F4878}" type="parTrans" cxnId="{ABCEF664-CAF5-4BFC-92DF-9AEE93CD6712}">
      <dgm:prSet/>
      <dgm:spPr/>
      <dgm:t>
        <a:bodyPr/>
        <a:lstStyle/>
        <a:p>
          <a:endParaRPr lang="zh-CN" altLang="en-US"/>
        </a:p>
      </dgm:t>
    </dgm:pt>
    <dgm:pt modelId="{ED3C2925-75C5-4C14-82B6-8EFE4C520353}" type="sibTrans" cxnId="{ABCEF664-CAF5-4BFC-92DF-9AEE93CD6712}">
      <dgm:prSet/>
      <dgm:spPr/>
      <dgm:t>
        <a:bodyPr/>
        <a:lstStyle/>
        <a:p>
          <a:endParaRPr lang="zh-CN" altLang="en-US"/>
        </a:p>
      </dgm:t>
    </dgm:pt>
    <dgm:pt modelId="{7704906C-88CF-47C6-8761-96B989595904}">
      <dgm:prSet phldrT="[文本]"/>
      <dgm:spPr/>
      <dgm:t>
        <a:bodyPr/>
        <a:lstStyle/>
        <a:p>
          <a:r>
            <a:rPr lang="zh-CN" altLang="en-US" dirty="0" smtClean="0"/>
            <a:t>软件设计及调试</a:t>
          </a:r>
          <a:endParaRPr lang="zh-CN" altLang="en-US" dirty="0"/>
        </a:p>
      </dgm:t>
    </dgm:pt>
    <dgm:pt modelId="{9B7B95BD-BF46-45CC-B053-3A5A3F041A10}" type="parTrans" cxnId="{198FA4CF-6090-460A-93F8-1CAD865C84BF}">
      <dgm:prSet/>
      <dgm:spPr/>
      <dgm:t>
        <a:bodyPr/>
        <a:lstStyle/>
        <a:p>
          <a:endParaRPr lang="zh-CN" altLang="en-US"/>
        </a:p>
      </dgm:t>
    </dgm:pt>
    <dgm:pt modelId="{34A9F80B-E813-49DA-89F3-878F448A448A}" type="sibTrans" cxnId="{198FA4CF-6090-460A-93F8-1CAD865C84BF}">
      <dgm:prSet/>
      <dgm:spPr/>
      <dgm:t>
        <a:bodyPr/>
        <a:lstStyle/>
        <a:p>
          <a:endParaRPr lang="zh-CN" altLang="en-US"/>
        </a:p>
      </dgm:t>
    </dgm:pt>
    <dgm:pt modelId="{01AB77BE-23A1-4A2E-A2B6-60374969143D}">
      <dgm:prSet phldrT="[文本]" custT="1"/>
      <dgm:spPr/>
      <dgm:t>
        <a:bodyPr/>
        <a:lstStyle/>
        <a:p>
          <a:r>
            <a:rPr lang="zh-CN" altLang="en-US" sz="2400" dirty="0" smtClean="0"/>
            <a:t>编写软件程序并在硬件系统上调试</a:t>
          </a:r>
          <a:endParaRPr lang="zh-CN" altLang="en-US" sz="2400" dirty="0"/>
        </a:p>
      </dgm:t>
    </dgm:pt>
    <dgm:pt modelId="{C6804B4D-5E29-4E81-AFF6-6F57750552FF}" type="parTrans" cxnId="{B2AA871F-3362-4E80-A285-719E9064A131}">
      <dgm:prSet/>
      <dgm:spPr/>
      <dgm:t>
        <a:bodyPr/>
        <a:lstStyle/>
        <a:p>
          <a:endParaRPr lang="zh-CN" altLang="en-US"/>
        </a:p>
      </dgm:t>
    </dgm:pt>
    <dgm:pt modelId="{88127866-9CC7-4A3C-8B24-9A1CE48B65B9}" type="sibTrans" cxnId="{B2AA871F-3362-4E80-A285-719E9064A131}">
      <dgm:prSet/>
      <dgm:spPr/>
      <dgm:t>
        <a:bodyPr/>
        <a:lstStyle/>
        <a:p>
          <a:endParaRPr lang="zh-CN" altLang="en-US"/>
        </a:p>
      </dgm:t>
    </dgm:pt>
    <dgm:pt modelId="{15010B61-BB55-475F-A018-1D4F78054E9D}">
      <dgm:prSet/>
      <dgm:spPr/>
      <dgm:t>
        <a:bodyPr/>
        <a:lstStyle/>
        <a:p>
          <a:r>
            <a:rPr lang="zh-CN" altLang="en-US" dirty="0" smtClean="0"/>
            <a:t>整合测试</a:t>
          </a:r>
          <a:endParaRPr lang="zh-CN" altLang="en-US" dirty="0"/>
        </a:p>
      </dgm:t>
    </dgm:pt>
    <dgm:pt modelId="{2FCC1154-EF33-43F1-A1A0-D3F9FD5F2ACC}" type="sibTrans" cxnId="{A1A43669-CDEE-4B73-B549-BB12CDADA8BB}">
      <dgm:prSet/>
      <dgm:spPr/>
      <dgm:t>
        <a:bodyPr/>
        <a:lstStyle/>
        <a:p>
          <a:endParaRPr lang="zh-CN" altLang="en-US"/>
        </a:p>
      </dgm:t>
    </dgm:pt>
    <dgm:pt modelId="{97E665EE-77B0-4618-85BB-5CD12BAB7935}" type="parTrans" cxnId="{A1A43669-CDEE-4B73-B549-BB12CDADA8BB}">
      <dgm:prSet/>
      <dgm:spPr/>
      <dgm:t>
        <a:bodyPr/>
        <a:lstStyle/>
        <a:p>
          <a:endParaRPr lang="zh-CN" altLang="en-US"/>
        </a:p>
      </dgm:t>
    </dgm:pt>
    <dgm:pt modelId="{F1D1C955-7574-4457-B47A-9C5E639DB9E5}">
      <dgm:prSet custT="1"/>
      <dgm:spPr/>
      <dgm:t>
        <a:bodyPr/>
        <a:lstStyle/>
        <a:p>
          <a:r>
            <a:rPr lang="zh-CN" altLang="en-US" sz="2400" dirty="0" smtClean="0"/>
            <a:t>将各阶段经过功能测试的模块进行拼接和整体调试</a:t>
          </a:r>
          <a:endParaRPr lang="zh-CN" altLang="en-US" sz="2400" dirty="0"/>
        </a:p>
      </dgm:t>
    </dgm:pt>
    <dgm:pt modelId="{D2D7B922-5D40-4738-9E8F-7E0D753A0C19}" type="parTrans" cxnId="{E6506FE1-BDBF-4659-B7B7-F664BF20FBF6}">
      <dgm:prSet/>
      <dgm:spPr/>
      <dgm:t>
        <a:bodyPr/>
        <a:lstStyle/>
        <a:p>
          <a:endParaRPr lang="zh-CN" altLang="en-US"/>
        </a:p>
      </dgm:t>
    </dgm:pt>
    <dgm:pt modelId="{F961A93E-333D-46CF-A16A-3E5FCC00252E}" type="sibTrans" cxnId="{E6506FE1-BDBF-4659-B7B7-F664BF20FBF6}">
      <dgm:prSet/>
      <dgm:spPr/>
      <dgm:t>
        <a:bodyPr/>
        <a:lstStyle/>
        <a:p>
          <a:endParaRPr lang="zh-CN" altLang="en-US"/>
        </a:p>
      </dgm:t>
    </dgm:pt>
    <dgm:pt modelId="{5E5E5FFE-2E5B-4044-A2FA-8B1FB7484DA8}" type="pres">
      <dgm:prSet presAssocID="{B733313E-F030-4E59-82C8-736BE8A8CFC7}" presName="rootnode" presStyleCnt="0">
        <dgm:presLayoutVars>
          <dgm:chMax/>
          <dgm:chPref/>
          <dgm:dir/>
          <dgm:animLvl val="lvl"/>
        </dgm:presLayoutVars>
      </dgm:prSet>
      <dgm:spPr/>
      <dgm:t>
        <a:bodyPr/>
        <a:lstStyle/>
        <a:p>
          <a:endParaRPr lang="zh-CN" altLang="en-US"/>
        </a:p>
      </dgm:t>
    </dgm:pt>
    <dgm:pt modelId="{1E0C4A9D-3E5F-40C9-9DAB-34750361159E}" type="pres">
      <dgm:prSet presAssocID="{F8BD1DFC-E217-4D6A-8546-3646A603585C}" presName="composite" presStyleCnt="0"/>
      <dgm:spPr/>
      <dgm:t>
        <a:bodyPr/>
        <a:lstStyle/>
        <a:p>
          <a:endParaRPr lang="zh-CN" altLang="en-US"/>
        </a:p>
      </dgm:t>
    </dgm:pt>
    <dgm:pt modelId="{B0D7BE4F-59D0-409C-A2B1-2491C6E752B2}" type="pres">
      <dgm:prSet presAssocID="{F8BD1DFC-E217-4D6A-8546-3646A603585C}" presName="bentUpArrow1" presStyleLbl="alignImgPlace1" presStyleIdx="0" presStyleCnt="3" custLinFactNeighborX="-43171"/>
      <dgm:spPr/>
      <dgm:t>
        <a:bodyPr/>
        <a:lstStyle/>
        <a:p>
          <a:endParaRPr lang="zh-CN" altLang="en-US"/>
        </a:p>
      </dgm:t>
    </dgm:pt>
    <dgm:pt modelId="{CF563732-A60C-45C2-835B-47F757A4F302}" type="pres">
      <dgm:prSet presAssocID="{F8BD1DFC-E217-4D6A-8546-3646A603585C}" presName="ParentText" presStyleLbl="node1" presStyleIdx="0" presStyleCnt="4" custScaleX="99242" custScaleY="57010" custLinFactNeighborX="-29199">
        <dgm:presLayoutVars>
          <dgm:chMax val="1"/>
          <dgm:chPref val="1"/>
          <dgm:bulletEnabled val="1"/>
        </dgm:presLayoutVars>
      </dgm:prSet>
      <dgm:spPr/>
      <dgm:t>
        <a:bodyPr/>
        <a:lstStyle/>
        <a:p>
          <a:endParaRPr lang="zh-CN" altLang="en-US"/>
        </a:p>
      </dgm:t>
    </dgm:pt>
    <dgm:pt modelId="{5F31E538-23E7-4AB8-9669-6F364B3AF676}" type="pres">
      <dgm:prSet presAssocID="{F8BD1DFC-E217-4D6A-8546-3646A603585C}" presName="ChildText" presStyleLbl="revTx" presStyleIdx="0" presStyleCnt="4" custScaleX="501315" custLinFactX="63456" custLinFactNeighborX="100000" custLinFactNeighborY="-1831">
        <dgm:presLayoutVars>
          <dgm:chMax val="0"/>
          <dgm:chPref val="0"/>
          <dgm:bulletEnabled val="1"/>
        </dgm:presLayoutVars>
      </dgm:prSet>
      <dgm:spPr/>
      <dgm:t>
        <a:bodyPr/>
        <a:lstStyle/>
        <a:p>
          <a:endParaRPr lang="zh-CN" altLang="en-US"/>
        </a:p>
      </dgm:t>
    </dgm:pt>
    <dgm:pt modelId="{0EAA669D-4B5E-4885-8B04-F4BCDD0F2680}" type="pres">
      <dgm:prSet presAssocID="{0FC81C09-2B11-4591-BB27-2DDF9BCD2FD3}" presName="sibTrans" presStyleCnt="0"/>
      <dgm:spPr/>
      <dgm:t>
        <a:bodyPr/>
        <a:lstStyle/>
        <a:p>
          <a:endParaRPr lang="zh-CN" altLang="en-US"/>
        </a:p>
      </dgm:t>
    </dgm:pt>
    <dgm:pt modelId="{5A82054A-2674-438E-A02F-356FEAAB493A}" type="pres">
      <dgm:prSet presAssocID="{2B266B88-6A1A-4807-8DE2-85A041E6E9E4}" presName="composite" presStyleCnt="0"/>
      <dgm:spPr/>
      <dgm:t>
        <a:bodyPr/>
        <a:lstStyle/>
        <a:p>
          <a:endParaRPr lang="zh-CN" altLang="en-US"/>
        </a:p>
      </dgm:t>
    </dgm:pt>
    <dgm:pt modelId="{BA286656-E2AA-4DBA-8F57-E81E24BC5F15}" type="pres">
      <dgm:prSet presAssocID="{2B266B88-6A1A-4807-8DE2-85A041E6E9E4}" presName="bentUpArrow1" presStyleLbl="alignImgPlace1" presStyleIdx="1" presStyleCnt="3" custLinFactNeighborX="-76026" custLinFactNeighborY="1796"/>
      <dgm:spPr/>
      <dgm:t>
        <a:bodyPr/>
        <a:lstStyle/>
        <a:p>
          <a:endParaRPr lang="zh-CN" altLang="en-US"/>
        </a:p>
      </dgm:t>
    </dgm:pt>
    <dgm:pt modelId="{F492951B-4609-4EE8-8834-581CFE5C5D94}" type="pres">
      <dgm:prSet presAssocID="{2B266B88-6A1A-4807-8DE2-85A041E6E9E4}" presName="ParentText" presStyleLbl="node1" presStyleIdx="1" presStyleCnt="4" custScaleY="72547" custLinFactNeighborX="-51422" custLinFactNeighborY="1524">
        <dgm:presLayoutVars>
          <dgm:chMax val="1"/>
          <dgm:chPref val="1"/>
          <dgm:bulletEnabled val="1"/>
        </dgm:presLayoutVars>
      </dgm:prSet>
      <dgm:spPr/>
      <dgm:t>
        <a:bodyPr/>
        <a:lstStyle/>
        <a:p>
          <a:endParaRPr lang="zh-CN" altLang="en-US"/>
        </a:p>
      </dgm:t>
    </dgm:pt>
    <dgm:pt modelId="{987209C5-B5EB-4C43-9F6C-A5DC50338528}" type="pres">
      <dgm:prSet presAssocID="{2B266B88-6A1A-4807-8DE2-85A041E6E9E4}" presName="ChildText" presStyleLbl="revTx" presStyleIdx="1" presStyleCnt="4" custScaleX="353186" custLinFactNeighborX="59563" custLinFactNeighborY="6927">
        <dgm:presLayoutVars>
          <dgm:chMax val="0"/>
          <dgm:chPref val="0"/>
          <dgm:bulletEnabled val="1"/>
        </dgm:presLayoutVars>
      </dgm:prSet>
      <dgm:spPr/>
      <dgm:t>
        <a:bodyPr/>
        <a:lstStyle/>
        <a:p>
          <a:endParaRPr lang="zh-CN" altLang="en-US"/>
        </a:p>
      </dgm:t>
    </dgm:pt>
    <dgm:pt modelId="{906CD825-0ADC-4B72-8092-2A102663F7E0}" type="pres">
      <dgm:prSet presAssocID="{199E011C-2D9A-4C16-A8DC-BA56958826D8}" presName="sibTrans" presStyleCnt="0"/>
      <dgm:spPr/>
      <dgm:t>
        <a:bodyPr/>
        <a:lstStyle/>
        <a:p>
          <a:endParaRPr lang="zh-CN" altLang="en-US"/>
        </a:p>
      </dgm:t>
    </dgm:pt>
    <dgm:pt modelId="{5BC12C78-C7AC-465B-B495-564821A3C3C0}" type="pres">
      <dgm:prSet presAssocID="{7704906C-88CF-47C6-8761-96B989595904}" presName="composite" presStyleCnt="0"/>
      <dgm:spPr/>
      <dgm:t>
        <a:bodyPr/>
        <a:lstStyle/>
        <a:p>
          <a:endParaRPr lang="zh-CN" altLang="en-US"/>
        </a:p>
      </dgm:t>
    </dgm:pt>
    <dgm:pt modelId="{4111B904-C509-4D7A-AADF-15AE8575A8B6}" type="pres">
      <dgm:prSet presAssocID="{7704906C-88CF-47C6-8761-96B989595904}" presName="bentUpArrow1" presStyleLbl="alignImgPlace1" presStyleIdx="2" presStyleCnt="3" custLinFactX="-100000" custLinFactNeighborX="-100345" custLinFactNeighborY="1796"/>
      <dgm:spPr/>
      <dgm:t>
        <a:bodyPr/>
        <a:lstStyle/>
        <a:p>
          <a:endParaRPr lang="zh-CN" altLang="en-US"/>
        </a:p>
      </dgm:t>
    </dgm:pt>
    <dgm:pt modelId="{FC0C0B3C-33D2-4442-95DB-52F303B8CC2C}" type="pres">
      <dgm:prSet presAssocID="{7704906C-88CF-47C6-8761-96B989595904}" presName="ParentText" presStyleLbl="node1" presStyleIdx="2" presStyleCnt="4" custScaleY="74293" custLinFactX="-35496" custLinFactNeighborX="-100000" custLinFactNeighborY="1524">
        <dgm:presLayoutVars>
          <dgm:chMax val="1"/>
          <dgm:chPref val="1"/>
          <dgm:bulletEnabled val="1"/>
        </dgm:presLayoutVars>
      </dgm:prSet>
      <dgm:spPr/>
      <dgm:t>
        <a:bodyPr/>
        <a:lstStyle/>
        <a:p>
          <a:endParaRPr lang="zh-CN" altLang="en-US"/>
        </a:p>
      </dgm:t>
    </dgm:pt>
    <dgm:pt modelId="{EBB350DA-CCB8-4006-912B-A893E6D5689A}" type="pres">
      <dgm:prSet presAssocID="{7704906C-88CF-47C6-8761-96B989595904}" presName="ChildText" presStyleLbl="revTx" presStyleIdx="2" presStyleCnt="4" custScaleX="418197" custLinFactNeighborX="-10806" custLinFactNeighborY="11248">
        <dgm:presLayoutVars>
          <dgm:chMax val="0"/>
          <dgm:chPref val="0"/>
          <dgm:bulletEnabled val="1"/>
        </dgm:presLayoutVars>
      </dgm:prSet>
      <dgm:spPr/>
      <dgm:t>
        <a:bodyPr/>
        <a:lstStyle/>
        <a:p>
          <a:endParaRPr lang="zh-CN" altLang="en-US"/>
        </a:p>
      </dgm:t>
    </dgm:pt>
    <dgm:pt modelId="{AF24BE0D-FCC2-4FE4-A609-4A77739DF0D5}" type="pres">
      <dgm:prSet presAssocID="{34A9F80B-E813-49DA-89F3-878F448A448A}" presName="sibTrans" presStyleCnt="0"/>
      <dgm:spPr/>
      <dgm:t>
        <a:bodyPr/>
        <a:lstStyle/>
        <a:p>
          <a:endParaRPr lang="zh-CN" altLang="en-US"/>
        </a:p>
      </dgm:t>
    </dgm:pt>
    <dgm:pt modelId="{5F534E81-1E50-4148-BACF-B9549AD42C9A}" type="pres">
      <dgm:prSet presAssocID="{15010B61-BB55-475F-A018-1D4F78054E9D}" presName="composite" presStyleCnt="0"/>
      <dgm:spPr/>
      <dgm:t>
        <a:bodyPr/>
        <a:lstStyle/>
        <a:p>
          <a:endParaRPr lang="zh-CN" altLang="en-US"/>
        </a:p>
      </dgm:t>
    </dgm:pt>
    <dgm:pt modelId="{E99382CB-7FFB-47A4-AF2C-8AE0735F4607}" type="pres">
      <dgm:prSet presAssocID="{15010B61-BB55-475F-A018-1D4F78054E9D}" presName="ParentText" presStyleLbl="node1" presStyleIdx="3" presStyleCnt="4" custLinFactX="-100000" custLinFactNeighborX="-121466" custLinFactNeighborY="1524">
        <dgm:presLayoutVars>
          <dgm:chMax val="1"/>
          <dgm:chPref val="1"/>
          <dgm:bulletEnabled val="1"/>
        </dgm:presLayoutVars>
      </dgm:prSet>
      <dgm:spPr/>
      <dgm:t>
        <a:bodyPr/>
        <a:lstStyle/>
        <a:p>
          <a:endParaRPr lang="zh-CN" altLang="en-US"/>
        </a:p>
      </dgm:t>
    </dgm:pt>
    <dgm:pt modelId="{9B6531C0-5A60-4628-B83E-D8344A274CCB}" type="pres">
      <dgm:prSet presAssocID="{15010B61-BB55-475F-A018-1D4F78054E9D}" presName="FinalChildText" presStyleLbl="revTx" presStyleIdx="3" presStyleCnt="4" custScaleX="486361" custLinFactX="-6530" custLinFactNeighborX="-100000" custLinFactNeighborY="50547">
        <dgm:presLayoutVars>
          <dgm:chMax val="0"/>
          <dgm:chPref val="0"/>
          <dgm:bulletEnabled val="1"/>
        </dgm:presLayoutVars>
      </dgm:prSet>
      <dgm:spPr/>
      <dgm:t>
        <a:bodyPr/>
        <a:lstStyle/>
        <a:p>
          <a:endParaRPr lang="zh-CN" altLang="en-US"/>
        </a:p>
      </dgm:t>
    </dgm:pt>
  </dgm:ptLst>
  <dgm:cxnLst>
    <dgm:cxn modelId="{AD25FAE8-00A9-4AD6-B3ED-19BE9E10A117}" srcId="{B733313E-F030-4E59-82C8-736BE8A8CFC7}" destId="{F8BD1DFC-E217-4D6A-8546-3646A603585C}" srcOrd="0" destOrd="0" parTransId="{816D2189-1CB5-4CB7-BD58-F483ED2BED99}" sibTransId="{0FC81C09-2B11-4591-BB27-2DDF9BCD2FD3}"/>
    <dgm:cxn modelId="{0EE26463-A533-4709-B82B-AE98902C3432}" type="presOf" srcId="{2B266B88-6A1A-4807-8DE2-85A041E6E9E4}" destId="{F492951B-4609-4EE8-8834-581CFE5C5D94}" srcOrd="0" destOrd="0" presId="urn:microsoft.com/office/officeart/2005/8/layout/StepDownProcess"/>
    <dgm:cxn modelId="{B2AA871F-3362-4E80-A285-719E9064A131}" srcId="{7704906C-88CF-47C6-8761-96B989595904}" destId="{01AB77BE-23A1-4A2E-A2B6-60374969143D}" srcOrd="0" destOrd="0" parTransId="{C6804B4D-5E29-4E81-AFF6-6F57750552FF}" sibTransId="{88127866-9CC7-4A3C-8B24-9A1CE48B65B9}"/>
    <dgm:cxn modelId="{ABCEF664-CAF5-4BFC-92DF-9AEE93CD6712}" srcId="{2B266B88-6A1A-4807-8DE2-85A041E6E9E4}" destId="{64413D20-7D84-4CD2-8C52-819A4F19BA7C}" srcOrd="0" destOrd="0" parTransId="{BC2B0412-A480-482D-97FD-45B8586F4878}" sibTransId="{ED3C2925-75C5-4C14-82B6-8EFE4C520353}"/>
    <dgm:cxn modelId="{A1A43669-CDEE-4B73-B549-BB12CDADA8BB}" srcId="{B733313E-F030-4E59-82C8-736BE8A8CFC7}" destId="{15010B61-BB55-475F-A018-1D4F78054E9D}" srcOrd="3" destOrd="0" parTransId="{97E665EE-77B0-4618-85BB-5CD12BAB7935}" sibTransId="{2FCC1154-EF33-43F1-A1A0-D3F9FD5F2ACC}"/>
    <dgm:cxn modelId="{48122CD9-00AC-4E78-8BDB-C9DFD7E670A1}" type="presOf" srcId="{15010B61-BB55-475F-A018-1D4F78054E9D}" destId="{E99382CB-7FFB-47A4-AF2C-8AE0735F4607}" srcOrd="0" destOrd="0" presId="urn:microsoft.com/office/officeart/2005/8/layout/StepDownProcess"/>
    <dgm:cxn modelId="{F8860F73-7405-429D-A9CB-A31A4571EC92}" type="presOf" srcId="{A2F472AF-FF65-401B-9F72-DE375BDBE80A}" destId="{5F31E538-23E7-4AB8-9669-6F364B3AF676}" srcOrd="0" destOrd="0" presId="urn:microsoft.com/office/officeart/2005/8/layout/StepDownProcess"/>
    <dgm:cxn modelId="{5B43C1AF-0EDF-4B95-9A09-F91A38CC8BF6}" srcId="{F8BD1DFC-E217-4D6A-8546-3646A603585C}" destId="{A2F472AF-FF65-401B-9F72-DE375BDBE80A}" srcOrd="0" destOrd="0" parTransId="{450583F7-229D-4851-8D65-A86D839DB624}" sibTransId="{9A2C4955-9FBD-43BF-9A36-AB8EE8465286}"/>
    <dgm:cxn modelId="{F1A61FB7-9315-4361-BEA7-A3A8217ED32B}" type="presOf" srcId="{7704906C-88CF-47C6-8761-96B989595904}" destId="{FC0C0B3C-33D2-4442-95DB-52F303B8CC2C}" srcOrd="0" destOrd="0" presId="urn:microsoft.com/office/officeart/2005/8/layout/StepDownProcess"/>
    <dgm:cxn modelId="{95F50777-F2AF-426A-8D84-00F309893F44}" type="presOf" srcId="{B733313E-F030-4E59-82C8-736BE8A8CFC7}" destId="{5E5E5FFE-2E5B-4044-A2FA-8B1FB7484DA8}" srcOrd="0" destOrd="0" presId="urn:microsoft.com/office/officeart/2005/8/layout/StepDownProcess"/>
    <dgm:cxn modelId="{D7D1EB58-87C3-4A53-9805-205E417D1DC8}" srcId="{B733313E-F030-4E59-82C8-736BE8A8CFC7}" destId="{2B266B88-6A1A-4807-8DE2-85A041E6E9E4}" srcOrd="1" destOrd="0" parTransId="{28560B0F-366F-4FE8-8A0D-CD8045567F4E}" sibTransId="{199E011C-2D9A-4C16-A8DC-BA56958826D8}"/>
    <dgm:cxn modelId="{E6506FE1-BDBF-4659-B7B7-F664BF20FBF6}" srcId="{15010B61-BB55-475F-A018-1D4F78054E9D}" destId="{F1D1C955-7574-4457-B47A-9C5E639DB9E5}" srcOrd="0" destOrd="0" parTransId="{D2D7B922-5D40-4738-9E8F-7E0D753A0C19}" sibTransId="{F961A93E-333D-46CF-A16A-3E5FCC00252E}"/>
    <dgm:cxn modelId="{ADC8823C-3943-4EDF-A8E0-F18E9A199297}" type="presOf" srcId="{01AB77BE-23A1-4A2E-A2B6-60374969143D}" destId="{EBB350DA-CCB8-4006-912B-A893E6D5689A}" srcOrd="0" destOrd="0" presId="urn:microsoft.com/office/officeart/2005/8/layout/StepDownProcess"/>
    <dgm:cxn modelId="{1770C099-7174-4624-8A87-4F4D8409D6D3}" type="presOf" srcId="{F8BD1DFC-E217-4D6A-8546-3646A603585C}" destId="{CF563732-A60C-45C2-835B-47F757A4F302}" srcOrd="0" destOrd="0" presId="urn:microsoft.com/office/officeart/2005/8/layout/StepDownProcess"/>
    <dgm:cxn modelId="{198FA4CF-6090-460A-93F8-1CAD865C84BF}" srcId="{B733313E-F030-4E59-82C8-736BE8A8CFC7}" destId="{7704906C-88CF-47C6-8761-96B989595904}" srcOrd="2" destOrd="0" parTransId="{9B7B95BD-BF46-45CC-B053-3A5A3F041A10}" sibTransId="{34A9F80B-E813-49DA-89F3-878F448A448A}"/>
    <dgm:cxn modelId="{0BBED3AD-92CB-48BD-A112-43390E848BFA}" type="presOf" srcId="{F1D1C955-7574-4457-B47A-9C5E639DB9E5}" destId="{9B6531C0-5A60-4628-B83E-D8344A274CCB}" srcOrd="0" destOrd="0" presId="urn:microsoft.com/office/officeart/2005/8/layout/StepDownProcess"/>
    <dgm:cxn modelId="{00E01459-4E0A-44FC-AE94-40FB8D51CE6E}" type="presOf" srcId="{64413D20-7D84-4CD2-8C52-819A4F19BA7C}" destId="{987209C5-B5EB-4C43-9F6C-A5DC50338528}" srcOrd="0" destOrd="0" presId="urn:microsoft.com/office/officeart/2005/8/layout/StepDownProcess"/>
    <dgm:cxn modelId="{086BD6C4-EF42-411E-B5CB-E40B249A82DA}" type="presParOf" srcId="{5E5E5FFE-2E5B-4044-A2FA-8B1FB7484DA8}" destId="{1E0C4A9D-3E5F-40C9-9DAB-34750361159E}" srcOrd="0" destOrd="0" presId="urn:microsoft.com/office/officeart/2005/8/layout/StepDownProcess"/>
    <dgm:cxn modelId="{D8FA8762-BC14-4BE8-B39F-8C04432784BF}" type="presParOf" srcId="{1E0C4A9D-3E5F-40C9-9DAB-34750361159E}" destId="{B0D7BE4F-59D0-409C-A2B1-2491C6E752B2}" srcOrd="0" destOrd="0" presId="urn:microsoft.com/office/officeart/2005/8/layout/StepDownProcess"/>
    <dgm:cxn modelId="{75389390-5EA7-49A2-BB54-76945F58700C}" type="presParOf" srcId="{1E0C4A9D-3E5F-40C9-9DAB-34750361159E}" destId="{CF563732-A60C-45C2-835B-47F757A4F302}" srcOrd="1" destOrd="0" presId="urn:microsoft.com/office/officeart/2005/8/layout/StepDownProcess"/>
    <dgm:cxn modelId="{CE5EC902-3DE5-4FCA-9656-D8B3C55439F9}" type="presParOf" srcId="{1E0C4A9D-3E5F-40C9-9DAB-34750361159E}" destId="{5F31E538-23E7-4AB8-9669-6F364B3AF676}" srcOrd="2" destOrd="0" presId="urn:microsoft.com/office/officeart/2005/8/layout/StepDownProcess"/>
    <dgm:cxn modelId="{15FD8990-4AB3-4800-B32F-2034505BF922}" type="presParOf" srcId="{5E5E5FFE-2E5B-4044-A2FA-8B1FB7484DA8}" destId="{0EAA669D-4B5E-4885-8B04-F4BCDD0F2680}" srcOrd="1" destOrd="0" presId="urn:microsoft.com/office/officeart/2005/8/layout/StepDownProcess"/>
    <dgm:cxn modelId="{D940FB54-06D7-459B-B2DD-E04C6863B504}" type="presParOf" srcId="{5E5E5FFE-2E5B-4044-A2FA-8B1FB7484DA8}" destId="{5A82054A-2674-438E-A02F-356FEAAB493A}" srcOrd="2" destOrd="0" presId="urn:microsoft.com/office/officeart/2005/8/layout/StepDownProcess"/>
    <dgm:cxn modelId="{ABB693D1-A55F-489B-A173-F6D055278DDA}" type="presParOf" srcId="{5A82054A-2674-438E-A02F-356FEAAB493A}" destId="{BA286656-E2AA-4DBA-8F57-E81E24BC5F15}" srcOrd="0" destOrd="0" presId="urn:microsoft.com/office/officeart/2005/8/layout/StepDownProcess"/>
    <dgm:cxn modelId="{8A1A563A-5D5B-471A-930E-1E0A270629DF}" type="presParOf" srcId="{5A82054A-2674-438E-A02F-356FEAAB493A}" destId="{F492951B-4609-4EE8-8834-581CFE5C5D94}" srcOrd="1" destOrd="0" presId="urn:microsoft.com/office/officeart/2005/8/layout/StepDownProcess"/>
    <dgm:cxn modelId="{8C6EC31E-2735-499E-B64F-97402E6B0D9D}" type="presParOf" srcId="{5A82054A-2674-438E-A02F-356FEAAB493A}" destId="{987209C5-B5EB-4C43-9F6C-A5DC50338528}" srcOrd="2" destOrd="0" presId="urn:microsoft.com/office/officeart/2005/8/layout/StepDownProcess"/>
    <dgm:cxn modelId="{3567AFA9-FE3E-4030-90BB-1F2F24BDE053}" type="presParOf" srcId="{5E5E5FFE-2E5B-4044-A2FA-8B1FB7484DA8}" destId="{906CD825-0ADC-4B72-8092-2A102663F7E0}" srcOrd="3" destOrd="0" presId="urn:microsoft.com/office/officeart/2005/8/layout/StepDownProcess"/>
    <dgm:cxn modelId="{7515A2CC-2153-488E-B30C-BBDA2870BC64}" type="presParOf" srcId="{5E5E5FFE-2E5B-4044-A2FA-8B1FB7484DA8}" destId="{5BC12C78-C7AC-465B-B495-564821A3C3C0}" srcOrd="4" destOrd="0" presId="urn:microsoft.com/office/officeart/2005/8/layout/StepDownProcess"/>
    <dgm:cxn modelId="{C97E13A5-D35C-48BD-B6CC-9C59FC26F6E9}" type="presParOf" srcId="{5BC12C78-C7AC-465B-B495-564821A3C3C0}" destId="{4111B904-C509-4D7A-AADF-15AE8575A8B6}" srcOrd="0" destOrd="0" presId="urn:microsoft.com/office/officeart/2005/8/layout/StepDownProcess"/>
    <dgm:cxn modelId="{B874C301-12EF-4896-8B0A-A51DD5B821A2}" type="presParOf" srcId="{5BC12C78-C7AC-465B-B495-564821A3C3C0}" destId="{FC0C0B3C-33D2-4442-95DB-52F303B8CC2C}" srcOrd="1" destOrd="0" presId="urn:microsoft.com/office/officeart/2005/8/layout/StepDownProcess"/>
    <dgm:cxn modelId="{DBC7FB9C-B9A5-467D-A665-A51DD2421907}" type="presParOf" srcId="{5BC12C78-C7AC-465B-B495-564821A3C3C0}" destId="{EBB350DA-CCB8-4006-912B-A893E6D5689A}" srcOrd="2" destOrd="0" presId="urn:microsoft.com/office/officeart/2005/8/layout/StepDownProcess"/>
    <dgm:cxn modelId="{6A1653EF-5BCF-45C9-820A-84D356DC3EB0}" type="presParOf" srcId="{5E5E5FFE-2E5B-4044-A2FA-8B1FB7484DA8}" destId="{AF24BE0D-FCC2-4FE4-A609-4A77739DF0D5}" srcOrd="5" destOrd="0" presId="urn:microsoft.com/office/officeart/2005/8/layout/StepDownProcess"/>
    <dgm:cxn modelId="{B6B18666-86C3-4E83-8467-523E05F984D8}" type="presParOf" srcId="{5E5E5FFE-2E5B-4044-A2FA-8B1FB7484DA8}" destId="{5F534E81-1E50-4148-BACF-B9549AD42C9A}" srcOrd="6" destOrd="0" presId="urn:microsoft.com/office/officeart/2005/8/layout/StepDownProcess"/>
    <dgm:cxn modelId="{2A431E64-AFE2-4E55-AFDA-55BC96DAC446}" type="presParOf" srcId="{5F534E81-1E50-4148-BACF-B9549AD42C9A}" destId="{E99382CB-7FFB-47A4-AF2C-8AE0735F4607}" srcOrd="0" destOrd="0" presId="urn:microsoft.com/office/officeart/2005/8/layout/StepDownProcess"/>
    <dgm:cxn modelId="{405E1A59-1367-4AD1-A242-70412FF2664B}" type="presParOf" srcId="{5F534E81-1E50-4148-BACF-B9549AD42C9A}" destId="{9B6531C0-5A60-4628-B83E-D8344A274CCB}"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8A3FA1-7740-4923-BAAC-C88DE6D5E3D7}"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0643B270-89F6-4695-8D3B-51BC2E05DFFC}">
      <dgm:prSet phldrT="[文本]"/>
      <dgm:spPr/>
      <dgm:t>
        <a:bodyPr/>
        <a:lstStyle/>
        <a:p>
          <a:r>
            <a:rPr lang="en-US" altLang="zh-CN" dirty="0" smtClean="0"/>
            <a:t>ARM</a:t>
          </a:r>
          <a:r>
            <a:rPr lang="zh-CN" altLang="en-US" dirty="0" smtClean="0"/>
            <a:t>控制器程序设计</a:t>
          </a:r>
          <a:endParaRPr lang="zh-CN" altLang="en-US" dirty="0"/>
        </a:p>
      </dgm:t>
    </dgm:pt>
    <dgm:pt modelId="{494D1BC8-A3D9-4C5B-B8DC-7E9F8B8CC389}" type="parTrans" cxnId="{A31A78B2-1EDF-44FA-AC65-1F83E9ACF7E4}">
      <dgm:prSet/>
      <dgm:spPr/>
      <dgm:t>
        <a:bodyPr/>
        <a:lstStyle/>
        <a:p>
          <a:endParaRPr lang="zh-CN" altLang="en-US"/>
        </a:p>
      </dgm:t>
    </dgm:pt>
    <dgm:pt modelId="{BAB7A710-5349-4073-9FEE-12A44652AEDF}" type="sibTrans" cxnId="{A31A78B2-1EDF-44FA-AC65-1F83E9ACF7E4}">
      <dgm:prSet/>
      <dgm:spPr/>
      <dgm:t>
        <a:bodyPr/>
        <a:lstStyle/>
        <a:p>
          <a:endParaRPr lang="zh-CN" altLang="en-US"/>
        </a:p>
      </dgm:t>
    </dgm:pt>
    <dgm:pt modelId="{CE088ACF-EC0D-4C3D-9C6D-D246F328B897}">
      <dgm:prSet phldrT="[文本]"/>
      <dgm:spPr/>
      <dgm:t>
        <a:bodyPr/>
        <a:lstStyle/>
        <a:p>
          <a:r>
            <a:rPr lang="zh-CN" altLang="en-US" dirty="0" smtClean="0"/>
            <a:t>输入模块</a:t>
          </a:r>
          <a:endParaRPr lang="zh-CN" altLang="en-US" dirty="0"/>
        </a:p>
      </dgm:t>
    </dgm:pt>
    <dgm:pt modelId="{B0CCDA15-E48A-4B2E-BA49-BB637046F6CA}" type="parTrans" cxnId="{4F1EEE27-2394-408F-AE94-31FBFAF893D8}">
      <dgm:prSet/>
      <dgm:spPr/>
      <dgm:t>
        <a:bodyPr/>
        <a:lstStyle/>
        <a:p>
          <a:endParaRPr lang="zh-CN" altLang="en-US"/>
        </a:p>
      </dgm:t>
    </dgm:pt>
    <dgm:pt modelId="{47AB68AE-D47D-4253-B10C-259ABEADD53C}" type="sibTrans" cxnId="{4F1EEE27-2394-408F-AE94-31FBFAF893D8}">
      <dgm:prSet/>
      <dgm:spPr/>
      <dgm:t>
        <a:bodyPr/>
        <a:lstStyle/>
        <a:p>
          <a:endParaRPr lang="zh-CN" altLang="en-US"/>
        </a:p>
      </dgm:t>
    </dgm:pt>
    <dgm:pt modelId="{334F263A-0F03-413B-B771-59691CA29DB2}">
      <dgm:prSet phldrT="[文本]"/>
      <dgm:spPr/>
      <dgm:t>
        <a:bodyPr/>
        <a:lstStyle/>
        <a:p>
          <a:r>
            <a:rPr lang="zh-CN" altLang="en-US" dirty="0" smtClean="0"/>
            <a:t>支付功能的安全性、正确性、可靠性</a:t>
          </a:r>
          <a:endParaRPr lang="zh-CN" altLang="en-US" dirty="0"/>
        </a:p>
      </dgm:t>
    </dgm:pt>
    <dgm:pt modelId="{56EE82CF-F8BE-4728-9C12-D7EC568F1C8C}" type="parTrans" cxnId="{BD760D2E-E4E2-4259-9466-72D283FD77D7}">
      <dgm:prSet/>
      <dgm:spPr/>
      <dgm:t>
        <a:bodyPr/>
        <a:lstStyle/>
        <a:p>
          <a:endParaRPr lang="zh-CN" altLang="en-US"/>
        </a:p>
      </dgm:t>
    </dgm:pt>
    <dgm:pt modelId="{C6282682-44E4-43D1-AA5F-9259981FC1BA}" type="sibTrans" cxnId="{BD760D2E-E4E2-4259-9466-72D283FD77D7}">
      <dgm:prSet/>
      <dgm:spPr/>
      <dgm:t>
        <a:bodyPr/>
        <a:lstStyle/>
        <a:p>
          <a:endParaRPr lang="zh-CN" altLang="en-US"/>
        </a:p>
      </dgm:t>
    </dgm:pt>
    <dgm:pt modelId="{184AF901-771A-49C5-A1DE-D6F65BB90BD5}">
      <dgm:prSet phldrT="[文本]"/>
      <dgm:spPr/>
      <dgm:t>
        <a:bodyPr/>
        <a:lstStyle/>
        <a:p>
          <a:r>
            <a:rPr lang="zh-CN" altLang="en-US" dirty="0" smtClean="0"/>
            <a:t>系统调度（</a:t>
          </a:r>
          <a:r>
            <a:rPr lang="en-US" altLang="zh-CN" dirty="0" smtClean="0"/>
            <a:t>Ucos</a:t>
          </a:r>
          <a:r>
            <a:rPr lang="zh-CN" altLang="en-US" dirty="0" smtClean="0"/>
            <a:t>）</a:t>
          </a:r>
          <a:endParaRPr lang="zh-CN" altLang="en-US" dirty="0"/>
        </a:p>
      </dgm:t>
    </dgm:pt>
    <dgm:pt modelId="{C05E9A93-845B-4C24-8436-01E278D30BC8}" type="parTrans" cxnId="{27F2CA4F-528F-4167-A880-04FEF75E07BB}">
      <dgm:prSet/>
      <dgm:spPr/>
      <dgm:t>
        <a:bodyPr/>
        <a:lstStyle/>
        <a:p>
          <a:endParaRPr lang="zh-CN" altLang="en-US"/>
        </a:p>
      </dgm:t>
    </dgm:pt>
    <dgm:pt modelId="{AF84FC70-3B08-40E7-9726-38CF2EAF8928}" type="sibTrans" cxnId="{27F2CA4F-528F-4167-A880-04FEF75E07BB}">
      <dgm:prSet/>
      <dgm:spPr/>
      <dgm:t>
        <a:bodyPr/>
        <a:lstStyle/>
        <a:p>
          <a:endParaRPr lang="zh-CN" altLang="en-US"/>
        </a:p>
      </dgm:t>
    </dgm:pt>
    <dgm:pt modelId="{5BBFC771-57BB-4BB0-9936-EBCF07ACAB4B}">
      <dgm:prSet phldrT="[文本]"/>
      <dgm:spPr/>
      <dgm:t>
        <a:bodyPr/>
        <a:lstStyle/>
        <a:p>
          <a:r>
            <a:rPr lang="zh-CN" altLang="en-US" dirty="0" smtClean="0"/>
            <a:t>消耗最少硬件资源、实现优质服务</a:t>
          </a:r>
          <a:endParaRPr lang="zh-CN" altLang="en-US" dirty="0"/>
        </a:p>
      </dgm:t>
    </dgm:pt>
    <dgm:pt modelId="{7B9B3A74-2344-463F-9064-66FD04356B9E}" type="parTrans" cxnId="{21D2F125-D553-445C-B8C4-EBD5AFEAC2F7}">
      <dgm:prSet/>
      <dgm:spPr/>
      <dgm:t>
        <a:bodyPr/>
        <a:lstStyle/>
        <a:p>
          <a:endParaRPr lang="zh-CN" altLang="en-US"/>
        </a:p>
      </dgm:t>
    </dgm:pt>
    <dgm:pt modelId="{C062B08B-FE66-46A6-931A-ABEC4C299EE0}" type="sibTrans" cxnId="{21D2F125-D553-445C-B8C4-EBD5AFEAC2F7}">
      <dgm:prSet/>
      <dgm:spPr/>
      <dgm:t>
        <a:bodyPr/>
        <a:lstStyle/>
        <a:p>
          <a:endParaRPr lang="zh-CN" altLang="en-US"/>
        </a:p>
      </dgm:t>
    </dgm:pt>
    <dgm:pt modelId="{64F6E7A1-4326-42B2-AFEB-EC7C7DEBB820}">
      <dgm:prSet/>
      <dgm:spPr/>
      <dgm:t>
        <a:bodyPr/>
        <a:lstStyle/>
        <a:p>
          <a:r>
            <a:rPr lang="zh-CN" altLang="en-US" dirty="0" smtClean="0"/>
            <a:t>通信模块</a:t>
          </a:r>
          <a:endParaRPr lang="zh-CN" altLang="en-US" dirty="0"/>
        </a:p>
      </dgm:t>
    </dgm:pt>
    <dgm:pt modelId="{FA3915DE-A341-4D5F-8510-08A96720E779}" type="parTrans" cxnId="{BD9BDAC3-8EC3-4ED9-8E2F-407E36425CF0}">
      <dgm:prSet/>
      <dgm:spPr/>
      <dgm:t>
        <a:bodyPr/>
        <a:lstStyle/>
        <a:p>
          <a:endParaRPr lang="zh-CN" altLang="en-US"/>
        </a:p>
      </dgm:t>
    </dgm:pt>
    <dgm:pt modelId="{BE300C72-D7A5-41F8-BE96-2233A8B68F02}" type="sibTrans" cxnId="{BD9BDAC3-8EC3-4ED9-8E2F-407E36425CF0}">
      <dgm:prSet/>
      <dgm:spPr/>
      <dgm:t>
        <a:bodyPr/>
        <a:lstStyle/>
        <a:p>
          <a:endParaRPr lang="zh-CN" altLang="en-US"/>
        </a:p>
      </dgm:t>
    </dgm:pt>
    <dgm:pt modelId="{0F1D273F-FF3B-46B4-B697-CCF6D3F4E4E2}">
      <dgm:prSet/>
      <dgm:spPr/>
      <dgm:t>
        <a:bodyPr/>
        <a:lstStyle/>
        <a:p>
          <a:r>
            <a:rPr lang="zh-CN" altLang="en-US" dirty="0" smtClean="0"/>
            <a:t>数据的保密性、通信可靠性</a:t>
          </a:r>
          <a:endParaRPr lang="zh-CN" altLang="en-US" dirty="0"/>
        </a:p>
      </dgm:t>
    </dgm:pt>
    <dgm:pt modelId="{71EBC30A-30F5-490B-B77F-F25CC280177C}" type="parTrans" cxnId="{05AA28B1-7417-4AFC-A7DE-5AA01CD23BC4}">
      <dgm:prSet/>
      <dgm:spPr/>
      <dgm:t>
        <a:bodyPr/>
        <a:lstStyle/>
        <a:p>
          <a:endParaRPr lang="zh-CN" altLang="en-US"/>
        </a:p>
      </dgm:t>
    </dgm:pt>
    <dgm:pt modelId="{47105DB5-6CCB-493F-A680-3DAF6C59838F}" type="sibTrans" cxnId="{05AA28B1-7417-4AFC-A7DE-5AA01CD23BC4}">
      <dgm:prSet/>
      <dgm:spPr/>
      <dgm:t>
        <a:bodyPr/>
        <a:lstStyle/>
        <a:p>
          <a:endParaRPr lang="zh-CN" altLang="en-US"/>
        </a:p>
      </dgm:t>
    </dgm:pt>
    <dgm:pt modelId="{24D9CDF7-DACD-4751-8C47-0981479AEB75}" type="pres">
      <dgm:prSet presAssocID="{1A8A3FA1-7740-4923-BAAC-C88DE6D5E3D7}" presName="hierChild1" presStyleCnt="0">
        <dgm:presLayoutVars>
          <dgm:chPref val="1"/>
          <dgm:dir/>
          <dgm:animOne val="branch"/>
          <dgm:animLvl val="lvl"/>
          <dgm:resizeHandles/>
        </dgm:presLayoutVars>
      </dgm:prSet>
      <dgm:spPr/>
      <dgm:t>
        <a:bodyPr/>
        <a:lstStyle/>
        <a:p>
          <a:endParaRPr lang="zh-CN" altLang="en-US"/>
        </a:p>
      </dgm:t>
    </dgm:pt>
    <dgm:pt modelId="{38E6F84A-9BF2-441D-A9BE-C77872C22630}" type="pres">
      <dgm:prSet presAssocID="{0643B270-89F6-4695-8D3B-51BC2E05DFFC}" presName="hierRoot1" presStyleCnt="0"/>
      <dgm:spPr/>
    </dgm:pt>
    <dgm:pt modelId="{E3B9B96D-319E-455E-AB9F-2F22B850894B}" type="pres">
      <dgm:prSet presAssocID="{0643B270-89F6-4695-8D3B-51BC2E05DFFC}" presName="composite" presStyleCnt="0"/>
      <dgm:spPr/>
    </dgm:pt>
    <dgm:pt modelId="{E247BFE5-5430-4718-8741-53D56807C2DB}" type="pres">
      <dgm:prSet presAssocID="{0643B270-89F6-4695-8D3B-51BC2E05DFFC}" presName="background" presStyleLbl="node0" presStyleIdx="0" presStyleCnt="1"/>
      <dgm:spPr/>
    </dgm:pt>
    <dgm:pt modelId="{C9E28130-7CC8-4395-991F-DD621043DE68}" type="pres">
      <dgm:prSet presAssocID="{0643B270-89F6-4695-8D3B-51BC2E05DFFC}" presName="text" presStyleLbl="fgAcc0" presStyleIdx="0" presStyleCnt="1">
        <dgm:presLayoutVars>
          <dgm:chPref val="3"/>
        </dgm:presLayoutVars>
      </dgm:prSet>
      <dgm:spPr/>
      <dgm:t>
        <a:bodyPr/>
        <a:lstStyle/>
        <a:p>
          <a:endParaRPr lang="zh-CN" altLang="en-US"/>
        </a:p>
      </dgm:t>
    </dgm:pt>
    <dgm:pt modelId="{E341BE89-AE76-43EC-949E-FE57833E7E39}" type="pres">
      <dgm:prSet presAssocID="{0643B270-89F6-4695-8D3B-51BC2E05DFFC}" presName="hierChild2" presStyleCnt="0"/>
      <dgm:spPr/>
    </dgm:pt>
    <dgm:pt modelId="{FB2A4369-4757-4AE5-A3AF-DE8AFA0020BC}" type="pres">
      <dgm:prSet presAssocID="{B0CCDA15-E48A-4B2E-BA49-BB637046F6CA}" presName="Name10" presStyleLbl="parChTrans1D2" presStyleIdx="0" presStyleCnt="3"/>
      <dgm:spPr/>
      <dgm:t>
        <a:bodyPr/>
        <a:lstStyle/>
        <a:p>
          <a:endParaRPr lang="zh-CN" altLang="en-US"/>
        </a:p>
      </dgm:t>
    </dgm:pt>
    <dgm:pt modelId="{B529DAF6-5311-4A05-95D2-71EEBC561795}" type="pres">
      <dgm:prSet presAssocID="{CE088ACF-EC0D-4C3D-9C6D-D246F328B897}" presName="hierRoot2" presStyleCnt="0"/>
      <dgm:spPr/>
    </dgm:pt>
    <dgm:pt modelId="{C75EDC50-20DC-457A-9D0F-18EA410BCEBB}" type="pres">
      <dgm:prSet presAssocID="{CE088ACF-EC0D-4C3D-9C6D-D246F328B897}" presName="composite2" presStyleCnt="0"/>
      <dgm:spPr/>
    </dgm:pt>
    <dgm:pt modelId="{2E49FFA7-73BB-4745-B03C-23ED52A8FDC5}" type="pres">
      <dgm:prSet presAssocID="{CE088ACF-EC0D-4C3D-9C6D-D246F328B897}" presName="background2" presStyleLbl="node2" presStyleIdx="0" presStyleCnt="3"/>
      <dgm:spPr/>
    </dgm:pt>
    <dgm:pt modelId="{518D3662-4417-4276-836D-53DFA6E0ACB6}" type="pres">
      <dgm:prSet presAssocID="{CE088ACF-EC0D-4C3D-9C6D-D246F328B897}" presName="text2" presStyleLbl="fgAcc2" presStyleIdx="0" presStyleCnt="3">
        <dgm:presLayoutVars>
          <dgm:chPref val="3"/>
        </dgm:presLayoutVars>
      </dgm:prSet>
      <dgm:spPr/>
      <dgm:t>
        <a:bodyPr/>
        <a:lstStyle/>
        <a:p>
          <a:endParaRPr lang="zh-CN" altLang="en-US"/>
        </a:p>
      </dgm:t>
    </dgm:pt>
    <dgm:pt modelId="{511C4B89-C7ED-48C9-B0F9-0410A27370E3}" type="pres">
      <dgm:prSet presAssocID="{CE088ACF-EC0D-4C3D-9C6D-D246F328B897}" presName="hierChild3" presStyleCnt="0"/>
      <dgm:spPr/>
    </dgm:pt>
    <dgm:pt modelId="{5BB0B0A9-EA41-4539-9AF0-A6A3FD37D5C9}" type="pres">
      <dgm:prSet presAssocID="{56EE82CF-F8BE-4728-9C12-D7EC568F1C8C}" presName="Name17" presStyleLbl="parChTrans1D3" presStyleIdx="0" presStyleCnt="3"/>
      <dgm:spPr/>
      <dgm:t>
        <a:bodyPr/>
        <a:lstStyle/>
        <a:p>
          <a:endParaRPr lang="zh-CN" altLang="en-US"/>
        </a:p>
      </dgm:t>
    </dgm:pt>
    <dgm:pt modelId="{D16EB4C1-A8E4-4EB5-A485-7D2AF8F61FBF}" type="pres">
      <dgm:prSet presAssocID="{334F263A-0F03-413B-B771-59691CA29DB2}" presName="hierRoot3" presStyleCnt="0"/>
      <dgm:spPr/>
    </dgm:pt>
    <dgm:pt modelId="{82F1C8D2-BCFF-4D2C-AEAE-FB9DDC64F2C6}" type="pres">
      <dgm:prSet presAssocID="{334F263A-0F03-413B-B771-59691CA29DB2}" presName="composite3" presStyleCnt="0"/>
      <dgm:spPr/>
    </dgm:pt>
    <dgm:pt modelId="{6CBC8B45-ADD1-461F-B174-4A87E2F7D901}" type="pres">
      <dgm:prSet presAssocID="{334F263A-0F03-413B-B771-59691CA29DB2}" presName="background3" presStyleLbl="node3" presStyleIdx="0" presStyleCnt="3"/>
      <dgm:spPr/>
    </dgm:pt>
    <dgm:pt modelId="{45E6BE51-1433-4534-9518-FB3B565F95F8}" type="pres">
      <dgm:prSet presAssocID="{334F263A-0F03-413B-B771-59691CA29DB2}" presName="text3" presStyleLbl="fgAcc3" presStyleIdx="0" presStyleCnt="3">
        <dgm:presLayoutVars>
          <dgm:chPref val="3"/>
        </dgm:presLayoutVars>
      </dgm:prSet>
      <dgm:spPr/>
      <dgm:t>
        <a:bodyPr/>
        <a:lstStyle/>
        <a:p>
          <a:endParaRPr lang="zh-CN" altLang="en-US"/>
        </a:p>
      </dgm:t>
    </dgm:pt>
    <dgm:pt modelId="{883BCEB7-49CA-4C6B-A7EF-B362A87FD5E4}" type="pres">
      <dgm:prSet presAssocID="{334F263A-0F03-413B-B771-59691CA29DB2}" presName="hierChild4" presStyleCnt="0"/>
      <dgm:spPr/>
    </dgm:pt>
    <dgm:pt modelId="{393670C2-6E9F-4EDA-94ED-8CF8F5E43368}" type="pres">
      <dgm:prSet presAssocID="{FA3915DE-A341-4D5F-8510-08A96720E779}" presName="Name10" presStyleLbl="parChTrans1D2" presStyleIdx="1" presStyleCnt="3"/>
      <dgm:spPr/>
      <dgm:t>
        <a:bodyPr/>
        <a:lstStyle/>
        <a:p>
          <a:endParaRPr lang="zh-CN" altLang="en-US"/>
        </a:p>
      </dgm:t>
    </dgm:pt>
    <dgm:pt modelId="{FF2F2ABB-4EA5-44E1-BAF3-2E4F6BF1D811}" type="pres">
      <dgm:prSet presAssocID="{64F6E7A1-4326-42B2-AFEB-EC7C7DEBB820}" presName="hierRoot2" presStyleCnt="0"/>
      <dgm:spPr/>
    </dgm:pt>
    <dgm:pt modelId="{54DB5A46-B066-44C3-833C-0F69EE5DA54B}" type="pres">
      <dgm:prSet presAssocID="{64F6E7A1-4326-42B2-AFEB-EC7C7DEBB820}" presName="composite2" presStyleCnt="0"/>
      <dgm:spPr/>
    </dgm:pt>
    <dgm:pt modelId="{F777CA99-FD95-4397-8B04-156427B67075}" type="pres">
      <dgm:prSet presAssocID="{64F6E7A1-4326-42B2-AFEB-EC7C7DEBB820}" presName="background2" presStyleLbl="node2" presStyleIdx="1" presStyleCnt="3"/>
      <dgm:spPr/>
    </dgm:pt>
    <dgm:pt modelId="{CA1038F3-61D8-443A-B65A-4CC7C8F94F05}" type="pres">
      <dgm:prSet presAssocID="{64F6E7A1-4326-42B2-AFEB-EC7C7DEBB820}" presName="text2" presStyleLbl="fgAcc2" presStyleIdx="1" presStyleCnt="3">
        <dgm:presLayoutVars>
          <dgm:chPref val="3"/>
        </dgm:presLayoutVars>
      </dgm:prSet>
      <dgm:spPr/>
      <dgm:t>
        <a:bodyPr/>
        <a:lstStyle/>
        <a:p>
          <a:endParaRPr lang="zh-CN" altLang="en-US"/>
        </a:p>
      </dgm:t>
    </dgm:pt>
    <dgm:pt modelId="{CF056DF6-CEF4-4D0F-90CC-D0DE8933B64D}" type="pres">
      <dgm:prSet presAssocID="{64F6E7A1-4326-42B2-AFEB-EC7C7DEBB820}" presName="hierChild3" presStyleCnt="0"/>
      <dgm:spPr/>
    </dgm:pt>
    <dgm:pt modelId="{5C1D0F6B-84FB-4BC3-B361-C7D8C07B70DB}" type="pres">
      <dgm:prSet presAssocID="{71EBC30A-30F5-490B-B77F-F25CC280177C}" presName="Name17" presStyleLbl="parChTrans1D3" presStyleIdx="1" presStyleCnt="3"/>
      <dgm:spPr/>
      <dgm:t>
        <a:bodyPr/>
        <a:lstStyle/>
        <a:p>
          <a:endParaRPr lang="zh-CN" altLang="en-US"/>
        </a:p>
      </dgm:t>
    </dgm:pt>
    <dgm:pt modelId="{137D20A0-CDDB-4FE8-B3C6-5F8747119C9C}" type="pres">
      <dgm:prSet presAssocID="{0F1D273F-FF3B-46B4-B697-CCF6D3F4E4E2}" presName="hierRoot3" presStyleCnt="0"/>
      <dgm:spPr/>
    </dgm:pt>
    <dgm:pt modelId="{B7BCC542-DE61-47E3-84E3-D4DCB8A91D11}" type="pres">
      <dgm:prSet presAssocID="{0F1D273F-FF3B-46B4-B697-CCF6D3F4E4E2}" presName="composite3" presStyleCnt="0"/>
      <dgm:spPr/>
    </dgm:pt>
    <dgm:pt modelId="{9F69D7F9-60A0-44BE-9B5A-3EABB4F0342E}" type="pres">
      <dgm:prSet presAssocID="{0F1D273F-FF3B-46B4-B697-CCF6D3F4E4E2}" presName="background3" presStyleLbl="node3" presStyleIdx="1" presStyleCnt="3"/>
      <dgm:spPr/>
    </dgm:pt>
    <dgm:pt modelId="{264D6EE0-7F2C-4E64-B4FA-5BEFB3610373}" type="pres">
      <dgm:prSet presAssocID="{0F1D273F-FF3B-46B4-B697-CCF6D3F4E4E2}" presName="text3" presStyleLbl="fgAcc3" presStyleIdx="1" presStyleCnt="3">
        <dgm:presLayoutVars>
          <dgm:chPref val="3"/>
        </dgm:presLayoutVars>
      </dgm:prSet>
      <dgm:spPr/>
      <dgm:t>
        <a:bodyPr/>
        <a:lstStyle/>
        <a:p>
          <a:endParaRPr lang="zh-CN" altLang="en-US"/>
        </a:p>
      </dgm:t>
    </dgm:pt>
    <dgm:pt modelId="{768EBD38-16D3-499E-869D-F20E0941FA2D}" type="pres">
      <dgm:prSet presAssocID="{0F1D273F-FF3B-46B4-B697-CCF6D3F4E4E2}" presName="hierChild4" presStyleCnt="0"/>
      <dgm:spPr/>
    </dgm:pt>
    <dgm:pt modelId="{EDFE5D48-E1EB-43F3-A0F1-EE9B0002C92F}" type="pres">
      <dgm:prSet presAssocID="{C05E9A93-845B-4C24-8436-01E278D30BC8}" presName="Name10" presStyleLbl="parChTrans1D2" presStyleIdx="2" presStyleCnt="3"/>
      <dgm:spPr/>
      <dgm:t>
        <a:bodyPr/>
        <a:lstStyle/>
        <a:p>
          <a:endParaRPr lang="zh-CN" altLang="en-US"/>
        </a:p>
      </dgm:t>
    </dgm:pt>
    <dgm:pt modelId="{CD5EE0A3-D3A2-44EA-8D52-3756CEE16CA6}" type="pres">
      <dgm:prSet presAssocID="{184AF901-771A-49C5-A1DE-D6F65BB90BD5}" presName="hierRoot2" presStyleCnt="0"/>
      <dgm:spPr/>
    </dgm:pt>
    <dgm:pt modelId="{E5CA09DE-34A6-4145-B408-0E7B4165B84F}" type="pres">
      <dgm:prSet presAssocID="{184AF901-771A-49C5-A1DE-D6F65BB90BD5}" presName="composite2" presStyleCnt="0"/>
      <dgm:spPr/>
    </dgm:pt>
    <dgm:pt modelId="{31A1CCD1-FA20-4EBC-81E9-D7F0F4A2BB5D}" type="pres">
      <dgm:prSet presAssocID="{184AF901-771A-49C5-A1DE-D6F65BB90BD5}" presName="background2" presStyleLbl="node2" presStyleIdx="2" presStyleCnt="3"/>
      <dgm:spPr/>
    </dgm:pt>
    <dgm:pt modelId="{3C6B6086-4894-4191-83ED-EFC345496A4F}" type="pres">
      <dgm:prSet presAssocID="{184AF901-771A-49C5-A1DE-D6F65BB90BD5}" presName="text2" presStyleLbl="fgAcc2" presStyleIdx="2" presStyleCnt="3">
        <dgm:presLayoutVars>
          <dgm:chPref val="3"/>
        </dgm:presLayoutVars>
      </dgm:prSet>
      <dgm:spPr/>
      <dgm:t>
        <a:bodyPr/>
        <a:lstStyle/>
        <a:p>
          <a:endParaRPr lang="zh-CN" altLang="en-US"/>
        </a:p>
      </dgm:t>
    </dgm:pt>
    <dgm:pt modelId="{D04636AF-2A83-4305-9F03-ED5F0E874DB8}" type="pres">
      <dgm:prSet presAssocID="{184AF901-771A-49C5-A1DE-D6F65BB90BD5}" presName="hierChild3" presStyleCnt="0"/>
      <dgm:spPr/>
    </dgm:pt>
    <dgm:pt modelId="{BCE7B2E3-200A-40A7-84A0-687503C0DE2D}" type="pres">
      <dgm:prSet presAssocID="{7B9B3A74-2344-463F-9064-66FD04356B9E}" presName="Name17" presStyleLbl="parChTrans1D3" presStyleIdx="2" presStyleCnt="3"/>
      <dgm:spPr/>
      <dgm:t>
        <a:bodyPr/>
        <a:lstStyle/>
        <a:p>
          <a:endParaRPr lang="zh-CN" altLang="en-US"/>
        </a:p>
      </dgm:t>
    </dgm:pt>
    <dgm:pt modelId="{F451B38B-AA30-47CC-AB6A-0FE09051EAFC}" type="pres">
      <dgm:prSet presAssocID="{5BBFC771-57BB-4BB0-9936-EBCF07ACAB4B}" presName="hierRoot3" presStyleCnt="0"/>
      <dgm:spPr/>
    </dgm:pt>
    <dgm:pt modelId="{5FC924FA-F761-4584-A155-BFCE6B34633D}" type="pres">
      <dgm:prSet presAssocID="{5BBFC771-57BB-4BB0-9936-EBCF07ACAB4B}" presName="composite3" presStyleCnt="0"/>
      <dgm:spPr/>
    </dgm:pt>
    <dgm:pt modelId="{AC42622C-557F-430A-A150-3A9F933A13DB}" type="pres">
      <dgm:prSet presAssocID="{5BBFC771-57BB-4BB0-9936-EBCF07ACAB4B}" presName="background3" presStyleLbl="node3" presStyleIdx="2" presStyleCnt="3"/>
      <dgm:spPr/>
    </dgm:pt>
    <dgm:pt modelId="{3CA20789-0B41-47D2-9121-299F4AE54070}" type="pres">
      <dgm:prSet presAssocID="{5BBFC771-57BB-4BB0-9936-EBCF07ACAB4B}" presName="text3" presStyleLbl="fgAcc3" presStyleIdx="2" presStyleCnt="3">
        <dgm:presLayoutVars>
          <dgm:chPref val="3"/>
        </dgm:presLayoutVars>
      </dgm:prSet>
      <dgm:spPr/>
      <dgm:t>
        <a:bodyPr/>
        <a:lstStyle/>
        <a:p>
          <a:endParaRPr lang="zh-CN" altLang="en-US"/>
        </a:p>
      </dgm:t>
    </dgm:pt>
    <dgm:pt modelId="{6F5592AD-0962-4B37-93DC-28120B0AB08A}" type="pres">
      <dgm:prSet presAssocID="{5BBFC771-57BB-4BB0-9936-EBCF07ACAB4B}" presName="hierChild4" presStyleCnt="0"/>
      <dgm:spPr/>
    </dgm:pt>
  </dgm:ptLst>
  <dgm:cxnLst>
    <dgm:cxn modelId="{F9AFC015-5091-4566-966F-D40FFC7486D0}" type="presOf" srcId="{7B9B3A74-2344-463F-9064-66FD04356B9E}" destId="{BCE7B2E3-200A-40A7-84A0-687503C0DE2D}" srcOrd="0" destOrd="0" presId="urn:microsoft.com/office/officeart/2005/8/layout/hierarchy1"/>
    <dgm:cxn modelId="{05AA28B1-7417-4AFC-A7DE-5AA01CD23BC4}" srcId="{64F6E7A1-4326-42B2-AFEB-EC7C7DEBB820}" destId="{0F1D273F-FF3B-46B4-B697-CCF6D3F4E4E2}" srcOrd="0" destOrd="0" parTransId="{71EBC30A-30F5-490B-B77F-F25CC280177C}" sibTransId="{47105DB5-6CCB-493F-A680-3DAF6C59838F}"/>
    <dgm:cxn modelId="{0BBBC601-DB80-4345-87D2-C778B0763F2D}" type="presOf" srcId="{56EE82CF-F8BE-4728-9C12-D7EC568F1C8C}" destId="{5BB0B0A9-EA41-4539-9AF0-A6A3FD37D5C9}" srcOrd="0" destOrd="0" presId="urn:microsoft.com/office/officeart/2005/8/layout/hierarchy1"/>
    <dgm:cxn modelId="{D55BCF80-ED02-4FA4-BA6D-1BD9CA884EB9}" type="presOf" srcId="{CE088ACF-EC0D-4C3D-9C6D-D246F328B897}" destId="{518D3662-4417-4276-836D-53DFA6E0ACB6}" srcOrd="0" destOrd="0" presId="urn:microsoft.com/office/officeart/2005/8/layout/hierarchy1"/>
    <dgm:cxn modelId="{D97C33C1-2A37-4BEB-8AD0-E096555165AE}" type="presOf" srcId="{64F6E7A1-4326-42B2-AFEB-EC7C7DEBB820}" destId="{CA1038F3-61D8-443A-B65A-4CC7C8F94F05}" srcOrd="0" destOrd="0" presId="urn:microsoft.com/office/officeart/2005/8/layout/hierarchy1"/>
    <dgm:cxn modelId="{A31A78B2-1EDF-44FA-AC65-1F83E9ACF7E4}" srcId="{1A8A3FA1-7740-4923-BAAC-C88DE6D5E3D7}" destId="{0643B270-89F6-4695-8D3B-51BC2E05DFFC}" srcOrd="0" destOrd="0" parTransId="{494D1BC8-A3D9-4C5B-B8DC-7E9F8B8CC389}" sibTransId="{BAB7A710-5349-4073-9FEE-12A44652AEDF}"/>
    <dgm:cxn modelId="{BD9BDAC3-8EC3-4ED9-8E2F-407E36425CF0}" srcId="{0643B270-89F6-4695-8D3B-51BC2E05DFFC}" destId="{64F6E7A1-4326-42B2-AFEB-EC7C7DEBB820}" srcOrd="1" destOrd="0" parTransId="{FA3915DE-A341-4D5F-8510-08A96720E779}" sibTransId="{BE300C72-D7A5-41F8-BE96-2233A8B68F02}"/>
    <dgm:cxn modelId="{3E89B664-ADF3-4FD5-BC5C-9D6783242A04}" type="presOf" srcId="{FA3915DE-A341-4D5F-8510-08A96720E779}" destId="{393670C2-6E9F-4EDA-94ED-8CF8F5E43368}" srcOrd="0" destOrd="0" presId="urn:microsoft.com/office/officeart/2005/8/layout/hierarchy1"/>
    <dgm:cxn modelId="{876D3AEB-B87A-4E85-B43E-BCB15F0CF2B8}" type="presOf" srcId="{5BBFC771-57BB-4BB0-9936-EBCF07ACAB4B}" destId="{3CA20789-0B41-47D2-9121-299F4AE54070}" srcOrd="0" destOrd="0" presId="urn:microsoft.com/office/officeart/2005/8/layout/hierarchy1"/>
    <dgm:cxn modelId="{CE87BD04-69E2-49FE-A4C7-146ED265BF05}" type="presOf" srcId="{1A8A3FA1-7740-4923-BAAC-C88DE6D5E3D7}" destId="{24D9CDF7-DACD-4751-8C47-0981479AEB75}" srcOrd="0" destOrd="0" presId="urn:microsoft.com/office/officeart/2005/8/layout/hierarchy1"/>
    <dgm:cxn modelId="{21D2F125-D553-445C-B8C4-EBD5AFEAC2F7}" srcId="{184AF901-771A-49C5-A1DE-D6F65BB90BD5}" destId="{5BBFC771-57BB-4BB0-9936-EBCF07ACAB4B}" srcOrd="0" destOrd="0" parTransId="{7B9B3A74-2344-463F-9064-66FD04356B9E}" sibTransId="{C062B08B-FE66-46A6-931A-ABEC4C299EE0}"/>
    <dgm:cxn modelId="{885A125D-14DF-4ED7-9912-6B56292D55EC}" type="presOf" srcId="{184AF901-771A-49C5-A1DE-D6F65BB90BD5}" destId="{3C6B6086-4894-4191-83ED-EFC345496A4F}" srcOrd="0" destOrd="0" presId="urn:microsoft.com/office/officeart/2005/8/layout/hierarchy1"/>
    <dgm:cxn modelId="{BD760D2E-E4E2-4259-9466-72D283FD77D7}" srcId="{CE088ACF-EC0D-4C3D-9C6D-D246F328B897}" destId="{334F263A-0F03-413B-B771-59691CA29DB2}" srcOrd="0" destOrd="0" parTransId="{56EE82CF-F8BE-4728-9C12-D7EC568F1C8C}" sibTransId="{C6282682-44E4-43D1-AA5F-9259981FC1BA}"/>
    <dgm:cxn modelId="{27F2CA4F-528F-4167-A880-04FEF75E07BB}" srcId="{0643B270-89F6-4695-8D3B-51BC2E05DFFC}" destId="{184AF901-771A-49C5-A1DE-D6F65BB90BD5}" srcOrd="2" destOrd="0" parTransId="{C05E9A93-845B-4C24-8436-01E278D30BC8}" sibTransId="{AF84FC70-3B08-40E7-9726-38CF2EAF8928}"/>
    <dgm:cxn modelId="{9D84FE88-2D5A-427B-9A7A-D40C9F9026AF}" type="presOf" srcId="{0643B270-89F6-4695-8D3B-51BC2E05DFFC}" destId="{C9E28130-7CC8-4395-991F-DD621043DE68}" srcOrd="0" destOrd="0" presId="urn:microsoft.com/office/officeart/2005/8/layout/hierarchy1"/>
    <dgm:cxn modelId="{BC4A557C-87A5-4479-997F-24A571BDBEE0}" type="presOf" srcId="{0F1D273F-FF3B-46B4-B697-CCF6D3F4E4E2}" destId="{264D6EE0-7F2C-4E64-B4FA-5BEFB3610373}" srcOrd="0" destOrd="0" presId="urn:microsoft.com/office/officeart/2005/8/layout/hierarchy1"/>
    <dgm:cxn modelId="{74D8421D-F1F9-4F8B-BA3F-A04611756B2A}" type="presOf" srcId="{334F263A-0F03-413B-B771-59691CA29DB2}" destId="{45E6BE51-1433-4534-9518-FB3B565F95F8}" srcOrd="0" destOrd="0" presId="urn:microsoft.com/office/officeart/2005/8/layout/hierarchy1"/>
    <dgm:cxn modelId="{4F1EEE27-2394-408F-AE94-31FBFAF893D8}" srcId="{0643B270-89F6-4695-8D3B-51BC2E05DFFC}" destId="{CE088ACF-EC0D-4C3D-9C6D-D246F328B897}" srcOrd="0" destOrd="0" parTransId="{B0CCDA15-E48A-4B2E-BA49-BB637046F6CA}" sibTransId="{47AB68AE-D47D-4253-B10C-259ABEADD53C}"/>
    <dgm:cxn modelId="{6275929E-986E-47B2-BA9F-6A53C0F7440A}" type="presOf" srcId="{B0CCDA15-E48A-4B2E-BA49-BB637046F6CA}" destId="{FB2A4369-4757-4AE5-A3AF-DE8AFA0020BC}" srcOrd="0" destOrd="0" presId="urn:microsoft.com/office/officeart/2005/8/layout/hierarchy1"/>
    <dgm:cxn modelId="{099ACC8E-6665-4A1F-831E-336195F0BA96}" type="presOf" srcId="{C05E9A93-845B-4C24-8436-01E278D30BC8}" destId="{EDFE5D48-E1EB-43F3-A0F1-EE9B0002C92F}" srcOrd="0" destOrd="0" presId="urn:microsoft.com/office/officeart/2005/8/layout/hierarchy1"/>
    <dgm:cxn modelId="{BF0CB0A0-AD93-4759-8FCE-767A491EC173}" type="presOf" srcId="{71EBC30A-30F5-490B-B77F-F25CC280177C}" destId="{5C1D0F6B-84FB-4BC3-B361-C7D8C07B70DB}" srcOrd="0" destOrd="0" presId="urn:microsoft.com/office/officeart/2005/8/layout/hierarchy1"/>
    <dgm:cxn modelId="{AA8106E8-A00B-4ACF-86E5-27650428674C}" type="presParOf" srcId="{24D9CDF7-DACD-4751-8C47-0981479AEB75}" destId="{38E6F84A-9BF2-441D-A9BE-C77872C22630}" srcOrd="0" destOrd="0" presId="urn:microsoft.com/office/officeart/2005/8/layout/hierarchy1"/>
    <dgm:cxn modelId="{D6E607FD-FE0C-440C-A40A-861A5899475F}" type="presParOf" srcId="{38E6F84A-9BF2-441D-A9BE-C77872C22630}" destId="{E3B9B96D-319E-455E-AB9F-2F22B850894B}" srcOrd="0" destOrd="0" presId="urn:microsoft.com/office/officeart/2005/8/layout/hierarchy1"/>
    <dgm:cxn modelId="{586B3021-6764-436D-92A2-7A7594C910AA}" type="presParOf" srcId="{E3B9B96D-319E-455E-AB9F-2F22B850894B}" destId="{E247BFE5-5430-4718-8741-53D56807C2DB}" srcOrd="0" destOrd="0" presId="urn:microsoft.com/office/officeart/2005/8/layout/hierarchy1"/>
    <dgm:cxn modelId="{046D7219-0D0C-46B5-8550-3EDC11AD6E98}" type="presParOf" srcId="{E3B9B96D-319E-455E-AB9F-2F22B850894B}" destId="{C9E28130-7CC8-4395-991F-DD621043DE68}" srcOrd="1" destOrd="0" presId="urn:microsoft.com/office/officeart/2005/8/layout/hierarchy1"/>
    <dgm:cxn modelId="{AA3D6F55-9846-4968-A1E4-FBA302C03575}" type="presParOf" srcId="{38E6F84A-9BF2-441D-A9BE-C77872C22630}" destId="{E341BE89-AE76-43EC-949E-FE57833E7E39}" srcOrd="1" destOrd="0" presId="urn:microsoft.com/office/officeart/2005/8/layout/hierarchy1"/>
    <dgm:cxn modelId="{8D348ADD-4618-4EED-9677-78F630DEDD3C}" type="presParOf" srcId="{E341BE89-AE76-43EC-949E-FE57833E7E39}" destId="{FB2A4369-4757-4AE5-A3AF-DE8AFA0020BC}" srcOrd="0" destOrd="0" presId="urn:microsoft.com/office/officeart/2005/8/layout/hierarchy1"/>
    <dgm:cxn modelId="{A8159276-E98F-41FF-B21D-22088CDCBA03}" type="presParOf" srcId="{E341BE89-AE76-43EC-949E-FE57833E7E39}" destId="{B529DAF6-5311-4A05-95D2-71EEBC561795}" srcOrd="1" destOrd="0" presId="urn:microsoft.com/office/officeart/2005/8/layout/hierarchy1"/>
    <dgm:cxn modelId="{E6B26122-4D02-4931-A437-A53A6D819A3E}" type="presParOf" srcId="{B529DAF6-5311-4A05-95D2-71EEBC561795}" destId="{C75EDC50-20DC-457A-9D0F-18EA410BCEBB}" srcOrd="0" destOrd="0" presId="urn:microsoft.com/office/officeart/2005/8/layout/hierarchy1"/>
    <dgm:cxn modelId="{BA5274C5-2D28-4D47-B866-7229A6BFF9A3}" type="presParOf" srcId="{C75EDC50-20DC-457A-9D0F-18EA410BCEBB}" destId="{2E49FFA7-73BB-4745-B03C-23ED52A8FDC5}" srcOrd="0" destOrd="0" presId="urn:microsoft.com/office/officeart/2005/8/layout/hierarchy1"/>
    <dgm:cxn modelId="{F52F9F46-1C69-44CF-B876-0B718A1B01D5}" type="presParOf" srcId="{C75EDC50-20DC-457A-9D0F-18EA410BCEBB}" destId="{518D3662-4417-4276-836D-53DFA6E0ACB6}" srcOrd="1" destOrd="0" presId="urn:microsoft.com/office/officeart/2005/8/layout/hierarchy1"/>
    <dgm:cxn modelId="{2A01FDB5-4252-4709-8173-AE1BE9AC4A51}" type="presParOf" srcId="{B529DAF6-5311-4A05-95D2-71EEBC561795}" destId="{511C4B89-C7ED-48C9-B0F9-0410A27370E3}" srcOrd="1" destOrd="0" presId="urn:microsoft.com/office/officeart/2005/8/layout/hierarchy1"/>
    <dgm:cxn modelId="{1BC2FDE5-E3A9-4D84-8A53-D2B7B36E7EFF}" type="presParOf" srcId="{511C4B89-C7ED-48C9-B0F9-0410A27370E3}" destId="{5BB0B0A9-EA41-4539-9AF0-A6A3FD37D5C9}" srcOrd="0" destOrd="0" presId="urn:microsoft.com/office/officeart/2005/8/layout/hierarchy1"/>
    <dgm:cxn modelId="{7E906AC5-08CC-44DD-8B09-980CC90D3B05}" type="presParOf" srcId="{511C4B89-C7ED-48C9-B0F9-0410A27370E3}" destId="{D16EB4C1-A8E4-4EB5-A485-7D2AF8F61FBF}" srcOrd="1" destOrd="0" presId="urn:microsoft.com/office/officeart/2005/8/layout/hierarchy1"/>
    <dgm:cxn modelId="{5494321A-7304-497A-8FE0-9A5AD961AB77}" type="presParOf" srcId="{D16EB4C1-A8E4-4EB5-A485-7D2AF8F61FBF}" destId="{82F1C8D2-BCFF-4D2C-AEAE-FB9DDC64F2C6}" srcOrd="0" destOrd="0" presId="urn:microsoft.com/office/officeart/2005/8/layout/hierarchy1"/>
    <dgm:cxn modelId="{39B7E7CB-824F-4D54-B4A3-9BEE5771B375}" type="presParOf" srcId="{82F1C8D2-BCFF-4D2C-AEAE-FB9DDC64F2C6}" destId="{6CBC8B45-ADD1-461F-B174-4A87E2F7D901}" srcOrd="0" destOrd="0" presId="urn:microsoft.com/office/officeart/2005/8/layout/hierarchy1"/>
    <dgm:cxn modelId="{9D944B41-AE83-4538-986A-6FB0AF8AD502}" type="presParOf" srcId="{82F1C8D2-BCFF-4D2C-AEAE-FB9DDC64F2C6}" destId="{45E6BE51-1433-4534-9518-FB3B565F95F8}" srcOrd="1" destOrd="0" presId="urn:microsoft.com/office/officeart/2005/8/layout/hierarchy1"/>
    <dgm:cxn modelId="{FE2ADACC-9F65-4720-88BA-C7773112EE76}" type="presParOf" srcId="{D16EB4C1-A8E4-4EB5-A485-7D2AF8F61FBF}" destId="{883BCEB7-49CA-4C6B-A7EF-B362A87FD5E4}" srcOrd="1" destOrd="0" presId="urn:microsoft.com/office/officeart/2005/8/layout/hierarchy1"/>
    <dgm:cxn modelId="{BA3F3054-67F2-481F-B2B4-9E107E83B4AC}" type="presParOf" srcId="{E341BE89-AE76-43EC-949E-FE57833E7E39}" destId="{393670C2-6E9F-4EDA-94ED-8CF8F5E43368}" srcOrd="2" destOrd="0" presId="urn:microsoft.com/office/officeart/2005/8/layout/hierarchy1"/>
    <dgm:cxn modelId="{67921A9A-5CBF-4FD5-829C-05CC8EDF7EB2}" type="presParOf" srcId="{E341BE89-AE76-43EC-949E-FE57833E7E39}" destId="{FF2F2ABB-4EA5-44E1-BAF3-2E4F6BF1D811}" srcOrd="3" destOrd="0" presId="urn:microsoft.com/office/officeart/2005/8/layout/hierarchy1"/>
    <dgm:cxn modelId="{0B1EAF75-EDCA-4E90-B052-26DEE48AE110}" type="presParOf" srcId="{FF2F2ABB-4EA5-44E1-BAF3-2E4F6BF1D811}" destId="{54DB5A46-B066-44C3-833C-0F69EE5DA54B}" srcOrd="0" destOrd="0" presId="urn:microsoft.com/office/officeart/2005/8/layout/hierarchy1"/>
    <dgm:cxn modelId="{DC36C1A5-41BB-4998-9CDF-5DE9D5C3C1FA}" type="presParOf" srcId="{54DB5A46-B066-44C3-833C-0F69EE5DA54B}" destId="{F777CA99-FD95-4397-8B04-156427B67075}" srcOrd="0" destOrd="0" presId="urn:microsoft.com/office/officeart/2005/8/layout/hierarchy1"/>
    <dgm:cxn modelId="{CC67CB03-959B-453D-A36C-5A99F5C706B1}" type="presParOf" srcId="{54DB5A46-B066-44C3-833C-0F69EE5DA54B}" destId="{CA1038F3-61D8-443A-B65A-4CC7C8F94F05}" srcOrd="1" destOrd="0" presId="urn:microsoft.com/office/officeart/2005/8/layout/hierarchy1"/>
    <dgm:cxn modelId="{6FAAB83B-97B6-4BDF-B09D-04C984A691B0}" type="presParOf" srcId="{FF2F2ABB-4EA5-44E1-BAF3-2E4F6BF1D811}" destId="{CF056DF6-CEF4-4D0F-90CC-D0DE8933B64D}" srcOrd="1" destOrd="0" presId="urn:microsoft.com/office/officeart/2005/8/layout/hierarchy1"/>
    <dgm:cxn modelId="{24BECABB-5ECC-4AE5-8481-E7F54CB99044}" type="presParOf" srcId="{CF056DF6-CEF4-4D0F-90CC-D0DE8933B64D}" destId="{5C1D0F6B-84FB-4BC3-B361-C7D8C07B70DB}" srcOrd="0" destOrd="0" presId="urn:microsoft.com/office/officeart/2005/8/layout/hierarchy1"/>
    <dgm:cxn modelId="{A77B82D2-7C3C-4EE2-A3D8-82E9BDD18F43}" type="presParOf" srcId="{CF056DF6-CEF4-4D0F-90CC-D0DE8933B64D}" destId="{137D20A0-CDDB-4FE8-B3C6-5F8747119C9C}" srcOrd="1" destOrd="0" presId="urn:microsoft.com/office/officeart/2005/8/layout/hierarchy1"/>
    <dgm:cxn modelId="{63BF3D22-444D-4A0B-AFE6-9696A0E9C931}" type="presParOf" srcId="{137D20A0-CDDB-4FE8-B3C6-5F8747119C9C}" destId="{B7BCC542-DE61-47E3-84E3-D4DCB8A91D11}" srcOrd="0" destOrd="0" presId="urn:microsoft.com/office/officeart/2005/8/layout/hierarchy1"/>
    <dgm:cxn modelId="{DA656AFF-008F-47BA-99BB-DE593B44C25C}" type="presParOf" srcId="{B7BCC542-DE61-47E3-84E3-D4DCB8A91D11}" destId="{9F69D7F9-60A0-44BE-9B5A-3EABB4F0342E}" srcOrd="0" destOrd="0" presId="urn:microsoft.com/office/officeart/2005/8/layout/hierarchy1"/>
    <dgm:cxn modelId="{20D41232-F6B9-47F8-85EC-5660A01419BC}" type="presParOf" srcId="{B7BCC542-DE61-47E3-84E3-D4DCB8A91D11}" destId="{264D6EE0-7F2C-4E64-B4FA-5BEFB3610373}" srcOrd="1" destOrd="0" presId="urn:microsoft.com/office/officeart/2005/8/layout/hierarchy1"/>
    <dgm:cxn modelId="{26B7EF66-DE2C-4371-B599-22ED02D53EC8}" type="presParOf" srcId="{137D20A0-CDDB-4FE8-B3C6-5F8747119C9C}" destId="{768EBD38-16D3-499E-869D-F20E0941FA2D}" srcOrd="1" destOrd="0" presId="urn:microsoft.com/office/officeart/2005/8/layout/hierarchy1"/>
    <dgm:cxn modelId="{AB70948A-8D88-440C-ADF1-00C33F7832E5}" type="presParOf" srcId="{E341BE89-AE76-43EC-949E-FE57833E7E39}" destId="{EDFE5D48-E1EB-43F3-A0F1-EE9B0002C92F}" srcOrd="4" destOrd="0" presId="urn:microsoft.com/office/officeart/2005/8/layout/hierarchy1"/>
    <dgm:cxn modelId="{C3F96D8D-FD6A-4269-8724-168C36B71D30}" type="presParOf" srcId="{E341BE89-AE76-43EC-949E-FE57833E7E39}" destId="{CD5EE0A3-D3A2-44EA-8D52-3756CEE16CA6}" srcOrd="5" destOrd="0" presId="urn:microsoft.com/office/officeart/2005/8/layout/hierarchy1"/>
    <dgm:cxn modelId="{EBEFA207-E253-4141-9D78-7044B7C59E98}" type="presParOf" srcId="{CD5EE0A3-D3A2-44EA-8D52-3756CEE16CA6}" destId="{E5CA09DE-34A6-4145-B408-0E7B4165B84F}" srcOrd="0" destOrd="0" presId="urn:microsoft.com/office/officeart/2005/8/layout/hierarchy1"/>
    <dgm:cxn modelId="{6DDB3388-8802-492B-9287-78B8654ED4E8}" type="presParOf" srcId="{E5CA09DE-34A6-4145-B408-0E7B4165B84F}" destId="{31A1CCD1-FA20-4EBC-81E9-D7F0F4A2BB5D}" srcOrd="0" destOrd="0" presId="urn:microsoft.com/office/officeart/2005/8/layout/hierarchy1"/>
    <dgm:cxn modelId="{12621996-CC59-4717-A071-E14E5AA63578}" type="presParOf" srcId="{E5CA09DE-34A6-4145-B408-0E7B4165B84F}" destId="{3C6B6086-4894-4191-83ED-EFC345496A4F}" srcOrd="1" destOrd="0" presId="urn:microsoft.com/office/officeart/2005/8/layout/hierarchy1"/>
    <dgm:cxn modelId="{902FF525-9E02-41F9-A84D-693B75EEF325}" type="presParOf" srcId="{CD5EE0A3-D3A2-44EA-8D52-3756CEE16CA6}" destId="{D04636AF-2A83-4305-9F03-ED5F0E874DB8}" srcOrd="1" destOrd="0" presId="urn:microsoft.com/office/officeart/2005/8/layout/hierarchy1"/>
    <dgm:cxn modelId="{43B0E6DD-05D3-434B-930E-E5A4E9DCD19C}" type="presParOf" srcId="{D04636AF-2A83-4305-9F03-ED5F0E874DB8}" destId="{BCE7B2E3-200A-40A7-84A0-687503C0DE2D}" srcOrd="0" destOrd="0" presId="urn:microsoft.com/office/officeart/2005/8/layout/hierarchy1"/>
    <dgm:cxn modelId="{00DEBBE6-AEA6-45A6-B823-02FE6ABFF155}" type="presParOf" srcId="{D04636AF-2A83-4305-9F03-ED5F0E874DB8}" destId="{F451B38B-AA30-47CC-AB6A-0FE09051EAFC}" srcOrd="1" destOrd="0" presId="urn:microsoft.com/office/officeart/2005/8/layout/hierarchy1"/>
    <dgm:cxn modelId="{86DA8444-3311-4A7B-82C3-1D143B0819C3}" type="presParOf" srcId="{F451B38B-AA30-47CC-AB6A-0FE09051EAFC}" destId="{5FC924FA-F761-4584-A155-BFCE6B34633D}" srcOrd="0" destOrd="0" presId="urn:microsoft.com/office/officeart/2005/8/layout/hierarchy1"/>
    <dgm:cxn modelId="{F2B319E7-A4F8-4A55-BCB3-239C66161B36}" type="presParOf" srcId="{5FC924FA-F761-4584-A155-BFCE6B34633D}" destId="{AC42622C-557F-430A-A150-3A9F933A13DB}" srcOrd="0" destOrd="0" presId="urn:microsoft.com/office/officeart/2005/8/layout/hierarchy1"/>
    <dgm:cxn modelId="{0FDE9558-6F05-4755-A5C5-B6534EF32381}" type="presParOf" srcId="{5FC924FA-F761-4584-A155-BFCE6B34633D}" destId="{3CA20789-0B41-47D2-9121-299F4AE54070}" srcOrd="1" destOrd="0" presId="urn:microsoft.com/office/officeart/2005/8/layout/hierarchy1"/>
    <dgm:cxn modelId="{5D40C870-FE68-4414-A9C6-8B586425FC3A}" type="presParOf" srcId="{F451B38B-AA30-47CC-AB6A-0FE09051EAFC}" destId="{6F5592AD-0962-4B37-93DC-28120B0AB08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0CF9D1-4179-47F1-A5D2-BEE0E2E9B753}" type="doc">
      <dgm:prSet loTypeId="urn:microsoft.com/office/officeart/2005/8/layout/radial3" loCatId="cycle" qsTypeId="urn:microsoft.com/office/officeart/2005/8/quickstyle/3d1" qsCatId="3D" csTypeId="urn:microsoft.com/office/officeart/2005/8/colors/accent6_3" csCatId="accent6" phldr="1"/>
      <dgm:spPr/>
      <dgm:t>
        <a:bodyPr/>
        <a:lstStyle/>
        <a:p>
          <a:endParaRPr lang="zh-CN" altLang="en-US"/>
        </a:p>
      </dgm:t>
    </dgm:pt>
    <dgm:pt modelId="{1D7742C2-62AE-41A0-B112-230160FC3BF6}">
      <dgm:prSet phldrT="[文本]" custT="1"/>
      <dgm:spPr/>
      <dgm:t>
        <a:bodyPr/>
        <a:lstStyle/>
        <a:p>
          <a:r>
            <a:rPr lang="zh-CN" altLang="en-US" sz="1600" dirty="0" smtClean="0">
              <a:latin typeface="+mn-ea"/>
              <a:ea typeface="+mn-ea"/>
            </a:rPr>
            <a:t>组长（颜路天）：</a:t>
          </a:r>
          <a:endParaRPr lang="en-US" altLang="zh-CN" sz="1600" dirty="0" smtClean="0">
            <a:latin typeface="+mn-ea"/>
            <a:ea typeface="+mn-ea"/>
          </a:endParaRPr>
        </a:p>
        <a:p>
          <a:r>
            <a:rPr lang="zh-CN" altLang="en-US" sz="1600" dirty="0" smtClean="0"/>
            <a:t>负责项目规划、协调组员工作、组织功能测试</a:t>
          </a:r>
          <a:endParaRPr lang="en-US" altLang="zh-CN" sz="1600" dirty="0" smtClean="0"/>
        </a:p>
      </dgm:t>
    </dgm:pt>
    <dgm:pt modelId="{E61DC536-42ED-499C-9E13-EA0A5D8B9EE6}" type="parTrans" cxnId="{D887CFF8-E677-4B73-B1E5-D8C2A7A8B539}">
      <dgm:prSet/>
      <dgm:spPr/>
      <dgm:t>
        <a:bodyPr/>
        <a:lstStyle/>
        <a:p>
          <a:endParaRPr lang="zh-CN" altLang="en-US"/>
        </a:p>
      </dgm:t>
    </dgm:pt>
    <dgm:pt modelId="{1CD0769B-273D-453C-AE16-3DCBCB22C8F9}" type="sibTrans" cxnId="{D887CFF8-E677-4B73-B1E5-D8C2A7A8B539}">
      <dgm:prSet/>
      <dgm:spPr/>
      <dgm:t>
        <a:bodyPr/>
        <a:lstStyle/>
        <a:p>
          <a:endParaRPr lang="zh-CN" altLang="en-US"/>
        </a:p>
      </dgm:t>
    </dgm:pt>
    <dgm:pt modelId="{5D5B55F8-902D-4CC0-AADD-5E8DF317D56B}">
      <dgm:prSet phldrT="[文本]" custT="1"/>
      <dgm:spPr/>
      <dgm:t>
        <a:bodyPr/>
        <a:lstStyle/>
        <a:p>
          <a:r>
            <a:rPr lang="zh-CN" altLang="en-US" sz="1600" dirty="0" smtClean="0"/>
            <a:t>颜路天：支付功能、通信功能设计</a:t>
          </a:r>
          <a:endParaRPr lang="zh-CN" altLang="en-US" sz="1600" dirty="0"/>
        </a:p>
      </dgm:t>
    </dgm:pt>
    <dgm:pt modelId="{9D63BAB3-7386-443B-8868-14540C83D84D}" type="parTrans" cxnId="{04A716B5-EDEB-4A1D-B89B-45752072ED66}">
      <dgm:prSet/>
      <dgm:spPr/>
      <dgm:t>
        <a:bodyPr/>
        <a:lstStyle/>
        <a:p>
          <a:endParaRPr lang="zh-CN" altLang="en-US"/>
        </a:p>
      </dgm:t>
    </dgm:pt>
    <dgm:pt modelId="{376093B6-9469-4FAC-9182-EE2067C5AB80}" type="sibTrans" cxnId="{04A716B5-EDEB-4A1D-B89B-45752072ED66}">
      <dgm:prSet/>
      <dgm:spPr/>
      <dgm:t>
        <a:bodyPr/>
        <a:lstStyle/>
        <a:p>
          <a:endParaRPr lang="zh-CN" altLang="en-US"/>
        </a:p>
      </dgm:t>
    </dgm:pt>
    <dgm:pt modelId="{E04BDC00-8B6D-4F7D-A144-7A2D4AB9E446}">
      <dgm:prSet phldrT="[文本]" custT="1"/>
      <dgm:spPr/>
      <dgm:t>
        <a:bodyPr/>
        <a:lstStyle/>
        <a:p>
          <a:r>
            <a:rPr lang="zh-CN" altLang="en-US" sz="1600" dirty="0" smtClean="0"/>
            <a:t>邢敏：机械结构设计</a:t>
          </a:r>
          <a:endParaRPr lang="zh-CN" altLang="en-US" sz="1600" dirty="0"/>
        </a:p>
      </dgm:t>
    </dgm:pt>
    <dgm:pt modelId="{635D36A8-2093-47B7-AD86-6B2656BFFA8B}" type="parTrans" cxnId="{324ACD80-F587-4C5D-AF5D-38E5BCE735A4}">
      <dgm:prSet/>
      <dgm:spPr/>
      <dgm:t>
        <a:bodyPr/>
        <a:lstStyle/>
        <a:p>
          <a:endParaRPr lang="zh-CN" altLang="en-US"/>
        </a:p>
      </dgm:t>
    </dgm:pt>
    <dgm:pt modelId="{EDCDF86E-83C4-4D73-99BD-84E115AB5801}" type="sibTrans" cxnId="{324ACD80-F587-4C5D-AF5D-38E5BCE735A4}">
      <dgm:prSet/>
      <dgm:spPr/>
      <dgm:t>
        <a:bodyPr/>
        <a:lstStyle/>
        <a:p>
          <a:endParaRPr lang="zh-CN" altLang="en-US"/>
        </a:p>
      </dgm:t>
    </dgm:pt>
    <dgm:pt modelId="{934A49C3-1117-4D9D-A9E7-4470FD4FE918}">
      <dgm:prSet phldrT="[文本]" custT="1"/>
      <dgm:spPr/>
      <dgm:t>
        <a:bodyPr/>
        <a:lstStyle/>
        <a:p>
          <a:r>
            <a:rPr lang="zh-CN" altLang="en-US" sz="1600" dirty="0" smtClean="0">
              <a:latin typeface="+mn-ea"/>
              <a:ea typeface="+mn-ea"/>
            </a:rPr>
            <a:t>宋良：系统</a:t>
          </a:r>
          <a:r>
            <a:rPr lang="en-US" altLang="zh-CN" sz="1600" dirty="0" smtClean="0">
              <a:latin typeface="+mn-ea"/>
              <a:ea typeface="+mn-ea"/>
            </a:rPr>
            <a:t>UI</a:t>
          </a:r>
          <a:r>
            <a:rPr lang="zh-CN" altLang="en-US" sz="1600" dirty="0" smtClean="0">
              <a:latin typeface="+mn-ea"/>
              <a:ea typeface="+mn-ea"/>
            </a:rPr>
            <a:t>设计</a:t>
          </a:r>
          <a:endParaRPr lang="zh-CN" altLang="en-US" sz="1600" dirty="0">
            <a:latin typeface="+mn-ea"/>
            <a:ea typeface="+mn-ea"/>
          </a:endParaRPr>
        </a:p>
      </dgm:t>
    </dgm:pt>
    <dgm:pt modelId="{E4915C40-3E61-404B-A03A-CAFACC92C6C2}" type="parTrans" cxnId="{0AC2A4E8-3423-4721-9030-7E775A13593F}">
      <dgm:prSet/>
      <dgm:spPr/>
      <dgm:t>
        <a:bodyPr/>
        <a:lstStyle/>
        <a:p>
          <a:endParaRPr lang="zh-CN" altLang="en-US"/>
        </a:p>
      </dgm:t>
    </dgm:pt>
    <dgm:pt modelId="{895C6479-7FB4-451E-9D2A-0258FF3CB428}" type="sibTrans" cxnId="{0AC2A4E8-3423-4721-9030-7E775A13593F}">
      <dgm:prSet/>
      <dgm:spPr/>
      <dgm:t>
        <a:bodyPr/>
        <a:lstStyle/>
        <a:p>
          <a:endParaRPr lang="zh-CN" altLang="en-US"/>
        </a:p>
      </dgm:t>
    </dgm:pt>
    <dgm:pt modelId="{306DD5B4-BC84-4D53-A658-ECC796E8E8FE}">
      <dgm:prSet phldrT="[文本]" custT="1"/>
      <dgm:spPr/>
      <dgm:t>
        <a:bodyPr/>
        <a:lstStyle/>
        <a:p>
          <a:r>
            <a:rPr lang="zh-CN" altLang="en-US" sz="1600" dirty="0" smtClean="0"/>
            <a:t>赵云蔓：数据库搭建</a:t>
          </a:r>
          <a:endParaRPr lang="zh-CN" altLang="en-US" sz="1600" dirty="0"/>
        </a:p>
      </dgm:t>
    </dgm:pt>
    <dgm:pt modelId="{95C775AF-839F-4FAE-83B8-BCDB347695ED}" type="parTrans" cxnId="{D8C13418-361E-4593-86CF-76FF07BCB4B1}">
      <dgm:prSet/>
      <dgm:spPr/>
      <dgm:t>
        <a:bodyPr/>
        <a:lstStyle/>
        <a:p>
          <a:endParaRPr lang="zh-CN" altLang="en-US"/>
        </a:p>
      </dgm:t>
    </dgm:pt>
    <dgm:pt modelId="{2A77EB84-C608-4CC1-BDE3-5028BF64A205}" type="sibTrans" cxnId="{D8C13418-361E-4593-86CF-76FF07BCB4B1}">
      <dgm:prSet/>
      <dgm:spPr/>
      <dgm:t>
        <a:bodyPr/>
        <a:lstStyle/>
        <a:p>
          <a:endParaRPr lang="zh-CN" altLang="en-US"/>
        </a:p>
      </dgm:t>
    </dgm:pt>
    <dgm:pt modelId="{D03DCEDE-82C0-47A5-BBA4-F4007CACA3EE}" type="pres">
      <dgm:prSet presAssocID="{6F0CF9D1-4179-47F1-A5D2-BEE0E2E9B753}" presName="composite" presStyleCnt="0">
        <dgm:presLayoutVars>
          <dgm:chMax val="1"/>
          <dgm:dir/>
          <dgm:resizeHandles val="exact"/>
        </dgm:presLayoutVars>
      </dgm:prSet>
      <dgm:spPr/>
      <dgm:t>
        <a:bodyPr/>
        <a:lstStyle/>
        <a:p>
          <a:endParaRPr lang="zh-CN" altLang="en-US"/>
        </a:p>
      </dgm:t>
    </dgm:pt>
    <dgm:pt modelId="{96E0090E-3A46-457B-BF92-AA36DDF3F9EF}" type="pres">
      <dgm:prSet presAssocID="{6F0CF9D1-4179-47F1-A5D2-BEE0E2E9B753}" presName="radial" presStyleCnt="0">
        <dgm:presLayoutVars>
          <dgm:animLvl val="ctr"/>
        </dgm:presLayoutVars>
      </dgm:prSet>
      <dgm:spPr/>
    </dgm:pt>
    <dgm:pt modelId="{C50D2886-7E0F-4DAD-8FC9-328A7D37B375}" type="pres">
      <dgm:prSet presAssocID="{1D7742C2-62AE-41A0-B112-230160FC3BF6}" presName="centerShape" presStyleLbl="vennNode1" presStyleIdx="0" presStyleCnt="5" custScaleX="108452" custScaleY="97455"/>
      <dgm:spPr/>
      <dgm:t>
        <a:bodyPr/>
        <a:lstStyle/>
        <a:p>
          <a:endParaRPr lang="zh-CN" altLang="en-US"/>
        </a:p>
      </dgm:t>
    </dgm:pt>
    <dgm:pt modelId="{E719EB8F-1D7A-4D92-9907-41FC4928F613}" type="pres">
      <dgm:prSet presAssocID="{5D5B55F8-902D-4CC0-AADD-5E8DF317D56B}" presName="node" presStyleLbl="vennNode1" presStyleIdx="1" presStyleCnt="5" custScaleX="154334">
        <dgm:presLayoutVars>
          <dgm:bulletEnabled val="1"/>
        </dgm:presLayoutVars>
      </dgm:prSet>
      <dgm:spPr/>
      <dgm:t>
        <a:bodyPr/>
        <a:lstStyle/>
        <a:p>
          <a:endParaRPr lang="zh-CN" altLang="en-US"/>
        </a:p>
      </dgm:t>
    </dgm:pt>
    <dgm:pt modelId="{AB407E71-B105-4654-9EEE-9904488D731F}" type="pres">
      <dgm:prSet presAssocID="{E04BDC00-8B6D-4F7D-A144-7A2D4AB9E446}" presName="node" presStyleLbl="vennNode1" presStyleIdx="2" presStyleCnt="5" custScaleX="111555" custScaleY="100003">
        <dgm:presLayoutVars>
          <dgm:bulletEnabled val="1"/>
        </dgm:presLayoutVars>
      </dgm:prSet>
      <dgm:spPr/>
      <dgm:t>
        <a:bodyPr/>
        <a:lstStyle/>
        <a:p>
          <a:endParaRPr lang="zh-CN" altLang="en-US"/>
        </a:p>
      </dgm:t>
    </dgm:pt>
    <dgm:pt modelId="{BBCB1BD2-3888-4298-BDC2-3E1DCD4F50E5}" type="pres">
      <dgm:prSet presAssocID="{934A49C3-1117-4D9D-A9E7-4470FD4FE918}" presName="node" presStyleLbl="vennNode1" presStyleIdx="3" presStyleCnt="5" custScaleX="128028">
        <dgm:presLayoutVars>
          <dgm:bulletEnabled val="1"/>
        </dgm:presLayoutVars>
      </dgm:prSet>
      <dgm:spPr/>
      <dgm:t>
        <a:bodyPr/>
        <a:lstStyle/>
        <a:p>
          <a:endParaRPr lang="zh-CN" altLang="en-US"/>
        </a:p>
      </dgm:t>
    </dgm:pt>
    <dgm:pt modelId="{1F644889-172B-4CA2-8477-9421AD8A97AF}" type="pres">
      <dgm:prSet presAssocID="{306DD5B4-BC84-4D53-A658-ECC796E8E8FE}" presName="node" presStyleLbl="vennNode1" presStyleIdx="4" presStyleCnt="5" custScaleX="101223">
        <dgm:presLayoutVars>
          <dgm:bulletEnabled val="1"/>
        </dgm:presLayoutVars>
      </dgm:prSet>
      <dgm:spPr/>
      <dgm:t>
        <a:bodyPr/>
        <a:lstStyle/>
        <a:p>
          <a:endParaRPr lang="zh-CN" altLang="en-US"/>
        </a:p>
      </dgm:t>
    </dgm:pt>
  </dgm:ptLst>
  <dgm:cxnLst>
    <dgm:cxn modelId="{F4843812-441E-4CF4-BB3F-BE06620D5597}" type="presOf" srcId="{934A49C3-1117-4D9D-A9E7-4470FD4FE918}" destId="{BBCB1BD2-3888-4298-BDC2-3E1DCD4F50E5}" srcOrd="0" destOrd="0" presId="urn:microsoft.com/office/officeart/2005/8/layout/radial3"/>
    <dgm:cxn modelId="{B3B1B214-5747-4DDB-8FB8-09D9044E3B1A}" type="presOf" srcId="{E04BDC00-8B6D-4F7D-A144-7A2D4AB9E446}" destId="{AB407E71-B105-4654-9EEE-9904488D731F}" srcOrd="0" destOrd="0" presId="urn:microsoft.com/office/officeart/2005/8/layout/radial3"/>
    <dgm:cxn modelId="{8A66C451-7724-4837-9079-DBA0D0BD4ED8}" type="presOf" srcId="{1D7742C2-62AE-41A0-B112-230160FC3BF6}" destId="{C50D2886-7E0F-4DAD-8FC9-328A7D37B375}" srcOrd="0" destOrd="0" presId="urn:microsoft.com/office/officeart/2005/8/layout/radial3"/>
    <dgm:cxn modelId="{D9B3BF3C-B536-4DD7-938C-B7DC7431A7BD}" type="presOf" srcId="{6F0CF9D1-4179-47F1-A5D2-BEE0E2E9B753}" destId="{D03DCEDE-82C0-47A5-BBA4-F4007CACA3EE}" srcOrd="0" destOrd="0" presId="urn:microsoft.com/office/officeart/2005/8/layout/radial3"/>
    <dgm:cxn modelId="{04A716B5-EDEB-4A1D-B89B-45752072ED66}" srcId="{1D7742C2-62AE-41A0-B112-230160FC3BF6}" destId="{5D5B55F8-902D-4CC0-AADD-5E8DF317D56B}" srcOrd="0" destOrd="0" parTransId="{9D63BAB3-7386-443B-8868-14540C83D84D}" sibTransId="{376093B6-9469-4FAC-9182-EE2067C5AB80}"/>
    <dgm:cxn modelId="{D887CFF8-E677-4B73-B1E5-D8C2A7A8B539}" srcId="{6F0CF9D1-4179-47F1-A5D2-BEE0E2E9B753}" destId="{1D7742C2-62AE-41A0-B112-230160FC3BF6}" srcOrd="0" destOrd="0" parTransId="{E61DC536-42ED-499C-9E13-EA0A5D8B9EE6}" sibTransId="{1CD0769B-273D-453C-AE16-3DCBCB22C8F9}"/>
    <dgm:cxn modelId="{D8C13418-361E-4593-86CF-76FF07BCB4B1}" srcId="{1D7742C2-62AE-41A0-B112-230160FC3BF6}" destId="{306DD5B4-BC84-4D53-A658-ECC796E8E8FE}" srcOrd="3" destOrd="0" parTransId="{95C775AF-839F-4FAE-83B8-BCDB347695ED}" sibTransId="{2A77EB84-C608-4CC1-BDE3-5028BF64A205}"/>
    <dgm:cxn modelId="{520F04F6-C6E3-4FBE-9B9A-375FBDDF8760}" type="presOf" srcId="{306DD5B4-BC84-4D53-A658-ECC796E8E8FE}" destId="{1F644889-172B-4CA2-8477-9421AD8A97AF}" srcOrd="0" destOrd="0" presId="urn:microsoft.com/office/officeart/2005/8/layout/radial3"/>
    <dgm:cxn modelId="{324ACD80-F587-4C5D-AF5D-38E5BCE735A4}" srcId="{1D7742C2-62AE-41A0-B112-230160FC3BF6}" destId="{E04BDC00-8B6D-4F7D-A144-7A2D4AB9E446}" srcOrd="1" destOrd="0" parTransId="{635D36A8-2093-47B7-AD86-6B2656BFFA8B}" sibTransId="{EDCDF86E-83C4-4D73-99BD-84E115AB5801}"/>
    <dgm:cxn modelId="{E7AD87F4-D577-49E2-B90A-0FEFB6BF2D9C}" type="presOf" srcId="{5D5B55F8-902D-4CC0-AADD-5E8DF317D56B}" destId="{E719EB8F-1D7A-4D92-9907-41FC4928F613}" srcOrd="0" destOrd="0" presId="urn:microsoft.com/office/officeart/2005/8/layout/radial3"/>
    <dgm:cxn modelId="{0AC2A4E8-3423-4721-9030-7E775A13593F}" srcId="{1D7742C2-62AE-41A0-B112-230160FC3BF6}" destId="{934A49C3-1117-4D9D-A9E7-4470FD4FE918}" srcOrd="2" destOrd="0" parTransId="{E4915C40-3E61-404B-A03A-CAFACC92C6C2}" sibTransId="{895C6479-7FB4-451E-9D2A-0258FF3CB428}"/>
    <dgm:cxn modelId="{19C780A8-DAD6-4809-9EE1-CE455EC6E0BE}" type="presParOf" srcId="{D03DCEDE-82C0-47A5-BBA4-F4007CACA3EE}" destId="{96E0090E-3A46-457B-BF92-AA36DDF3F9EF}" srcOrd="0" destOrd="0" presId="urn:microsoft.com/office/officeart/2005/8/layout/radial3"/>
    <dgm:cxn modelId="{77A24C8D-604F-4402-903B-82B62F0D2222}" type="presParOf" srcId="{96E0090E-3A46-457B-BF92-AA36DDF3F9EF}" destId="{C50D2886-7E0F-4DAD-8FC9-328A7D37B375}" srcOrd="0" destOrd="0" presId="urn:microsoft.com/office/officeart/2005/8/layout/radial3"/>
    <dgm:cxn modelId="{66A3B2CF-7362-49F7-B33C-A674329F1C53}" type="presParOf" srcId="{96E0090E-3A46-457B-BF92-AA36DDF3F9EF}" destId="{E719EB8F-1D7A-4D92-9907-41FC4928F613}" srcOrd="1" destOrd="0" presId="urn:microsoft.com/office/officeart/2005/8/layout/radial3"/>
    <dgm:cxn modelId="{2ABF4A6E-5FE9-4F52-969A-911398C04512}" type="presParOf" srcId="{96E0090E-3A46-457B-BF92-AA36DDF3F9EF}" destId="{AB407E71-B105-4654-9EEE-9904488D731F}" srcOrd="2" destOrd="0" presId="urn:microsoft.com/office/officeart/2005/8/layout/radial3"/>
    <dgm:cxn modelId="{AB3AF6CE-4E45-4F47-AEEF-DE7BDC27DB04}" type="presParOf" srcId="{96E0090E-3A46-457B-BF92-AA36DDF3F9EF}" destId="{BBCB1BD2-3888-4298-BDC2-3E1DCD4F50E5}" srcOrd="3" destOrd="0" presId="urn:microsoft.com/office/officeart/2005/8/layout/radial3"/>
    <dgm:cxn modelId="{750B4905-1CAB-4911-B964-A7CFAB1E9E05}" type="presParOf" srcId="{96E0090E-3A46-457B-BF92-AA36DDF3F9EF}" destId="{1F644889-172B-4CA2-8477-9421AD8A97AF}"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4B81C-9672-4093-AE63-BBF199DA69D0}">
      <dsp:nvSpPr>
        <dsp:cNvPr id="0" name=""/>
        <dsp:cNvSpPr/>
      </dsp:nvSpPr>
      <dsp:spPr>
        <a:xfrm>
          <a:off x="1673800" y="1026054"/>
          <a:ext cx="730856" cy="73085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售货机</a:t>
          </a:r>
          <a:endParaRPr lang="zh-CN" altLang="en-US" sz="1400" kern="1200" dirty="0"/>
        </a:p>
      </dsp:txBody>
      <dsp:txXfrm>
        <a:off x="1780831" y="1133085"/>
        <a:ext cx="516794" cy="516794"/>
      </dsp:txXfrm>
    </dsp:sp>
    <dsp:sp modelId="{A71B7DB1-8EEC-4558-981B-4545B5B771B7}">
      <dsp:nvSpPr>
        <dsp:cNvPr id="0" name=""/>
        <dsp:cNvSpPr/>
      </dsp:nvSpPr>
      <dsp:spPr>
        <a:xfrm rot="16200000">
          <a:off x="1961510" y="759570"/>
          <a:ext cx="155436" cy="2484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1984826" y="832584"/>
        <a:ext cx="108805" cy="149095"/>
      </dsp:txXfrm>
    </dsp:sp>
    <dsp:sp modelId="{4DEC7C26-A3EE-4BD4-A32D-32D518F5DCD6}">
      <dsp:nvSpPr>
        <dsp:cNvPr id="0" name=""/>
        <dsp:cNvSpPr/>
      </dsp:nvSpPr>
      <dsp:spPr>
        <a:xfrm>
          <a:off x="1673800" y="1922"/>
          <a:ext cx="730856" cy="730856"/>
        </a:xfrm>
        <a:prstGeom prst="ellipse">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矿泉水</a:t>
          </a:r>
          <a:endParaRPr lang="zh-CN" altLang="en-US" sz="1400" kern="1200" dirty="0"/>
        </a:p>
      </dsp:txBody>
      <dsp:txXfrm>
        <a:off x="1780831" y="108953"/>
        <a:ext cx="516794" cy="516794"/>
      </dsp:txXfrm>
    </dsp:sp>
    <dsp:sp modelId="{6E95D9FF-8195-4CA4-B4E5-1B01F2F1D284}">
      <dsp:nvSpPr>
        <dsp:cNvPr id="0" name=""/>
        <dsp:cNvSpPr/>
      </dsp:nvSpPr>
      <dsp:spPr>
        <a:xfrm>
          <a:off x="2469177" y="1267237"/>
          <a:ext cx="155436" cy="2484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2469177" y="1316935"/>
        <a:ext cx="108805" cy="149095"/>
      </dsp:txXfrm>
    </dsp:sp>
    <dsp:sp modelId="{114A149E-A4D3-4BA8-ADAA-880219066769}">
      <dsp:nvSpPr>
        <dsp:cNvPr id="0" name=""/>
        <dsp:cNvSpPr/>
      </dsp:nvSpPr>
      <dsp:spPr>
        <a:xfrm>
          <a:off x="2697933" y="1026054"/>
          <a:ext cx="730856" cy="730856"/>
        </a:xfrm>
        <a:prstGeom prst="ellipse">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能量饮料</a:t>
          </a:r>
          <a:endParaRPr lang="zh-CN" altLang="en-US" sz="1400" kern="1200" dirty="0"/>
        </a:p>
      </dsp:txBody>
      <dsp:txXfrm>
        <a:off x="2804964" y="1133085"/>
        <a:ext cx="516794" cy="516794"/>
      </dsp:txXfrm>
    </dsp:sp>
    <dsp:sp modelId="{E355E098-F5C5-42B4-9ED7-045925F5CA37}">
      <dsp:nvSpPr>
        <dsp:cNvPr id="0" name=""/>
        <dsp:cNvSpPr/>
      </dsp:nvSpPr>
      <dsp:spPr>
        <a:xfrm rot="5400000">
          <a:off x="1961510" y="1774904"/>
          <a:ext cx="155436" cy="2484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1984826" y="1801287"/>
        <a:ext cx="108805" cy="149095"/>
      </dsp:txXfrm>
    </dsp:sp>
    <dsp:sp modelId="{ABE7219A-D910-45B9-96EB-636CEA771F1C}">
      <dsp:nvSpPr>
        <dsp:cNvPr id="0" name=""/>
        <dsp:cNvSpPr/>
      </dsp:nvSpPr>
      <dsp:spPr>
        <a:xfrm>
          <a:off x="1673800" y="2050187"/>
          <a:ext cx="730856" cy="730856"/>
        </a:xfrm>
        <a:prstGeom prst="ellipse">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冰红茶</a:t>
          </a:r>
          <a:endParaRPr lang="zh-CN" altLang="en-US" sz="1400" kern="1200" dirty="0"/>
        </a:p>
      </dsp:txBody>
      <dsp:txXfrm>
        <a:off x="1780831" y="2157218"/>
        <a:ext cx="516794" cy="516794"/>
      </dsp:txXfrm>
    </dsp:sp>
    <dsp:sp modelId="{1016C889-2E60-4D6D-BD9A-608AF04522B7}">
      <dsp:nvSpPr>
        <dsp:cNvPr id="0" name=""/>
        <dsp:cNvSpPr/>
      </dsp:nvSpPr>
      <dsp:spPr>
        <a:xfrm rot="10800000">
          <a:off x="1453842" y="1267237"/>
          <a:ext cx="155436" cy="2484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rot="10800000">
        <a:off x="1500473" y="1316935"/>
        <a:ext cx="108805" cy="149095"/>
      </dsp:txXfrm>
    </dsp:sp>
    <dsp:sp modelId="{18E03C4A-14EC-467A-8343-15A5841816B8}">
      <dsp:nvSpPr>
        <dsp:cNvPr id="0" name=""/>
        <dsp:cNvSpPr/>
      </dsp:nvSpPr>
      <dsp:spPr>
        <a:xfrm>
          <a:off x="649667" y="1026054"/>
          <a:ext cx="730856" cy="730856"/>
        </a:xfrm>
        <a:prstGeom prst="ellipse">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橙汁</a:t>
          </a:r>
          <a:endParaRPr lang="zh-CN" altLang="en-US" sz="1400" kern="1200" dirty="0"/>
        </a:p>
      </dsp:txBody>
      <dsp:txXfrm>
        <a:off x="756698" y="1133085"/>
        <a:ext cx="516794" cy="516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D35C0-3D1B-4B36-A08E-F2E317AB75CF}">
      <dsp:nvSpPr>
        <dsp:cNvPr id="0" name=""/>
        <dsp:cNvSpPr/>
      </dsp:nvSpPr>
      <dsp:spPr>
        <a:xfrm>
          <a:off x="2438226" y="54"/>
          <a:ext cx="1529297" cy="691677"/>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Anywhere</a:t>
          </a:r>
          <a:endParaRPr lang="zh-CN" altLang="en-US" sz="2200" kern="1200" dirty="0"/>
        </a:p>
      </dsp:txBody>
      <dsp:txXfrm>
        <a:off x="2438226" y="54"/>
        <a:ext cx="1529297" cy="691677"/>
      </dsp:txXfrm>
    </dsp:sp>
    <dsp:sp modelId="{EE936D9C-87ED-42B9-9490-4A72567345AA}">
      <dsp:nvSpPr>
        <dsp:cNvPr id="0" name=""/>
        <dsp:cNvSpPr/>
      </dsp:nvSpPr>
      <dsp:spPr>
        <a:xfrm>
          <a:off x="1676081" y="7275"/>
          <a:ext cx="684760" cy="69167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67DDC0E-10AC-4019-86B3-EC95D4917921}">
      <dsp:nvSpPr>
        <dsp:cNvPr id="0" name=""/>
        <dsp:cNvSpPr/>
      </dsp:nvSpPr>
      <dsp:spPr>
        <a:xfrm>
          <a:off x="1684990" y="841492"/>
          <a:ext cx="1529297" cy="691677"/>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教学楼</a:t>
          </a:r>
          <a:endParaRPr lang="zh-CN" altLang="en-US" sz="2200" kern="1200" dirty="0"/>
        </a:p>
      </dsp:txBody>
      <dsp:txXfrm>
        <a:off x="1684990" y="841492"/>
        <a:ext cx="1529297" cy="691677"/>
      </dsp:txXfrm>
    </dsp:sp>
    <dsp:sp modelId="{16CA2C88-A405-43AF-A8A5-F0EE5F706FE6}">
      <dsp:nvSpPr>
        <dsp:cNvPr id="0" name=""/>
        <dsp:cNvSpPr/>
      </dsp:nvSpPr>
      <dsp:spPr>
        <a:xfrm>
          <a:off x="3282764" y="805857"/>
          <a:ext cx="684760" cy="69167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F248658-E167-4DBE-907F-0E5EB91D6FA1}">
      <dsp:nvSpPr>
        <dsp:cNvPr id="0" name=""/>
        <dsp:cNvSpPr/>
      </dsp:nvSpPr>
      <dsp:spPr>
        <a:xfrm>
          <a:off x="2438226" y="1611661"/>
          <a:ext cx="1529297" cy="691677"/>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图书馆</a:t>
          </a:r>
          <a:endParaRPr lang="zh-CN" altLang="en-US" sz="2200" kern="1200" dirty="0"/>
        </a:p>
      </dsp:txBody>
      <dsp:txXfrm>
        <a:off x="2438226" y="1611661"/>
        <a:ext cx="1529297" cy="691677"/>
      </dsp:txXfrm>
    </dsp:sp>
    <dsp:sp modelId="{2921FC45-1FAF-432A-952B-6CBB37CF7CEC}">
      <dsp:nvSpPr>
        <dsp:cNvPr id="0" name=""/>
        <dsp:cNvSpPr/>
      </dsp:nvSpPr>
      <dsp:spPr>
        <a:xfrm>
          <a:off x="1684990" y="1611661"/>
          <a:ext cx="684760" cy="69167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3000" r="-23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85B8747-106F-4777-9815-EABD530A9F1C}">
      <dsp:nvSpPr>
        <dsp:cNvPr id="0" name=""/>
        <dsp:cNvSpPr/>
      </dsp:nvSpPr>
      <dsp:spPr>
        <a:xfrm>
          <a:off x="1684990" y="2417465"/>
          <a:ext cx="1529297" cy="691677"/>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运动场</a:t>
          </a:r>
          <a:endParaRPr lang="zh-CN" altLang="en-US" sz="2200" kern="1200" dirty="0"/>
        </a:p>
      </dsp:txBody>
      <dsp:txXfrm>
        <a:off x="1684990" y="2417465"/>
        <a:ext cx="1529297" cy="691677"/>
      </dsp:txXfrm>
    </dsp:sp>
    <dsp:sp modelId="{74F75BDD-C4DF-49AE-970D-40C4B066122F}">
      <dsp:nvSpPr>
        <dsp:cNvPr id="0" name=""/>
        <dsp:cNvSpPr/>
      </dsp:nvSpPr>
      <dsp:spPr>
        <a:xfrm>
          <a:off x="3282764" y="2417465"/>
          <a:ext cx="684760" cy="69167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DBA7767-D732-4D85-8B00-A43B09197845}">
      <dsp:nvSpPr>
        <dsp:cNvPr id="0" name=""/>
        <dsp:cNvSpPr/>
      </dsp:nvSpPr>
      <dsp:spPr>
        <a:xfrm>
          <a:off x="2438226" y="3223268"/>
          <a:ext cx="1529297" cy="691677"/>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a:t>
          </a:r>
          <a:endParaRPr lang="zh-CN" altLang="en-US" sz="2200" kern="1200" dirty="0"/>
        </a:p>
      </dsp:txBody>
      <dsp:txXfrm>
        <a:off x="2438226" y="3223268"/>
        <a:ext cx="1529297" cy="691677"/>
      </dsp:txXfrm>
    </dsp:sp>
    <dsp:sp modelId="{E88E06E9-E20A-4464-944E-47DD18BE1183}">
      <dsp:nvSpPr>
        <dsp:cNvPr id="0" name=""/>
        <dsp:cNvSpPr/>
      </dsp:nvSpPr>
      <dsp:spPr>
        <a:xfrm>
          <a:off x="1684990" y="3223268"/>
          <a:ext cx="684760" cy="691677"/>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C4F2E-7634-4AB7-8DBD-AA11EFEF0F93}">
      <dsp:nvSpPr>
        <dsp:cNvPr id="0" name=""/>
        <dsp:cNvSpPr/>
      </dsp:nvSpPr>
      <dsp:spPr>
        <a:xfrm>
          <a:off x="1280719" y="215625"/>
          <a:ext cx="1159928" cy="53032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7617"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t>校园卡</a:t>
          </a:r>
          <a:endParaRPr lang="zh-CN" altLang="en-US" sz="1700" kern="1200" dirty="0"/>
        </a:p>
      </dsp:txBody>
      <dsp:txXfrm>
        <a:off x="1280719" y="215625"/>
        <a:ext cx="1159928" cy="530321"/>
      </dsp:txXfrm>
    </dsp:sp>
    <dsp:sp modelId="{B36A2A38-B90C-4BDC-8465-2C2FB2A999C0}">
      <dsp:nvSpPr>
        <dsp:cNvPr id="0" name=""/>
        <dsp:cNvSpPr/>
      </dsp:nvSpPr>
      <dsp:spPr>
        <a:xfrm>
          <a:off x="352155" y="221115"/>
          <a:ext cx="676475" cy="554376"/>
        </a:xfrm>
        <a:prstGeom prst="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4599" t="-1802" r="-4599" b="-1802"/>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BBE01D5-7277-409E-8D7E-FBFD673A2347}">
      <dsp:nvSpPr>
        <dsp:cNvPr id="0" name=""/>
        <dsp:cNvSpPr/>
      </dsp:nvSpPr>
      <dsp:spPr>
        <a:xfrm>
          <a:off x="1311877" y="957823"/>
          <a:ext cx="1130649" cy="47847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7617"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支付宝</a:t>
          </a:r>
          <a:endParaRPr lang="zh-CN" altLang="en-US" sz="1700" kern="1200" dirty="0"/>
        </a:p>
      </dsp:txBody>
      <dsp:txXfrm>
        <a:off x="1311877" y="957823"/>
        <a:ext cx="1130649" cy="478474"/>
      </dsp:txXfrm>
    </dsp:sp>
    <dsp:sp modelId="{06D8D184-500F-42C8-8BCA-6BFA4554A67E}">
      <dsp:nvSpPr>
        <dsp:cNvPr id="0" name=""/>
        <dsp:cNvSpPr/>
      </dsp:nvSpPr>
      <dsp:spPr>
        <a:xfrm>
          <a:off x="341182" y="945405"/>
          <a:ext cx="647378" cy="554376"/>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8585" t="2701" r="-18585" b="2701"/>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96044C4-C30F-43D0-BF53-2A42216179C5}">
      <dsp:nvSpPr>
        <dsp:cNvPr id="0" name=""/>
        <dsp:cNvSpPr/>
      </dsp:nvSpPr>
      <dsp:spPr>
        <a:xfrm>
          <a:off x="1192111" y="1719335"/>
          <a:ext cx="1395955" cy="527977"/>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7617"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t>微信支付</a:t>
          </a:r>
          <a:endParaRPr lang="zh-CN" altLang="en-US" sz="1700" kern="1200" dirty="0"/>
        </a:p>
      </dsp:txBody>
      <dsp:txXfrm>
        <a:off x="1192111" y="1719335"/>
        <a:ext cx="1395955" cy="527977"/>
      </dsp:txXfrm>
    </dsp:sp>
    <dsp:sp modelId="{3127EF63-5569-4DFB-B00C-3158BF120783}">
      <dsp:nvSpPr>
        <dsp:cNvPr id="0" name=""/>
        <dsp:cNvSpPr/>
      </dsp:nvSpPr>
      <dsp:spPr>
        <a:xfrm>
          <a:off x="324274" y="1702242"/>
          <a:ext cx="747365" cy="554376"/>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6362" t="-1802" r="6362" b="-1802"/>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C0CBBAB8-3910-4513-AE56-D003FA778039}">
      <dsp:nvSpPr>
        <dsp:cNvPr id="0" name=""/>
        <dsp:cNvSpPr/>
      </dsp:nvSpPr>
      <dsp:spPr>
        <a:xfrm>
          <a:off x="1221171" y="3252909"/>
          <a:ext cx="1334034" cy="527977"/>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7617"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t>现金支付</a:t>
          </a:r>
          <a:endParaRPr lang="zh-CN" altLang="en-US" sz="1700" kern="1200" dirty="0"/>
        </a:p>
      </dsp:txBody>
      <dsp:txXfrm>
        <a:off x="1221171" y="3252909"/>
        <a:ext cx="1334034" cy="527977"/>
      </dsp:txXfrm>
    </dsp:sp>
    <dsp:sp modelId="{AF377C6E-56A1-430E-8C1F-922FF676911C}">
      <dsp:nvSpPr>
        <dsp:cNvPr id="0" name=""/>
        <dsp:cNvSpPr/>
      </dsp:nvSpPr>
      <dsp:spPr>
        <a:xfrm>
          <a:off x="313791" y="3226507"/>
          <a:ext cx="757049" cy="554376"/>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9649" r="-9649"/>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EB8A292-2563-45A2-AB61-7B225769B492}">
      <dsp:nvSpPr>
        <dsp:cNvPr id="0" name=""/>
        <dsp:cNvSpPr/>
      </dsp:nvSpPr>
      <dsp:spPr>
        <a:xfrm>
          <a:off x="1149271" y="2506839"/>
          <a:ext cx="1689528" cy="527977"/>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381000" prstMaterial="matte"/>
      </dsp:spPr>
      <dsp:style>
        <a:lnRef idx="1">
          <a:scrgbClr r="0" g="0" b="0"/>
        </a:lnRef>
        <a:fillRef idx="1">
          <a:scrgbClr r="0" g="0" b="0"/>
        </a:fillRef>
        <a:effectRef idx="0">
          <a:scrgbClr r="0" g="0" b="0"/>
        </a:effectRef>
        <a:fontRef idx="minor"/>
      </dsp:style>
      <dsp:txBody>
        <a:bodyPr spcFirstLastPara="0" vert="horz" wrap="square" lIns="357617"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t>指纹支付</a:t>
          </a:r>
          <a:endParaRPr lang="zh-CN" altLang="en-US" sz="1700" kern="1200" dirty="0"/>
        </a:p>
      </dsp:txBody>
      <dsp:txXfrm>
        <a:off x="1149271" y="2506839"/>
        <a:ext cx="1689528" cy="527977"/>
      </dsp:txXfrm>
    </dsp:sp>
    <dsp:sp modelId="{54D08BA3-8B4D-4B7E-B6BD-F031BCF50D73}">
      <dsp:nvSpPr>
        <dsp:cNvPr id="0" name=""/>
        <dsp:cNvSpPr/>
      </dsp:nvSpPr>
      <dsp:spPr>
        <a:xfrm>
          <a:off x="346500" y="2480445"/>
          <a:ext cx="738355" cy="554376"/>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0000" r="-50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1C4A0-72AB-4546-9204-9B4CA7F05685}">
      <dsp:nvSpPr>
        <dsp:cNvPr id="0" name=""/>
        <dsp:cNvSpPr/>
      </dsp:nvSpPr>
      <dsp:spPr>
        <a:xfrm>
          <a:off x="0" y="0"/>
          <a:ext cx="6096000" cy="1219200"/>
        </a:xfrm>
        <a:prstGeom prst="rect">
          <a:avLst/>
        </a:prstGeom>
        <a:solidFill>
          <a:schemeClr val="accent6">
            <a:shade val="80000"/>
            <a:hueOff val="0"/>
            <a:satOff val="0"/>
            <a:lumOff val="0"/>
            <a:alphaOff val="0"/>
          </a:schemeClr>
        </a:solidFill>
        <a:ln>
          <a:noFill/>
        </a:ln>
        <a:effectLst/>
        <a:sp3d extrusionH="50600">
          <a:bevelT w="80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硬件组成</a:t>
          </a:r>
          <a:endParaRPr lang="zh-CN" altLang="en-US" sz="4700" kern="1200" dirty="0"/>
        </a:p>
      </dsp:txBody>
      <dsp:txXfrm>
        <a:off x="0" y="0"/>
        <a:ext cx="6096000" cy="1219200"/>
      </dsp:txXfrm>
    </dsp:sp>
    <dsp:sp modelId="{FD177AC2-064E-40C2-84EA-FE4DEE4681ED}">
      <dsp:nvSpPr>
        <dsp:cNvPr id="0" name=""/>
        <dsp:cNvSpPr/>
      </dsp:nvSpPr>
      <dsp:spPr>
        <a:xfrm>
          <a:off x="744" y="1219200"/>
          <a:ext cx="1218902" cy="2560320"/>
        </a:xfrm>
        <a:prstGeom prst="rect">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电源模块</a:t>
          </a:r>
          <a:endParaRPr lang="zh-CN" altLang="en-US" sz="3600" kern="1200" dirty="0"/>
        </a:p>
      </dsp:txBody>
      <dsp:txXfrm>
        <a:off x="744" y="1219200"/>
        <a:ext cx="1218902" cy="2560320"/>
      </dsp:txXfrm>
    </dsp:sp>
    <dsp:sp modelId="{A4AAB0E7-E78D-45EB-8E32-6FB2C672A447}">
      <dsp:nvSpPr>
        <dsp:cNvPr id="0" name=""/>
        <dsp:cNvSpPr/>
      </dsp:nvSpPr>
      <dsp:spPr>
        <a:xfrm>
          <a:off x="1219646" y="1219200"/>
          <a:ext cx="1218902" cy="2560320"/>
        </a:xfrm>
        <a:prstGeom prst="rect">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主控单元</a:t>
          </a:r>
          <a:endParaRPr lang="zh-CN" altLang="en-US" sz="3600" kern="1200" dirty="0"/>
        </a:p>
      </dsp:txBody>
      <dsp:txXfrm>
        <a:off x="1219646" y="1219200"/>
        <a:ext cx="1218902" cy="2560320"/>
      </dsp:txXfrm>
    </dsp:sp>
    <dsp:sp modelId="{85596313-052E-47E6-9668-FA59A6263F66}">
      <dsp:nvSpPr>
        <dsp:cNvPr id="0" name=""/>
        <dsp:cNvSpPr/>
      </dsp:nvSpPr>
      <dsp:spPr>
        <a:xfrm>
          <a:off x="2438548" y="1219200"/>
          <a:ext cx="1218902" cy="2560320"/>
        </a:xfrm>
        <a:prstGeom prst="rect">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通信模块</a:t>
          </a:r>
          <a:endParaRPr lang="zh-CN" altLang="en-US" sz="3600" kern="1200" dirty="0"/>
        </a:p>
      </dsp:txBody>
      <dsp:txXfrm>
        <a:off x="2438548" y="1219200"/>
        <a:ext cx="1218902" cy="2560320"/>
      </dsp:txXfrm>
    </dsp:sp>
    <dsp:sp modelId="{434FCFDA-159A-44FA-BB39-57D798F3F8D3}">
      <dsp:nvSpPr>
        <dsp:cNvPr id="0" name=""/>
        <dsp:cNvSpPr/>
      </dsp:nvSpPr>
      <dsp:spPr>
        <a:xfrm>
          <a:off x="3657451" y="1219200"/>
          <a:ext cx="1218902" cy="2560320"/>
        </a:xfrm>
        <a:prstGeom prst="rect">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输入模块</a:t>
          </a:r>
          <a:endParaRPr lang="zh-CN" altLang="en-US" sz="3600" kern="1200" dirty="0"/>
        </a:p>
      </dsp:txBody>
      <dsp:txXfrm>
        <a:off x="3657451" y="1219200"/>
        <a:ext cx="1218902" cy="2560320"/>
      </dsp:txXfrm>
    </dsp:sp>
    <dsp:sp modelId="{E8FA1DD1-830C-4944-97A4-C97D4A6A913C}">
      <dsp:nvSpPr>
        <dsp:cNvPr id="0" name=""/>
        <dsp:cNvSpPr/>
      </dsp:nvSpPr>
      <dsp:spPr>
        <a:xfrm>
          <a:off x="4876353" y="1219200"/>
          <a:ext cx="1218902" cy="2560320"/>
        </a:xfrm>
        <a:prstGeom prst="rect">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输出模块</a:t>
          </a:r>
          <a:endParaRPr lang="zh-CN" altLang="en-US" sz="3600" kern="1200" dirty="0"/>
        </a:p>
      </dsp:txBody>
      <dsp:txXfrm>
        <a:off x="4876353" y="1219200"/>
        <a:ext cx="1218902" cy="2560320"/>
      </dsp:txXfrm>
    </dsp:sp>
    <dsp:sp modelId="{02B03F91-7322-4E12-869B-9B216AA4022E}">
      <dsp:nvSpPr>
        <dsp:cNvPr id="0" name=""/>
        <dsp:cNvSpPr/>
      </dsp:nvSpPr>
      <dsp:spPr>
        <a:xfrm>
          <a:off x="0" y="3779520"/>
          <a:ext cx="6096000" cy="284480"/>
        </a:xfrm>
        <a:prstGeom prst="rect">
          <a:avLst/>
        </a:prstGeom>
        <a:solidFill>
          <a:schemeClr val="accent6">
            <a:shade val="80000"/>
            <a:hueOff val="0"/>
            <a:satOff val="0"/>
            <a:lumOff val="0"/>
            <a:alphaOff val="0"/>
          </a:schemeClr>
        </a:solidFill>
        <a:ln>
          <a:noFill/>
        </a:ln>
        <a:effectLst/>
        <a:sp3d extrusionH="50600">
          <a:bevelT w="80600" h="80600" prst="relaxedInset"/>
          <a:bevelB w="80600" h="80600" prst="relaxedInset"/>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F473E-F9B3-48CD-A866-412CD19CCAE1}">
      <dsp:nvSpPr>
        <dsp:cNvPr id="0" name=""/>
        <dsp:cNvSpPr/>
      </dsp:nvSpPr>
      <dsp:spPr>
        <a:xfrm>
          <a:off x="479003" y="31794"/>
          <a:ext cx="1354588" cy="677294"/>
        </a:xfrm>
        <a:prstGeom prst="roundRect">
          <a:avLst>
            <a:gd name="adj" fmla="val 10000"/>
          </a:avLst>
        </a:prstGeom>
        <a:solidFill>
          <a:schemeClr val="l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zh-CN" altLang="en-US" sz="3100" b="1" kern="1200" dirty="0" smtClean="0">
              <a:latin typeface="+mn-ea"/>
              <a:ea typeface="+mn-ea"/>
            </a:rPr>
            <a:t>上位机</a:t>
          </a:r>
          <a:endParaRPr lang="zh-CN" altLang="en-US" sz="3100" b="1" kern="1200" dirty="0">
            <a:latin typeface="+mn-ea"/>
            <a:ea typeface="+mn-ea"/>
          </a:endParaRPr>
        </a:p>
      </dsp:txBody>
      <dsp:txXfrm>
        <a:off x="498840" y="51631"/>
        <a:ext cx="1314914" cy="637620"/>
      </dsp:txXfrm>
    </dsp:sp>
    <dsp:sp modelId="{8CE0CD8F-00ED-4C04-8FE6-471035B8303A}">
      <dsp:nvSpPr>
        <dsp:cNvPr id="0" name=""/>
        <dsp:cNvSpPr/>
      </dsp:nvSpPr>
      <dsp:spPr>
        <a:xfrm>
          <a:off x="614462" y="709088"/>
          <a:ext cx="135434" cy="507970"/>
        </a:xfrm>
        <a:custGeom>
          <a:avLst/>
          <a:gdLst/>
          <a:ahLst/>
          <a:cxnLst/>
          <a:rect l="0" t="0" r="0" b="0"/>
          <a:pathLst>
            <a:path>
              <a:moveTo>
                <a:pt x="0" y="0"/>
              </a:moveTo>
              <a:lnTo>
                <a:pt x="0" y="507970"/>
              </a:lnTo>
              <a:lnTo>
                <a:pt x="135434" y="507970"/>
              </a:lnTo>
            </a:path>
          </a:pathLst>
        </a:custGeom>
        <a:noFill/>
        <a:ln w="15875" cap="flat" cmpd="sng" algn="ctr">
          <a:solidFill>
            <a:schemeClr val="dk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D388148A-EFC6-40B8-89BA-3EA3E7B8FB7F}">
      <dsp:nvSpPr>
        <dsp:cNvPr id="0" name=""/>
        <dsp:cNvSpPr/>
      </dsp:nvSpPr>
      <dsp:spPr>
        <a:xfrm>
          <a:off x="749897" y="878412"/>
          <a:ext cx="1221231" cy="67729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mn-ea"/>
              <a:ea typeface="+mn-ea"/>
            </a:rPr>
            <a:t>远程监控</a:t>
          </a:r>
          <a:endParaRPr lang="zh-CN" altLang="en-US" sz="1500" b="1" kern="1200" dirty="0">
            <a:latin typeface="+mn-ea"/>
            <a:ea typeface="+mn-ea"/>
          </a:endParaRPr>
        </a:p>
      </dsp:txBody>
      <dsp:txXfrm>
        <a:off x="769734" y="898249"/>
        <a:ext cx="1181557" cy="637620"/>
      </dsp:txXfrm>
    </dsp:sp>
    <dsp:sp modelId="{B879E6DF-9D61-45B3-A8EE-474BA9E4741A}">
      <dsp:nvSpPr>
        <dsp:cNvPr id="0" name=""/>
        <dsp:cNvSpPr/>
      </dsp:nvSpPr>
      <dsp:spPr>
        <a:xfrm>
          <a:off x="614462" y="709088"/>
          <a:ext cx="135434" cy="1354588"/>
        </a:xfrm>
        <a:custGeom>
          <a:avLst/>
          <a:gdLst/>
          <a:ahLst/>
          <a:cxnLst/>
          <a:rect l="0" t="0" r="0" b="0"/>
          <a:pathLst>
            <a:path>
              <a:moveTo>
                <a:pt x="0" y="0"/>
              </a:moveTo>
              <a:lnTo>
                <a:pt x="0" y="1354588"/>
              </a:lnTo>
              <a:lnTo>
                <a:pt x="135434" y="1354588"/>
              </a:lnTo>
            </a:path>
          </a:pathLst>
        </a:custGeom>
        <a:noFill/>
        <a:ln w="15875" cap="flat" cmpd="sng" algn="ctr">
          <a:solidFill>
            <a:schemeClr val="dk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612C6099-1FCE-4A1C-B82C-C2F04AB8CB9D}">
      <dsp:nvSpPr>
        <dsp:cNvPr id="0" name=""/>
        <dsp:cNvSpPr/>
      </dsp:nvSpPr>
      <dsp:spPr>
        <a:xfrm>
          <a:off x="749897" y="1725029"/>
          <a:ext cx="1403754" cy="67729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mn-ea"/>
              <a:ea typeface="+mn-ea"/>
            </a:rPr>
            <a:t>数据库连接与通信</a:t>
          </a:r>
          <a:endParaRPr lang="zh-CN" altLang="en-US" sz="1500" b="1" kern="1200" dirty="0">
            <a:latin typeface="+mn-ea"/>
            <a:ea typeface="+mn-ea"/>
          </a:endParaRPr>
        </a:p>
      </dsp:txBody>
      <dsp:txXfrm>
        <a:off x="769734" y="1744866"/>
        <a:ext cx="1364080" cy="637620"/>
      </dsp:txXfrm>
    </dsp:sp>
    <dsp:sp modelId="{6F01341B-F7FA-4BB3-AD8B-A943282B2F34}">
      <dsp:nvSpPr>
        <dsp:cNvPr id="0" name=""/>
        <dsp:cNvSpPr/>
      </dsp:nvSpPr>
      <dsp:spPr>
        <a:xfrm>
          <a:off x="2971725" y="31787"/>
          <a:ext cx="1354588" cy="677294"/>
        </a:xfrm>
        <a:prstGeom prst="roundRect">
          <a:avLst>
            <a:gd name="adj" fmla="val 10000"/>
          </a:avLst>
        </a:prstGeom>
        <a:solidFill>
          <a:schemeClr val="l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altLang="zh-CN" sz="3100" b="1" kern="1200" dirty="0" smtClean="0">
              <a:latin typeface="+mn-ea"/>
              <a:ea typeface="+mn-ea"/>
            </a:rPr>
            <a:t>SOC</a:t>
          </a:r>
          <a:endParaRPr lang="zh-CN" altLang="en-US" sz="3100" b="1" kern="1200" dirty="0">
            <a:latin typeface="+mn-ea"/>
            <a:ea typeface="+mn-ea"/>
          </a:endParaRPr>
        </a:p>
      </dsp:txBody>
      <dsp:txXfrm>
        <a:off x="2991562" y="51624"/>
        <a:ext cx="1314914" cy="637620"/>
      </dsp:txXfrm>
    </dsp:sp>
    <dsp:sp modelId="{66134825-67C6-42D1-9B50-3626EC9AB30A}">
      <dsp:nvSpPr>
        <dsp:cNvPr id="0" name=""/>
        <dsp:cNvSpPr/>
      </dsp:nvSpPr>
      <dsp:spPr>
        <a:xfrm>
          <a:off x="3107184" y="709081"/>
          <a:ext cx="135458" cy="507970"/>
        </a:xfrm>
        <a:custGeom>
          <a:avLst/>
          <a:gdLst/>
          <a:ahLst/>
          <a:cxnLst/>
          <a:rect l="0" t="0" r="0" b="0"/>
          <a:pathLst>
            <a:path>
              <a:moveTo>
                <a:pt x="0" y="0"/>
              </a:moveTo>
              <a:lnTo>
                <a:pt x="0" y="507970"/>
              </a:lnTo>
              <a:lnTo>
                <a:pt x="135458" y="507970"/>
              </a:lnTo>
            </a:path>
          </a:pathLst>
        </a:custGeom>
        <a:noFill/>
        <a:ln w="15875" cap="flat" cmpd="sng" algn="ctr">
          <a:solidFill>
            <a:schemeClr val="dk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4E2C2166-1081-439F-BD50-DF0F4BC5DF51}">
      <dsp:nvSpPr>
        <dsp:cNvPr id="0" name=""/>
        <dsp:cNvSpPr/>
      </dsp:nvSpPr>
      <dsp:spPr>
        <a:xfrm>
          <a:off x="3242643" y="878405"/>
          <a:ext cx="1083670" cy="67729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mn-ea"/>
              <a:ea typeface="+mn-ea"/>
            </a:rPr>
            <a:t>通信功能代码块</a:t>
          </a:r>
          <a:endParaRPr lang="zh-CN" altLang="en-US" sz="1500" b="1" kern="1200" dirty="0">
            <a:latin typeface="+mn-ea"/>
            <a:ea typeface="+mn-ea"/>
          </a:endParaRPr>
        </a:p>
      </dsp:txBody>
      <dsp:txXfrm>
        <a:off x="3262480" y="898242"/>
        <a:ext cx="1043996" cy="637620"/>
      </dsp:txXfrm>
    </dsp:sp>
    <dsp:sp modelId="{B6201763-9964-4616-A1E9-4F92AA691ECB}">
      <dsp:nvSpPr>
        <dsp:cNvPr id="0" name=""/>
        <dsp:cNvSpPr/>
      </dsp:nvSpPr>
      <dsp:spPr>
        <a:xfrm>
          <a:off x="3107184" y="709081"/>
          <a:ext cx="135458" cy="1354588"/>
        </a:xfrm>
        <a:custGeom>
          <a:avLst/>
          <a:gdLst/>
          <a:ahLst/>
          <a:cxnLst/>
          <a:rect l="0" t="0" r="0" b="0"/>
          <a:pathLst>
            <a:path>
              <a:moveTo>
                <a:pt x="0" y="0"/>
              </a:moveTo>
              <a:lnTo>
                <a:pt x="0" y="1354588"/>
              </a:lnTo>
              <a:lnTo>
                <a:pt x="135458" y="1354588"/>
              </a:lnTo>
            </a:path>
          </a:pathLst>
        </a:custGeom>
        <a:noFill/>
        <a:ln w="15875" cap="flat" cmpd="sng" algn="ctr">
          <a:solidFill>
            <a:schemeClr val="dk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DF711322-5831-4D30-B480-0B49BF0EB21E}">
      <dsp:nvSpPr>
        <dsp:cNvPr id="0" name=""/>
        <dsp:cNvSpPr/>
      </dsp:nvSpPr>
      <dsp:spPr>
        <a:xfrm>
          <a:off x="3242643" y="1725023"/>
          <a:ext cx="1083670" cy="67729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mn-ea"/>
              <a:ea typeface="+mn-ea"/>
            </a:rPr>
            <a:t>输入信息处理代码块</a:t>
          </a:r>
          <a:endParaRPr lang="zh-CN" altLang="en-US" sz="1500" b="1" kern="1200" dirty="0">
            <a:latin typeface="+mn-ea"/>
            <a:ea typeface="+mn-ea"/>
          </a:endParaRPr>
        </a:p>
      </dsp:txBody>
      <dsp:txXfrm>
        <a:off x="3262480" y="1744860"/>
        <a:ext cx="1043996" cy="637620"/>
      </dsp:txXfrm>
    </dsp:sp>
    <dsp:sp modelId="{4320DB0B-51DB-40D7-8074-08F54F6AC899}">
      <dsp:nvSpPr>
        <dsp:cNvPr id="0" name=""/>
        <dsp:cNvSpPr/>
      </dsp:nvSpPr>
      <dsp:spPr>
        <a:xfrm>
          <a:off x="3107184" y="709081"/>
          <a:ext cx="135458" cy="2201206"/>
        </a:xfrm>
        <a:custGeom>
          <a:avLst/>
          <a:gdLst/>
          <a:ahLst/>
          <a:cxnLst/>
          <a:rect l="0" t="0" r="0" b="0"/>
          <a:pathLst>
            <a:path>
              <a:moveTo>
                <a:pt x="0" y="0"/>
              </a:moveTo>
              <a:lnTo>
                <a:pt x="0" y="2201206"/>
              </a:lnTo>
              <a:lnTo>
                <a:pt x="135458" y="2201206"/>
              </a:lnTo>
            </a:path>
          </a:pathLst>
        </a:custGeom>
        <a:noFill/>
        <a:ln w="15875" cap="flat" cmpd="sng" algn="ctr">
          <a:solidFill>
            <a:schemeClr val="dk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96071ED8-9C94-4CF5-8B19-50C1F54D1572}">
      <dsp:nvSpPr>
        <dsp:cNvPr id="0" name=""/>
        <dsp:cNvSpPr/>
      </dsp:nvSpPr>
      <dsp:spPr>
        <a:xfrm>
          <a:off x="3242643" y="2571640"/>
          <a:ext cx="1083670" cy="67729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mn-ea"/>
              <a:ea typeface="+mn-ea"/>
            </a:rPr>
            <a:t>输出响应代码块</a:t>
          </a:r>
          <a:endParaRPr lang="zh-CN" altLang="en-US" sz="1500" b="1" kern="1200" dirty="0">
            <a:latin typeface="+mn-ea"/>
            <a:ea typeface="+mn-ea"/>
          </a:endParaRPr>
        </a:p>
      </dsp:txBody>
      <dsp:txXfrm>
        <a:off x="3262480" y="2591477"/>
        <a:ext cx="1043996" cy="637620"/>
      </dsp:txXfrm>
    </dsp:sp>
    <dsp:sp modelId="{24DE02E8-62F0-457E-9CE5-84DF57C2AED8}">
      <dsp:nvSpPr>
        <dsp:cNvPr id="0" name=""/>
        <dsp:cNvSpPr/>
      </dsp:nvSpPr>
      <dsp:spPr>
        <a:xfrm>
          <a:off x="3107184" y="709081"/>
          <a:ext cx="135458" cy="3016271"/>
        </a:xfrm>
        <a:custGeom>
          <a:avLst/>
          <a:gdLst/>
          <a:ahLst/>
          <a:cxnLst/>
          <a:rect l="0" t="0" r="0" b="0"/>
          <a:pathLst>
            <a:path>
              <a:moveTo>
                <a:pt x="0" y="0"/>
              </a:moveTo>
              <a:lnTo>
                <a:pt x="0" y="3016271"/>
              </a:lnTo>
              <a:lnTo>
                <a:pt x="135458" y="3016271"/>
              </a:lnTo>
            </a:path>
          </a:pathLst>
        </a:custGeom>
        <a:noFill/>
        <a:ln w="15875" cap="flat" cmpd="sng" algn="ctr">
          <a:solidFill>
            <a:schemeClr val="dk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83BE8DF-1F41-4CBE-AC93-89F2AA0D4C3E}">
      <dsp:nvSpPr>
        <dsp:cNvPr id="0" name=""/>
        <dsp:cNvSpPr/>
      </dsp:nvSpPr>
      <dsp:spPr>
        <a:xfrm>
          <a:off x="3242643" y="3386705"/>
          <a:ext cx="1083670" cy="67729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mn-ea"/>
              <a:ea typeface="+mn-ea"/>
            </a:rPr>
            <a:t>设备协调调度代码块</a:t>
          </a:r>
          <a:endParaRPr lang="zh-CN" altLang="en-US" sz="1500" b="1" kern="1200" dirty="0">
            <a:latin typeface="+mn-ea"/>
            <a:ea typeface="+mn-ea"/>
          </a:endParaRPr>
        </a:p>
      </dsp:txBody>
      <dsp:txXfrm>
        <a:off x="3262480" y="3406542"/>
        <a:ext cx="1043996" cy="6376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7BE4F-59D0-409C-A2B1-2491C6E752B2}">
      <dsp:nvSpPr>
        <dsp:cNvPr id="0" name=""/>
        <dsp:cNvSpPr/>
      </dsp:nvSpPr>
      <dsp:spPr>
        <a:xfrm rot="5400000">
          <a:off x="317401" y="1305835"/>
          <a:ext cx="577320" cy="65725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F563732-A60C-45C2-835B-47F757A4F302}">
      <dsp:nvSpPr>
        <dsp:cNvPr id="0" name=""/>
        <dsp:cNvSpPr/>
      </dsp:nvSpPr>
      <dsp:spPr>
        <a:xfrm>
          <a:off x="168099" y="812089"/>
          <a:ext cx="964501" cy="387825"/>
        </a:xfrm>
        <a:prstGeom prst="roundRect">
          <a:avLst>
            <a:gd name="adj" fmla="val 16670"/>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功能分析</a:t>
          </a:r>
          <a:endParaRPr lang="zh-CN" altLang="en-US" sz="1000" kern="1200" dirty="0"/>
        </a:p>
      </dsp:txBody>
      <dsp:txXfrm>
        <a:off x="187034" y="831024"/>
        <a:ext cx="926631" cy="349955"/>
      </dsp:txXfrm>
    </dsp:sp>
    <dsp:sp modelId="{5F31E538-23E7-4AB8-9669-6F364B3AF676}">
      <dsp:nvSpPr>
        <dsp:cNvPr id="0" name=""/>
        <dsp:cNvSpPr/>
      </dsp:nvSpPr>
      <dsp:spPr>
        <a:xfrm>
          <a:off x="1157104" y="720676"/>
          <a:ext cx="3543518" cy="54982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确定功能需求、细化项目方案</a:t>
          </a:r>
          <a:endParaRPr lang="zh-CN" altLang="en-US" sz="2400" kern="1200" dirty="0"/>
        </a:p>
      </dsp:txBody>
      <dsp:txXfrm>
        <a:off x="1157104" y="720676"/>
        <a:ext cx="3543518" cy="549829"/>
      </dsp:txXfrm>
    </dsp:sp>
    <dsp:sp modelId="{BA286656-E2AA-4DBA-8F57-E81E24BC5F15}">
      <dsp:nvSpPr>
        <dsp:cNvPr id="0" name=""/>
        <dsp:cNvSpPr/>
      </dsp:nvSpPr>
      <dsp:spPr>
        <a:xfrm rot="5400000">
          <a:off x="1355879" y="2015499"/>
          <a:ext cx="577320" cy="65725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F492951B-4609-4EE8-8834-581CFE5C5D94}">
      <dsp:nvSpPr>
        <dsp:cNvPr id="0" name=""/>
        <dsp:cNvSpPr/>
      </dsp:nvSpPr>
      <dsp:spPr>
        <a:xfrm>
          <a:off x="1202858" y="1468904"/>
          <a:ext cx="971868" cy="493520"/>
        </a:xfrm>
        <a:prstGeom prst="roundRect">
          <a:avLst>
            <a:gd name="adj" fmla="val 16670"/>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硬件设计及调试</a:t>
          </a:r>
          <a:endParaRPr lang="zh-CN" altLang="en-US" sz="1000" kern="1200" dirty="0"/>
        </a:p>
      </dsp:txBody>
      <dsp:txXfrm>
        <a:off x="1226954" y="1493000"/>
        <a:ext cx="923676" cy="445328"/>
      </dsp:txXfrm>
    </dsp:sp>
    <dsp:sp modelId="{987209C5-B5EB-4C43-9F6C-A5DC50338528}">
      <dsp:nvSpPr>
        <dsp:cNvPr id="0" name=""/>
        <dsp:cNvSpPr/>
      </dsp:nvSpPr>
      <dsp:spPr>
        <a:xfrm>
          <a:off x="2200683" y="1468125"/>
          <a:ext cx="2496476" cy="54982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制作硬件平台并进行测试</a:t>
          </a:r>
          <a:endParaRPr lang="zh-CN" altLang="en-US" sz="2400" kern="1200" dirty="0"/>
        </a:p>
      </dsp:txBody>
      <dsp:txXfrm>
        <a:off x="2200683" y="1468125"/>
        <a:ext cx="2496476" cy="549829"/>
      </dsp:txXfrm>
    </dsp:sp>
    <dsp:sp modelId="{4111B904-C509-4D7A-AADF-15AE8575A8B6}">
      <dsp:nvSpPr>
        <dsp:cNvPr id="0" name=""/>
        <dsp:cNvSpPr/>
      </dsp:nvSpPr>
      <dsp:spPr>
        <a:xfrm rot="5400000">
          <a:off x="2392380" y="2714794"/>
          <a:ext cx="577320" cy="65725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FC0C0B3C-33D2-4442-95DB-52F303B8CC2C}">
      <dsp:nvSpPr>
        <dsp:cNvPr id="0" name=""/>
        <dsp:cNvSpPr/>
      </dsp:nvSpPr>
      <dsp:spPr>
        <a:xfrm>
          <a:off x="2239368" y="2162260"/>
          <a:ext cx="971868" cy="505397"/>
        </a:xfrm>
        <a:prstGeom prst="roundRect">
          <a:avLst>
            <a:gd name="adj" fmla="val 16670"/>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软件设计及调试</a:t>
          </a:r>
          <a:endParaRPr lang="zh-CN" altLang="en-US" sz="1000" kern="1200" dirty="0"/>
        </a:p>
      </dsp:txBody>
      <dsp:txXfrm>
        <a:off x="2264044" y="2186936"/>
        <a:ext cx="922516" cy="456045"/>
      </dsp:txXfrm>
    </dsp:sp>
    <dsp:sp modelId="{EBB350DA-CCB8-4006-912B-A893E6D5689A}">
      <dsp:nvSpPr>
        <dsp:cNvPr id="0" name=""/>
        <dsp:cNvSpPr/>
      </dsp:nvSpPr>
      <dsp:spPr>
        <a:xfrm>
          <a:off x="3327119" y="2191178"/>
          <a:ext cx="2956003" cy="54982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编写软件程序并在硬件系统上调试</a:t>
          </a:r>
          <a:endParaRPr lang="zh-CN" altLang="en-US" sz="2400" kern="1200" dirty="0"/>
        </a:p>
      </dsp:txBody>
      <dsp:txXfrm>
        <a:off x="3327119" y="2191178"/>
        <a:ext cx="2956003" cy="549829"/>
      </dsp:txXfrm>
    </dsp:sp>
    <dsp:sp modelId="{E99382CB-7FFB-47A4-AF2C-8AE0735F4607}">
      <dsp:nvSpPr>
        <dsp:cNvPr id="0" name=""/>
        <dsp:cNvSpPr/>
      </dsp:nvSpPr>
      <dsp:spPr>
        <a:xfrm>
          <a:off x="3345649" y="2838996"/>
          <a:ext cx="971868" cy="680276"/>
        </a:xfrm>
        <a:prstGeom prst="roundRect">
          <a:avLst>
            <a:gd name="adj" fmla="val 16670"/>
          </a:avLst>
        </a:prstGeom>
        <a:solidFill>
          <a:schemeClr val="accent1">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整合测试</a:t>
          </a:r>
          <a:endParaRPr lang="zh-CN" altLang="en-US" sz="1000" kern="1200" dirty="0"/>
        </a:p>
      </dsp:txBody>
      <dsp:txXfrm>
        <a:off x="3378863" y="2872210"/>
        <a:ext cx="905440" cy="613848"/>
      </dsp:txXfrm>
    </dsp:sp>
    <dsp:sp modelId="{9B6531C0-5A60-4628-B83E-D8344A274CCB}">
      <dsp:nvSpPr>
        <dsp:cNvPr id="0" name=""/>
        <dsp:cNvSpPr/>
      </dsp:nvSpPr>
      <dsp:spPr>
        <a:xfrm>
          <a:off x="4351388" y="3171431"/>
          <a:ext cx="3437816" cy="54982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将各阶段经过功能测试的模块进行拼接和整体调试</a:t>
          </a:r>
          <a:endParaRPr lang="zh-CN" altLang="en-US" sz="2400" kern="1200" dirty="0"/>
        </a:p>
      </dsp:txBody>
      <dsp:txXfrm>
        <a:off x="4351388" y="3171431"/>
        <a:ext cx="3437816" cy="5498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7B2E3-200A-40A7-84A0-687503C0DE2D}">
      <dsp:nvSpPr>
        <dsp:cNvPr id="0" name=""/>
        <dsp:cNvSpPr/>
      </dsp:nvSpPr>
      <dsp:spPr>
        <a:xfrm>
          <a:off x="4830633" y="2446862"/>
          <a:ext cx="91440" cy="455782"/>
        </a:xfrm>
        <a:custGeom>
          <a:avLst/>
          <a:gdLst/>
          <a:ahLst/>
          <a:cxnLst/>
          <a:rect l="0" t="0" r="0" b="0"/>
          <a:pathLst>
            <a:path>
              <a:moveTo>
                <a:pt x="45720" y="0"/>
              </a:moveTo>
              <a:lnTo>
                <a:pt x="45720" y="455782"/>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DFE5D48-E1EB-43F3-A0F1-EE9B0002C92F}">
      <dsp:nvSpPr>
        <dsp:cNvPr id="0" name=""/>
        <dsp:cNvSpPr/>
      </dsp:nvSpPr>
      <dsp:spPr>
        <a:xfrm>
          <a:off x="2960935" y="995933"/>
          <a:ext cx="1915417" cy="455782"/>
        </a:xfrm>
        <a:custGeom>
          <a:avLst/>
          <a:gdLst/>
          <a:ahLst/>
          <a:cxnLst/>
          <a:rect l="0" t="0" r="0" b="0"/>
          <a:pathLst>
            <a:path>
              <a:moveTo>
                <a:pt x="0" y="0"/>
              </a:moveTo>
              <a:lnTo>
                <a:pt x="0" y="310602"/>
              </a:lnTo>
              <a:lnTo>
                <a:pt x="1915417" y="310602"/>
              </a:lnTo>
              <a:lnTo>
                <a:pt x="1915417" y="455782"/>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C1D0F6B-84FB-4BC3-B361-C7D8C07B70DB}">
      <dsp:nvSpPr>
        <dsp:cNvPr id="0" name=""/>
        <dsp:cNvSpPr/>
      </dsp:nvSpPr>
      <dsp:spPr>
        <a:xfrm>
          <a:off x="2915215" y="2446862"/>
          <a:ext cx="91440" cy="455782"/>
        </a:xfrm>
        <a:custGeom>
          <a:avLst/>
          <a:gdLst/>
          <a:ahLst/>
          <a:cxnLst/>
          <a:rect l="0" t="0" r="0" b="0"/>
          <a:pathLst>
            <a:path>
              <a:moveTo>
                <a:pt x="45720" y="0"/>
              </a:moveTo>
              <a:lnTo>
                <a:pt x="45720" y="455782"/>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93670C2-6E9F-4EDA-94ED-8CF8F5E43368}">
      <dsp:nvSpPr>
        <dsp:cNvPr id="0" name=""/>
        <dsp:cNvSpPr/>
      </dsp:nvSpPr>
      <dsp:spPr>
        <a:xfrm>
          <a:off x="2915215" y="995933"/>
          <a:ext cx="91440" cy="455782"/>
        </a:xfrm>
        <a:custGeom>
          <a:avLst/>
          <a:gdLst/>
          <a:ahLst/>
          <a:cxnLst/>
          <a:rect l="0" t="0" r="0" b="0"/>
          <a:pathLst>
            <a:path>
              <a:moveTo>
                <a:pt x="45720" y="0"/>
              </a:moveTo>
              <a:lnTo>
                <a:pt x="45720" y="455782"/>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B0B0A9-EA41-4539-9AF0-A6A3FD37D5C9}">
      <dsp:nvSpPr>
        <dsp:cNvPr id="0" name=""/>
        <dsp:cNvSpPr/>
      </dsp:nvSpPr>
      <dsp:spPr>
        <a:xfrm>
          <a:off x="999797" y="2446862"/>
          <a:ext cx="91440" cy="455782"/>
        </a:xfrm>
        <a:custGeom>
          <a:avLst/>
          <a:gdLst/>
          <a:ahLst/>
          <a:cxnLst/>
          <a:rect l="0" t="0" r="0" b="0"/>
          <a:pathLst>
            <a:path>
              <a:moveTo>
                <a:pt x="45720" y="0"/>
              </a:moveTo>
              <a:lnTo>
                <a:pt x="45720" y="455782"/>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2A4369-4757-4AE5-A3AF-DE8AFA0020BC}">
      <dsp:nvSpPr>
        <dsp:cNvPr id="0" name=""/>
        <dsp:cNvSpPr/>
      </dsp:nvSpPr>
      <dsp:spPr>
        <a:xfrm>
          <a:off x="1045517" y="995933"/>
          <a:ext cx="1915417" cy="455782"/>
        </a:xfrm>
        <a:custGeom>
          <a:avLst/>
          <a:gdLst/>
          <a:ahLst/>
          <a:cxnLst/>
          <a:rect l="0" t="0" r="0" b="0"/>
          <a:pathLst>
            <a:path>
              <a:moveTo>
                <a:pt x="1915417" y="0"/>
              </a:moveTo>
              <a:lnTo>
                <a:pt x="1915417" y="310602"/>
              </a:lnTo>
              <a:lnTo>
                <a:pt x="0" y="310602"/>
              </a:lnTo>
              <a:lnTo>
                <a:pt x="0" y="455782"/>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247BFE5-5430-4718-8741-53D56807C2DB}">
      <dsp:nvSpPr>
        <dsp:cNvPr id="0" name=""/>
        <dsp:cNvSpPr/>
      </dsp:nvSpPr>
      <dsp:spPr>
        <a:xfrm>
          <a:off x="2177355" y="786"/>
          <a:ext cx="1567160" cy="9951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9E28130-7CC8-4395-991F-DD621043DE68}">
      <dsp:nvSpPr>
        <dsp:cNvPr id="0" name=""/>
        <dsp:cNvSpPr/>
      </dsp:nvSpPr>
      <dsp:spPr>
        <a:xfrm>
          <a:off x="2351484" y="166208"/>
          <a:ext cx="1567160" cy="9951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ARM</a:t>
          </a:r>
          <a:r>
            <a:rPr lang="zh-CN" altLang="en-US" sz="1600" kern="1200" dirty="0" smtClean="0"/>
            <a:t>控制器程序设计</a:t>
          </a:r>
          <a:endParaRPr lang="zh-CN" altLang="en-US" sz="1600" kern="1200" dirty="0"/>
        </a:p>
      </dsp:txBody>
      <dsp:txXfrm>
        <a:off x="2380631" y="195355"/>
        <a:ext cx="1508866" cy="936852"/>
      </dsp:txXfrm>
    </dsp:sp>
    <dsp:sp modelId="{2E49FFA7-73BB-4745-B03C-23ED52A8FDC5}">
      <dsp:nvSpPr>
        <dsp:cNvPr id="0" name=""/>
        <dsp:cNvSpPr/>
      </dsp:nvSpPr>
      <dsp:spPr>
        <a:xfrm>
          <a:off x="261937" y="1451715"/>
          <a:ext cx="1567160" cy="9951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18D3662-4417-4276-836D-53DFA6E0ACB6}">
      <dsp:nvSpPr>
        <dsp:cNvPr id="0" name=""/>
        <dsp:cNvSpPr/>
      </dsp:nvSpPr>
      <dsp:spPr>
        <a:xfrm>
          <a:off x="436066" y="1617137"/>
          <a:ext cx="1567160" cy="9951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输入模块</a:t>
          </a:r>
          <a:endParaRPr lang="zh-CN" altLang="en-US" sz="1600" kern="1200" dirty="0"/>
        </a:p>
      </dsp:txBody>
      <dsp:txXfrm>
        <a:off x="465213" y="1646284"/>
        <a:ext cx="1508866" cy="936852"/>
      </dsp:txXfrm>
    </dsp:sp>
    <dsp:sp modelId="{6CBC8B45-ADD1-461F-B174-4A87E2F7D901}">
      <dsp:nvSpPr>
        <dsp:cNvPr id="0" name=""/>
        <dsp:cNvSpPr/>
      </dsp:nvSpPr>
      <dsp:spPr>
        <a:xfrm>
          <a:off x="261937" y="2902644"/>
          <a:ext cx="1567160" cy="9951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5E6BE51-1433-4534-9518-FB3B565F95F8}">
      <dsp:nvSpPr>
        <dsp:cNvPr id="0" name=""/>
        <dsp:cNvSpPr/>
      </dsp:nvSpPr>
      <dsp:spPr>
        <a:xfrm>
          <a:off x="436066" y="3068066"/>
          <a:ext cx="1567160" cy="9951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支付功能的安全性、正确性、可靠性</a:t>
          </a:r>
          <a:endParaRPr lang="zh-CN" altLang="en-US" sz="1600" kern="1200" dirty="0"/>
        </a:p>
      </dsp:txBody>
      <dsp:txXfrm>
        <a:off x="465213" y="3097213"/>
        <a:ext cx="1508866" cy="936852"/>
      </dsp:txXfrm>
    </dsp:sp>
    <dsp:sp modelId="{F777CA99-FD95-4397-8B04-156427B67075}">
      <dsp:nvSpPr>
        <dsp:cNvPr id="0" name=""/>
        <dsp:cNvSpPr/>
      </dsp:nvSpPr>
      <dsp:spPr>
        <a:xfrm>
          <a:off x="2177355" y="1451715"/>
          <a:ext cx="1567160" cy="9951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CA1038F3-61D8-443A-B65A-4CC7C8F94F05}">
      <dsp:nvSpPr>
        <dsp:cNvPr id="0" name=""/>
        <dsp:cNvSpPr/>
      </dsp:nvSpPr>
      <dsp:spPr>
        <a:xfrm>
          <a:off x="2351484" y="1617137"/>
          <a:ext cx="1567160" cy="9951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通信模块</a:t>
          </a:r>
          <a:endParaRPr lang="zh-CN" altLang="en-US" sz="1600" kern="1200" dirty="0"/>
        </a:p>
      </dsp:txBody>
      <dsp:txXfrm>
        <a:off x="2380631" y="1646284"/>
        <a:ext cx="1508866" cy="936852"/>
      </dsp:txXfrm>
    </dsp:sp>
    <dsp:sp modelId="{9F69D7F9-60A0-44BE-9B5A-3EABB4F0342E}">
      <dsp:nvSpPr>
        <dsp:cNvPr id="0" name=""/>
        <dsp:cNvSpPr/>
      </dsp:nvSpPr>
      <dsp:spPr>
        <a:xfrm>
          <a:off x="2177355" y="2902644"/>
          <a:ext cx="1567160" cy="9951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264D6EE0-7F2C-4E64-B4FA-5BEFB3610373}">
      <dsp:nvSpPr>
        <dsp:cNvPr id="0" name=""/>
        <dsp:cNvSpPr/>
      </dsp:nvSpPr>
      <dsp:spPr>
        <a:xfrm>
          <a:off x="2351484" y="3068066"/>
          <a:ext cx="1567160" cy="9951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数据的保密性、通信可靠性</a:t>
          </a:r>
          <a:endParaRPr lang="zh-CN" altLang="en-US" sz="1600" kern="1200" dirty="0"/>
        </a:p>
      </dsp:txBody>
      <dsp:txXfrm>
        <a:off x="2380631" y="3097213"/>
        <a:ext cx="1508866" cy="936852"/>
      </dsp:txXfrm>
    </dsp:sp>
    <dsp:sp modelId="{31A1CCD1-FA20-4EBC-81E9-D7F0F4A2BB5D}">
      <dsp:nvSpPr>
        <dsp:cNvPr id="0" name=""/>
        <dsp:cNvSpPr/>
      </dsp:nvSpPr>
      <dsp:spPr>
        <a:xfrm>
          <a:off x="4092773" y="1451715"/>
          <a:ext cx="1567160" cy="9951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C6B6086-4894-4191-83ED-EFC345496A4F}">
      <dsp:nvSpPr>
        <dsp:cNvPr id="0" name=""/>
        <dsp:cNvSpPr/>
      </dsp:nvSpPr>
      <dsp:spPr>
        <a:xfrm>
          <a:off x="4266902" y="1617137"/>
          <a:ext cx="1567160" cy="9951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系统调度（</a:t>
          </a:r>
          <a:r>
            <a:rPr lang="en-US" altLang="zh-CN" sz="1600" kern="1200" dirty="0" smtClean="0"/>
            <a:t>Ucos</a:t>
          </a:r>
          <a:r>
            <a:rPr lang="zh-CN" altLang="en-US" sz="1600" kern="1200" dirty="0" smtClean="0"/>
            <a:t>）</a:t>
          </a:r>
          <a:endParaRPr lang="zh-CN" altLang="en-US" sz="1600" kern="1200" dirty="0"/>
        </a:p>
      </dsp:txBody>
      <dsp:txXfrm>
        <a:off x="4296049" y="1646284"/>
        <a:ext cx="1508866" cy="936852"/>
      </dsp:txXfrm>
    </dsp:sp>
    <dsp:sp modelId="{AC42622C-557F-430A-A150-3A9F933A13DB}">
      <dsp:nvSpPr>
        <dsp:cNvPr id="0" name=""/>
        <dsp:cNvSpPr/>
      </dsp:nvSpPr>
      <dsp:spPr>
        <a:xfrm>
          <a:off x="4092773" y="2902644"/>
          <a:ext cx="1567160" cy="995146"/>
        </a:xfrm>
        <a:prstGeom prst="roundRect">
          <a:avLst>
            <a:gd name="adj" fmla="val 1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CA20789-0B41-47D2-9121-299F4AE54070}">
      <dsp:nvSpPr>
        <dsp:cNvPr id="0" name=""/>
        <dsp:cNvSpPr/>
      </dsp:nvSpPr>
      <dsp:spPr>
        <a:xfrm>
          <a:off x="4266902" y="3068066"/>
          <a:ext cx="1567160" cy="9951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消耗最少硬件资源、实现优质服务</a:t>
          </a:r>
          <a:endParaRPr lang="zh-CN" altLang="en-US" sz="1600" kern="1200" dirty="0"/>
        </a:p>
      </dsp:txBody>
      <dsp:txXfrm>
        <a:off x="4296049" y="3097213"/>
        <a:ext cx="1508866" cy="936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D2886-7E0F-4DAD-8FC9-328A7D37B375}">
      <dsp:nvSpPr>
        <dsp:cNvPr id="0" name=""/>
        <dsp:cNvSpPr/>
      </dsp:nvSpPr>
      <dsp:spPr>
        <a:xfrm>
          <a:off x="1780676" y="1077315"/>
          <a:ext cx="2821239" cy="2535166"/>
        </a:xfrm>
        <a:prstGeom prst="ellipse">
          <a:avLst/>
        </a:prstGeom>
        <a:solidFill>
          <a:schemeClr val="accent6">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mn-ea"/>
              <a:ea typeface="+mn-ea"/>
            </a:rPr>
            <a:t>组长（颜路天）：</a:t>
          </a:r>
          <a:endParaRPr lang="en-US" altLang="zh-CN" sz="1600" kern="1200" dirty="0" smtClean="0">
            <a:latin typeface="+mn-ea"/>
            <a:ea typeface="+mn-ea"/>
          </a:endParaRPr>
        </a:p>
        <a:p>
          <a:pPr lvl="0" algn="ctr" defTabSz="711200">
            <a:lnSpc>
              <a:spcPct val="90000"/>
            </a:lnSpc>
            <a:spcBef>
              <a:spcPct val="0"/>
            </a:spcBef>
            <a:spcAft>
              <a:spcPct val="35000"/>
            </a:spcAft>
          </a:pPr>
          <a:r>
            <a:rPr lang="zh-CN" altLang="en-US" sz="1600" kern="1200" dirty="0" smtClean="0"/>
            <a:t>负责项目规划、协调组员工作、组织功能测试</a:t>
          </a:r>
          <a:endParaRPr lang="en-US" altLang="zh-CN" sz="1600" kern="1200" dirty="0" smtClean="0"/>
        </a:p>
      </dsp:txBody>
      <dsp:txXfrm>
        <a:off x="2193837" y="1448581"/>
        <a:ext cx="1994917" cy="1792634"/>
      </dsp:txXfrm>
    </dsp:sp>
    <dsp:sp modelId="{E719EB8F-1D7A-4D92-9907-41FC4928F613}">
      <dsp:nvSpPr>
        <dsp:cNvPr id="0" name=""/>
        <dsp:cNvSpPr/>
      </dsp:nvSpPr>
      <dsp:spPr>
        <a:xfrm>
          <a:off x="2187596" y="464"/>
          <a:ext cx="2007400" cy="1300685"/>
        </a:xfrm>
        <a:prstGeom prst="ellipse">
          <a:avLst/>
        </a:prstGeom>
        <a:solidFill>
          <a:schemeClr val="accent6">
            <a:shade val="80000"/>
            <a:alpha val="50000"/>
            <a:hueOff val="-61172"/>
            <a:satOff val="1084"/>
            <a:lumOff val="5711"/>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颜路天：支付功能、通信功能设计</a:t>
          </a:r>
          <a:endParaRPr lang="zh-CN" altLang="en-US" sz="1600" kern="1200" dirty="0"/>
        </a:p>
      </dsp:txBody>
      <dsp:txXfrm>
        <a:off x="2481573" y="190945"/>
        <a:ext cx="1419446" cy="919723"/>
      </dsp:txXfrm>
    </dsp:sp>
    <dsp:sp modelId="{AB407E71-B105-4654-9EEE-9904488D731F}">
      <dsp:nvSpPr>
        <dsp:cNvPr id="0" name=""/>
        <dsp:cNvSpPr/>
      </dsp:nvSpPr>
      <dsp:spPr>
        <a:xfrm>
          <a:off x="4159897" y="1694536"/>
          <a:ext cx="1450980" cy="1300724"/>
        </a:xfrm>
        <a:prstGeom prst="ellipse">
          <a:avLst/>
        </a:prstGeom>
        <a:solidFill>
          <a:schemeClr val="accent6">
            <a:shade val="80000"/>
            <a:alpha val="50000"/>
            <a:hueOff val="-122345"/>
            <a:satOff val="2168"/>
            <a:lumOff val="11421"/>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邢敏：机械结构设计</a:t>
          </a:r>
          <a:endParaRPr lang="zh-CN" altLang="en-US" sz="1600" kern="1200" dirty="0"/>
        </a:p>
      </dsp:txBody>
      <dsp:txXfrm>
        <a:off x="4372388" y="1885023"/>
        <a:ext cx="1025998" cy="919750"/>
      </dsp:txXfrm>
    </dsp:sp>
    <dsp:sp modelId="{BBCB1BD2-3888-4298-BDC2-3E1DCD4F50E5}">
      <dsp:nvSpPr>
        <dsp:cNvPr id="0" name=""/>
        <dsp:cNvSpPr/>
      </dsp:nvSpPr>
      <dsp:spPr>
        <a:xfrm>
          <a:off x="2358675" y="3388646"/>
          <a:ext cx="1665242" cy="1300685"/>
        </a:xfrm>
        <a:prstGeom prst="ellipse">
          <a:avLst/>
        </a:prstGeom>
        <a:solidFill>
          <a:schemeClr val="accent6">
            <a:shade val="80000"/>
            <a:alpha val="50000"/>
            <a:hueOff val="-183517"/>
            <a:satOff val="3253"/>
            <a:lumOff val="1713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mn-ea"/>
              <a:ea typeface="+mn-ea"/>
            </a:rPr>
            <a:t>宋良：系统</a:t>
          </a:r>
          <a:r>
            <a:rPr lang="en-US" altLang="zh-CN" sz="1600" kern="1200" dirty="0" smtClean="0">
              <a:latin typeface="+mn-ea"/>
              <a:ea typeface="+mn-ea"/>
            </a:rPr>
            <a:t>UI</a:t>
          </a:r>
          <a:r>
            <a:rPr lang="zh-CN" altLang="en-US" sz="1600" kern="1200" dirty="0" smtClean="0">
              <a:latin typeface="+mn-ea"/>
              <a:ea typeface="+mn-ea"/>
            </a:rPr>
            <a:t>设计</a:t>
          </a:r>
          <a:endParaRPr lang="zh-CN" altLang="en-US" sz="1600" kern="1200" dirty="0">
            <a:latin typeface="+mn-ea"/>
            <a:ea typeface="+mn-ea"/>
          </a:endParaRPr>
        </a:p>
      </dsp:txBody>
      <dsp:txXfrm>
        <a:off x="2602544" y="3579127"/>
        <a:ext cx="1177504" cy="919723"/>
      </dsp:txXfrm>
    </dsp:sp>
    <dsp:sp modelId="{1F644889-172B-4CA2-8477-9421AD8A97AF}">
      <dsp:nvSpPr>
        <dsp:cNvPr id="0" name=""/>
        <dsp:cNvSpPr/>
      </dsp:nvSpPr>
      <dsp:spPr>
        <a:xfrm>
          <a:off x="838908" y="1694555"/>
          <a:ext cx="1316593" cy="1300685"/>
        </a:xfrm>
        <a:prstGeom prst="ellipse">
          <a:avLst/>
        </a:prstGeom>
        <a:solidFill>
          <a:schemeClr val="accent6">
            <a:shade val="80000"/>
            <a:alpha val="50000"/>
            <a:hueOff val="-244689"/>
            <a:satOff val="4337"/>
            <a:lumOff val="2284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赵云蔓：数据库搭建</a:t>
          </a:r>
          <a:endParaRPr lang="zh-CN" altLang="en-US" sz="1600" kern="1200" dirty="0"/>
        </a:p>
      </dsp:txBody>
      <dsp:txXfrm>
        <a:off x="1031719" y="1885036"/>
        <a:ext cx="930971" cy="91972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5378E-F51A-45C8-A5B0-0A1219D531B1}" type="datetimeFigureOut">
              <a:rPr lang="zh-CN" altLang="en-US" smtClean="0"/>
              <a:t>2016/8/28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9D54A-FA43-4EA9-8273-07780AF0A67F}" type="slidenum">
              <a:rPr lang="zh-CN" altLang="en-US" smtClean="0"/>
              <a:t>‹#›</a:t>
            </a:fld>
            <a:endParaRPr lang="zh-CN" altLang="en-US"/>
          </a:p>
        </p:txBody>
      </p:sp>
    </p:spTree>
    <p:extLst>
      <p:ext uri="{BB962C8B-B14F-4D97-AF65-F5344CB8AC3E}">
        <p14:creationId xmlns:p14="http://schemas.microsoft.com/office/powerpoint/2010/main" val="1921574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各位老师好，我们团队本次设计的是一款基于互联网支付技术微型自助超市控制系统</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1</a:t>
            </a:fld>
            <a:endParaRPr lang="zh-CN" altLang="en-US"/>
          </a:p>
        </p:txBody>
      </p:sp>
    </p:spTree>
    <p:extLst>
      <p:ext uri="{BB962C8B-B14F-4D97-AF65-F5344CB8AC3E}">
        <p14:creationId xmlns:p14="http://schemas.microsoft.com/office/powerpoint/2010/main" val="1076405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软件部分分为两个层面</a:t>
            </a:r>
            <a:r>
              <a:rPr lang="en-US" altLang="zh-CN" dirty="0" smtClean="0"/>
              <a:t>——</a:t>
            </a:r>
            <a:r>
              <a:rPr lang="zh-CN" altLang="en-US" dirty="0" smtClean="0"/>
              <a:t>负责监控、数据管理的上位机程序和每个设备的控制系统程序</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10</a:t>
            </a:fld>
            <a:endParaRPr lang="zh-CN" altLang="en-US"/>
          </a:p>
        </p:txBody>
      </p:sp>
    </p:spTree>
    <p:extLst>
      <p:ext uri="{BB962C8B-B14F-4D97-AF65-F5344CB8AC3E}">
        <p14:creationId xmlns:p14="http://schemas.microsoft.com/office/powerpoint/2010/main" val="3372019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项目路线采用先硬后软的实现方式和模块化设计思路，能有效的提高工作效率和质量。在各个模块完成阶段性测试后进行系统拼接及整体调试</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11</a:t>
            </a:fld>
            <a:endParaRPr lang="zh-CN" altLang="en-US"/>
          </a:p>
        </p:txBody>
      </p:sp>
    </p:spTree>
    <p:extLst>
      <p:ext uri="{BB962C8B-B14F-4D97-AF65-F5344CB8AC3E}">
        <p14:creationId xmlns:p14="http://schemas.microsoft.com/office/powerpoint/2010/main" val="34979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这里列出了程序中我们认为比较有意思、也是比较有挑战性的三个功能块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人身安全和财产安全是我们最重视的，所以在数据的安全性、可靠性方面我们需要花费相对比较多的时间和精力去完善</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13</a:t>
            </a:fld>
            <a:endParaRPr lang="zh-CN" altLang="en-US"/>
          </a:p>
        </p:txBody>
      </p:sp>
    </p:spTree>
    <p:extLst>
      <p:ext uri="{BB962C8B-B14F-4D97-AF65-F5344CB8AC3E}">
        <p14:creationId xmlns:p14="http://schemas.microsoft.com/office/powerpoint/2010/main" val="3341777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这是我们团队目前的人员分配情况，每个人都在组长的协调下完成各自模块的调试，并由组长负责进行阶段性功能测试</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15</a:t>
            </a:fld>
            <a:endParaRPr lang="zh-CN" altLang="en-US"/>
          </a:p>
        </p:txBody>
      </p:sp>
    </p:spTree>
    <p:extLst>
      <p:ext uri="{BB962C8B-B14F-4D97-AF65-F5344CB8AC3E}">
        <p14:creationId xmlns:p14="http://schemas.microsoft.com/office/powerpoint/2010/main" val="141247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自助售货机在上世纪</a:t>
            </a:r>
            <a:r>
              <a:rPr lang="en-US" altLang="zh-CN" dirty="0" smtClean="0"/>
              <a:t>70</a:t>
            </a:r>
            <a:r>
              <a:rPr lang="zh-CN" altLang="en-US" dirty="0" smtClean="0"/>
              <a:t>年代由一些发达国家发展起来的新型自助产品，并很快引入国内。这给人们带来了极大的便捷。</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2</a:t>
            </a:fld>
            <a:endParaRPr lang="zh-CN" altLang="en-US"/>
          </a:p>
        </p:txBody>
      </p:sp>
    </p:spTree>
    <p:extLst>
      <p:ext uri="{BB962C8B-B14F-4D97-AF65-F5344CB8AC3E}">
        <p14:creationId xmlns:p14="http://schemas.microsoft.com/office/powerpoint/2010/main" val="182616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这是</a:t>
            </a:r>
            <a:r>
              <a:rPr lang="en-US" altLang="zh-CN" dirty="0" smtClean="0"/>
              <a:t>2004</a:t>
            </a:r>
            <a:r>
              <a:rPr lang="zh-CN" altLang="en-US" dirty="0" smtClean="0"/>
              <a:t>年到</a:t>
            </a:r>
            <a:r>
              <a:rPr lang="en-US" altLang="zh-CN" dirty="0" smtClean="0"/>
              <a:t>2013</a:t>
            </a:r>
            <a:r>
              <a:rPr lang="zh-CN" altLang="en-US" dirty="0" smtClean="0"/>
              <a:t>年中国自动售货机的保有量增长趋势，从中可以看出，自动售货机的需求可谓一路飙升</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3</a:t>
            </a:fld>
            <a:endParaRPr lang="zh-CN" altLang="en-US"/>
          </a:p>
        </p:txBody>
      </p:sp>
    </p:spTree>
    <p:extLst>
      <p:ext uri="{BB962C8B-B14F-4D97-AF65-F5344CB8AC3E}">
        <p14:creationId xmlns:p14="http://schemas.microsoft.com/office/powerpoint/2010/main" val="384250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但是传统的售货机功能过于局限性，往往只销售某一类商品，而我们见到最多的莫过于饮料机</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4</a:t>
            </a:fld>
            <a:endParaRPr lang="zh-CN" altLang="en-US"/>
          </a:p>
        </p:txBody>
      </p:sp>
    </p:spTree>
    <p:extLst>
      <p:ext uri="{BB962C8B-B14F-4D97-AF65-F5344CB8AC3E}">
        <p14:creationId xmlns:p14="http://schemas.microsoft.com/office/powerpoint/2010/main" val="314167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在大学校园这个人群密集的场所，我们应该会更偏向于“因材施教”</a:t>
            </a:r>
            <a:r>
              <a:rPr lang="en-US" altLang="zh-CN" dirty="0" smtClean="0"/>
              <a:t>——</a:t>
            </a:r>
            <a:r>
              <a:rPr lang="zh-CN" altLang="en-US" dirty="0" smtClean="0"/>
              <a:t>就是针对不同人群提供不同服务</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5</a:t>
            </a:fld>
            <a:endParaRPr lang="zh-CN" altLang="en-US"/>
          </a:p>
        </p:txBody>
      </p:sp>
    </p:spTree>
    <p:extLst>
      <p:ext uri="{BB962C8B-B14F-4D97-AF65-F5344CB8AC3E}">
        <p14:creationId xmlns:p14="http://schemas.microsoft.com/office/powerpoint/2010/main" val="171756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所以我们提出一种新的解决方案</a:t>
            </a:r>
            <a:r>
              <a:rPr lang="en-US" altLang="zh-CN" dirty="0" smtClean="0"/>
              <a:t>——</a:t>
            </a:r>
            <a:r>
              <a:rPr lang="zh-CN" altLang="en-US" dirty="0" smtClean="0"/>
              <a:t>售货模块可以定制化</a:t>
            </a:r>
            <a:r>
              <a:rPr lang="en-US" altLang="zh-CN" dirty="0" smtClean="0"/>
              <a:t>+</a:t>
            </a:r>
            <a:r>
              <a:rPr lang="zh-CN" altLang="en-US" dirty="0" smtClean="0"/>
              <a:t>多种支付方式结合</a:t>
            </a:r>
            <a:r>
              <a:rPr lang="en-US" altLang="zh-CN" dirty="0" smtClean="0"/>
              <a:t>+</a:t>
            </a:r>
            <a:r>
              <a:rPr lang="zh-CN" altLang="en-US" dirty="0" smtClean="0"/>
              <a:t>设备在线管理，这在很大程度上减轻了商品的冗余现象，真正做到所得即所需。</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6</a:t>
            </a:fld>
            <a:endParaRPr lang="zh-CN" altLang="en-US"/>
          </a:p>
        </p:txBody>
      </p:sp>
    </p:spTree>
    <p:extLst>
      <p:ext uri="{BB962C8B-B14F-4D97-AF65-F5344CB8AC3E}">
        <p14:creationId xmlns:p14="http://schemas.microsoft.com/office/powerpoint/2010/main" val="1276140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这是我们设计的产品总体架构图，大概由三部分组成</a:t>
            </a:r>
            <a:r>
              <a:rPr lang="en-US" altLang="zh-CN" dirty="0" smtClean="0"/>
              <a:t>——</a:t>
            </a:r>
            <a:r>
              <a:rPr lang="zh-CN" altLang="en-US" dirty="0" smtClean="0"/>
              <a:t>前端交互界面、储备仓库和后台控制系统</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7</a:t>
            </a:fld>
            <a:endParaRPr lang="zh-CN" altLang="en-US"/>
          </a:p>
        </p:txBody>
      </p:sp>
    </p:spTree>
    <p:extLst>
      <p:ext uri="{BB962C8B-B14F-4D97-AF65-F5344CB8AC3E}">
        <p14:creationId xmlns:p14="http://schemas.microsoft.com/office/powerpoint/2010/main" val="416660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设备通过无线网络进行通信，无需通过铺设电缆就可以正常工作，这对于安装和维护都是具有好处的</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8</a:t>
            </a:fld>
            <a:endParaRPr lang="zh-CN" altLang="en-US"/>
          </a:p>
        </p:txBody>
      </p:sp>
    </p:spTree>
    <p:extLst>
      <p:ext uri="{BB962C8B-B14F-4D97-AF65-F5344CB8AC3E}">
        <p14:creationId xmlns:p14="http://schemas.microsoft.com/office/powerpoint/2010/main" val="325700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这是系统的硬件结构图</a:t>
            </a:r>
            <a:r>
              <a:rPr lang="en-US" altLang="zh-CN" dirty="0" smtClean="0"/>
              <a:t>——</a:t>
            </a:r>
            <a:r>
              <a:rPr lang="zh-CN" altLang="en-US" dirty="0" smtClean="0"/>
              <a:t>主要由。。。。。。。。。</a:t>
            </a:r>
            <a:endParaRPr lang="zh-CN" altLang="en-US" dirty="0"/>
          </a:p>
        </p:txBody>
      </p:sp>
      <p:sp>
        <p:nvSpPr>
          <p:cNvPr id="4" name="灯片编号占位符 3"/>
          <p:cNvSpPr>
            <a:spLocks noGrp="1"/>
          </p:cNvSpPr>
          <p:nvPr>
            <p:ph type="sldNum" sz="quarter" idx="10"/>
          </p:nvPr>
        </p:nvSpPr>
        <p:spPr/>
        <p:txBody>
          <a:bodyPr/>
          <a:lstStyle/>
          <a:p>
            <a:fld id="{3E99D54A-FA43-4EA9-8273-07780AF0A67F}" type="slidenum">
              <a:rPr lang="zh-CN" altLang="en-US" smtClean="0"/>
              <a:t>9</a:t>
            </a:fld>
            <a:endParaRPr lang="zh-CN" altLang="en-US"/>
          </a:p>
        </p:txBody>
      </p:sp>
    </p:spTree>
    <p:extLst>
      <p:ext uri="{BB962C8B-B14F-4D97-AF65-F5344CB8AC3E}">
        <p14:creationId xmlns:p14="http://schemas.microsoft.com/office/powerpoint/2010/main" val="330953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32616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12823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650033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1785961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33112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279740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1612232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447053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1498134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764088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258997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914148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797427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608158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301564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2025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780714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594647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1368667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2027522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241713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90521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365254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59EACD-A27C-456A-97AA-2047CE249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21606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59EACD-A27C-456A-97AA-2047CE24957B}"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92417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23526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18304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39F8A7-0721-4515-A0A1-B70F4AE03F46}" type="datetimeFigureOut">
              <a:rPr lang="zh-CN" altLang="en-US" smtClean="0"/>
              <a:t>2016/8/28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115183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403696625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C539F8A7-0721-4515-A0A1-B70F4AE03F46}" type="datetimeFigureOut">
              <a:rPr lang="zh-CN" altLang="en-US" smtClean="0"/>
              <a:t>2016/8/28</a:t>
            </a:fld>
            <a:endParaRPr lang="zh-CN" alt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959EACD-A27C-456A-97AA-2047CE24957B}" type="slidenum">
              <a:rPr lang="zh-CN" altLang="en-US" smtClean="0"/>
              <a:t>‹#›</a:t>
            </a:fld>
            <a:endParaRPr lang="zh-CN" altLang="en-US"/>
          </a:p>
        </p:txBody>
      </p:sp>
    </p:spTree>
    <p:extLst>
      <p:ext uri="{BB962C8B-B14F-4D97-AF65-F5344CB8AC3E}">
        <p14:creationId xmlns:p14="http://schemas.microsoft.com/office/powerpoint/2010/main" val="150805493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0109" y="0"/>
            <a:ext cx="8575964" cy="2541478"/>
          </a:xfrm>
        </p:spPr>
        <p:txBody>
          <a:bodyPr>
            <a:normAutofit/>
          </a:bodyPr>
          <a:lstStyle/>
          <a:p>
            <a:pPr algn="ctr"/>
            <a:r>
              <a:rPr lang="zh-CN" altLang="en-US" sz="5400" dirty="0" smtClean="0"/>
              <a:t>基于互联网支付技术的微型</a:t>
            </a:r>
            <a:r>
              <a:rPr lang="en-US" altLang="zh-CN" sz="5400" dirty="0" smtClean="0"/>
              <a:t/>
            </a:r>
            <a:br>
              <a:rPr lang="en-US" altLang="zh-CN" sz="5400" dirty="0" smtClean="0"/>
            </a:br>
            <a:r>
              <a:rPr lang="en-US" altLang="zh-CN" sz="5400" dirty="0"/>
              <a:t> </a:t>
            </a:r>
            <a:r>
              <a:rPr lang="en-US" altLang="zh-CN" sz="5400" dirty="0" smtClean="0"/>
              <a:t>   </a:t>
            </a:r>
            <a:r>
              <a:rPr lang="zh-CN" altLang="en-US" sz="5400" dirty="0" smtClean="0"/>
              <a:t>自助超市控制系统设计</a:t>
            </a:r>
            <a:endParaRPr lang="zh-CN" altLang="en-US" sz="5400" dirty="0"/>
          </a:p>
        </p:txBody>
      </p:sp>
    </p:spTree>
    <p:extLst>
      <p:ext uri="{BB962C8B-B14F-4D97-AF65-F5344CB8AC3E}">
        <p14:creationId xmlns:p14="http://schemas.microsoft.com/office/powerpoint/2010/main" val="333587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721813462"/>
              </p:ext>
            </p:extLst>
          </p:nvPr>
        </p:nvGraphicFramePr>
        <p:xfrm>
          <a:off x="343825" y="1702972"/>
          <a:ext cx="542895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7494816" y="1957084"/>
            <a:ext cx="1652450" cy="507831"/>
          </a:xfrm>
          <a:prstGeom prst="rect">
            <a:avLst/>
          </a:prstGeom>
          <a:noFill/>
        </p:spPr>
        <p:txBody>
          <a:bodyPr wrap="square" rtlCol="0">
            <a:spAutoFit/>
          </a:bodyPr>
          <a:lstStyle/>
          <a:p>
            <a:r>
              <a:rPr lang="zh-CN" altLang="en-US" sz="2700" dirty="0"/>
              <a:t>软件概览</a:t>
            </a:r>
          </a:p>
        </p:txBody>
      </p:sp>
      <p:cxnSp>
        <p:nvCxnSpPr>
          <p:cNvPr id="9" name="肘形连接符 8"/>
          <p:cNvCxnSpPr/>
          <p:nvPr/>
        </p:nvCxnSpPr>
        <p:spPr>
          <a:xfrm rot="10800000" flipV="1">
            <a:off x="5772782" y="2199458"/>
            <a:ext cx="1722034" cy="16334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252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3804" y="1200642"/>
            <a:ext cx="3596657" cy="851096"/>
          </a:xfrm>
        </p:spPr>
        <p:txBody>
          <a:bodyPr>
            <a:normAutofit fontScale="90000"/>
          </a:bodyPr>
          <a:lstStyle/>
          <a:p>
            <a:r>
              <a:rPr lang="zh-CN" altLang="en-US" dirty="0" smtClean="0"/>
              <a:t>项目技术研究路线：</a:t>
            </a:r>
            <a:endParaRPr lang="zh-CN" altLang="en-US" dirty="0"/>
          </a:p>
        </p:txBody>
      </p:sp>
      <p:graphicFrame>
        <p:nvGraphicFramePr>
          <p:cNvPr id="3" name="图示 2"/>
          <p:cNvGraphicFramePr/>
          <p:nvPr>
            <p:extLst>
              <p:ext uri="{D42A27DB-BD31-4B8C-83A1-F6EECF244321}">
                <p14:modId xmlns:p14="http://schemas.microsoft.com/office/powerpoint/2010/main" val="1325690105"/>
              </p:ext>
            </p:extLst>
          </p:nvPr>
        </p:nvGraphicFramePr>
        <p:xfrm>
          <a:off x="450167" y="1761102"/>
          <a:ext cx="8543931" cy="4239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708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599" y="489527"/>
            <a:ext cx="6565837" cy="603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81998" y="2078528"/>
            <a:ext cx="600164" cy="3977640"/>
          </a:xfrm>
          <a:prstGeom prst="rect">
            <a:avLst/>
          </a:prstGeom>
          <a:noFill/>
        </p:spPr>
        <p:txBody>
          <a:bodyPr vert="eaVert" wrap="square" rtlCol="0">
            <a:spAutoFit/>
          </a:bodyPr>
          <a:lstStyle/>
          <a:p>
            <a:r>
              <a:rPr lang="zh-CN" altLang="en-US" sz="2700" dirty="0"/>
              <a:t>详细的设计流程图</a:t>
            </a:r>
          </a:p>
        </p:txBody>
      </p:sp>
    </p:spTree>
    <p:extLst>
      <p:ext uri="{BB962C8B-B14F-4D97-AF65-F5344CB8AC3E}">
        <p14:creationId xmlns:p14="http://schemas.microsoft.com/office/powerpoint/2010/main" val="3705927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817104225"/>
              </p:ext>
            </p:extLst>
          </p:nvPr>
        </p:nvGraphicFramePr>
        <p:xfrm>
          <a:off x="2660468" y="165172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92309" y="1166977"/>
            <a:ext cx="3626871" cy="507831"/>
          </a:xfrm>
          <a:prstGeom prst="rect">
            <a:avLst/>
          </a:prstGeom>
          <a:noFill/>
        </p:spPr>
        <p:txBody>
          <a:bodyPr wrap="square" rtlCol="0">
            <a:spAutoFit/>
          </a:bodyPr>
          <a:lstStyle/>
          <a:p>
            <a:r>
              <a:rPr lang="zh-CN" altLang="en-US" sz="2700" b="1" dirty="0"/>
              <a:t>软件设计重点、难点：</a:t>
            </a:r>
          </a:p>
        </p:txBody>
      </p:sp>
    </p:spTree>
    <p:extLst>
      <p:ext uri="{BB962C8B-B14F-4D97-AF65-F5344CB8AC3E}">
        <p14:creationId xmlns:p14="http://schemas.microsoft.com/office/powerpoint/2010/main" val="3733640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1138492"/>
            <a:ext cx="3399608" cy="507831"/>
          </a:xfrm>
          <a:prstGeom prst="rect">
            <a:avLst/>
          </a:prstGeom>
          <a:noFill/>
        </p:spPr>
        <p:txBody>
          <a:bodyPr wrap="square" rtlCol="0">
            <a:spAutoFit/>
          </a:bodyPr>
          <a:lstStyle/>
          <a:p>
            <a:r>
              <a:rPr lang="zh-CN" altLang="en-US" sz="2700" dirty="0"/>
              <a:t>项目成员技术积累：</a:t>
            </a:r>
          </a:p>
        </p:txBody>
      </p:sp>
    </p:spTree>
    <p:extLst>
      <p:ext uri="{BB962C8B-B14F-4D97-AF65-F5344CB8AC3E}">
        <p14:creationId xmlns:p14="http://schemas.microsoft.com/office/powerpoint/2010/main" val="1188126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7685" y="749515"/>
            <a:ext cx="2728504" cy="1002574"/>
          </a:xfrm>
        </p:spPr>
        <p:txBody>
          <a:bodyPr>
            <a:normAutofit fontScale="90000"/>
          </a:bodyPr>
          <a:lstStyle/>
          <a:p>
            <a:r>
              <a:rPr lang="zh-CN" altLang="en-US" dirty="0" smtClean="0"/>
              <a:t>成员任务分配：</a:t>
            </a:r>
            <a:endParaRPr lang="zh-CN" altLang="en-US" dirty="0"/>
          </a:p>
        </p:txBody>
      </p:sp>
      <p:graphicFrame>
        <p:nvGraphicFramePr>
          <p:cNvPr id="3" name="图示 2"/>
          <p:cNvGraphicFramePr/>
          <p:nvPr>
            <p:extLst>
              <p:ext uri="{D42A27DB-BD31-4B8C-83A1-F6EECF244321}">
                <p14:modId xmlns:p14="http://schemas.microsoft.com/office/powerpoint/2010/main" val="2929762713"/>
              </p:ext>
            </p:extLst>
          </p:nvPr>
        </p:nvGraphicFramePr>
        <p:xfrm>
          <a:off x="2694214" y="1593273"/>
          <a:ext cx="6449786" cy="4689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8845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7562" y="2554931"/>
            <a:ext cx="6457950" cy="969771"/>
          </a:xfrm>
        </p:spPr>
        <p:txBody>
          <a:bodyPr>
            <a:normAutofit/>
          </a:bodyPr>
          <a:lstStyle/>
          <a:p>
            <a:pPr algn="ctr"/>
            <a:r>
              <a:rPr lang="zh-CN" altLang="en-US" sz="4950" dirty="0"/>
              <a:t>恳请指点！</a:t>
            </a:r>
          </a:p>
        </p:txBody>
      </p:sp>
    </p:spTree>
    <p:extLst>
      <p:ext uri="{BB962C8B-B14F-4D97-AF65-F5344CB8AC3E}">
        <p14:creationId xmlns:p14="http://schemas.microsoft.com/office/powerpoint/2010/main" val="4128127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6344" y="301811"/>
            <a:ext cx="7828671" cy="1338828"/>
          </a:xfrm>
          <a:prstGeom prst="rect">
            <a:avLst/>
          </a:prstGeom>
          <a:noFill/>
        </p:spPr>
        <p:txBody>
          <a:bodyPr wrap="square" rtlCol="0">
            <a:spAutoFit/>
          </a:bodyPr>
          <a:lstStyle/>
          <a:p>
            <a:r>
              <a:rPr lang="zh-CN" altLang="zh-CN" sz="2700" dirty="0" smtClean="0"/>
              <a:t>自助售货机被称为</a:t>
            </a:r>
            <a:r>
              <a:rPr lang="en-US" altLang="zh-CN" sz="2700" dirty="0" smtClean="0"/>
              <a:t>“</a:t>
            </a:r>
            <a:r>
              <a:rPr lang="zh-CN" altLang="zh-CN" sz="2700" dirty="0" smtClean="0"/>
              <a:t>永不下班的超级营业员</a:t>
            </a:r>
            <a:r>
              <a:rPr lang="en-US" altLang="zh-CN" sz="2700" dirty="0" smtClean="0"/>
              <a:t>”</a:t>
            </a:r>
            <a:r>
              <a:rPr lang="zh-CN" altLang="en-US" sz="2700" dirty="0" smtClean="0"/>
              <a:t>，</a:t>
            </a:r>
            <a:r>
              <a:rPr lang="zh-CN" altLang="zh-CN" sz="2700" dirty="0" smtClean="0"/>
              <a:t>是上世纪</a:t>
            </a:r>
            <a:r>
              <a:rPr lang="en-US" altLang="zh-CN" sz="2700" dirty="0" smtClean="0"/>
              <a:t>70</a:t>
            </a:r>
            <a:r>
              <a:rPr lang="zh-CN" altLang="zh-CN" sz="2700" dirty="0" smtClean="0"/>
              <a:t>年代在日本和欧美发展起来的高新技术产品</a:t>
            </a:r>
            <a:r>
              <a:rPr lang="zh-CN" altLang="en-US" sz="2700" dirty="0" smtClean="0"/>
              <a:t>。</a:t>
            </a:r>
            <a:endParaRPr lang="zh-CN" altLang="en-US" sz="27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794" y="2124857"/>
            <a:ext cx="2447779" cy="313698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902" y="2137388"/>
            <a:ext cx="2564702" cy="313072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1604" y="2137388"/>
            <a:ext cx="2458152" cy="3130721"/>
          </a:xfrm>
          <a:prstGeom prst="rect">
            <a:avLst/>
          </a:prstGeom>
        </p:spPr>
      </p:pic>
    </p:spTree>
    <p:extLst>
      <p:ext uri="{BB962C8B-B14F-4D97-AF65-F5344CB8AC3E}">
        <p14:creationId xmlns:p14="http://schemas.microsoft.com/office/powerpoint/2010/main" val="1327283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图表 64"/>
          <p:cNvGraphicFramePr>
            <a:graphicFrameLocks/>
          </p:cNvGraphicFramePr>
          <p:nvPr>
            <p:extLst>
              <p:ext uri="{D42A27DB-BD31-4B8C-83A1-F6EECF244321}">
                <p14:modId xmlns:p14="http://schemas.microsoft.com/office/powerpoint/2010/main" val="4160709526"/>
              </p:ext>
            </p:extLst>
          </p:nvPr>
        </p:nvGraphicFramePr>
        <p:xfrm>
          <a:off x="917918" y="1490296"/>
          <a:ext cx="7322234" cy="4297681"/>
        </p:xfrm>
        <a:graphic>
          <a:graphicData uri="http://schemas.openxmlformats.org/drawingml/2006/chart">
            <c:chart xmlns:c="http://schemas.openxmlformats.org/drawingml/2006/chart" xmlns:r="http://schemas.openxmlformats.org/officeDocument/2006/relationships" r:id="rId3"/>
          </a:graphicData>
        </a:graphic>
      </p:graphicFrame>
      <p:sp>
        <p:nvSpPr>
          <p:cNvPr id="67" name="文本框 66"/>
          <p:cNvSpPr txBox="1"/>
          <p:nvPr/>
        </p:nvSpPr>
        <p:spPr>
          <a:xfrm>
            <a:off x="2553286" y="973310"/>
            <a:ext cx="4357468" cy="369332"/>
          </a:xfrm>
          <a:prstGeom prst="rect">
            <a:avLst/>
          </a:prstGeom>
          <a:noFill/>
        </p:spPr>
        <p:txBody>
          <a:bodyPr wrap="square" rtlCol="0">
            <a:spAutoFit/>
          </a:bodyPr>
          <a:lstStyle/>
          <a:p>
            <a:r>
              <a:rPr lang="en-US" altLang="zh-CN" dirty="0">
                <a:latin typeface="+mn-ea"/>
              </a:rPr>
              <a:t>2004-2013</a:t>
            </a:r>
            <a:r>
              <a:rPr lang="zh-CN" altLang="en-US" dirty="0">
                <a:latin typeface="+mn-ea"/>
              </a:rPr>
              <a:t>年中国自动售货机保有量情况</a:t>
            </a:r>
          </a:p>
        </p:txBody>
      </p:sp>
    </p:spTree>
    <p:extLst>
      <p:ext uri="{BB962C8B-B14F-4D97-AF65-F5344CB8AC3E}">
        <p14:creationId xmlns:p14="http://schemas.microsoft.com/office/powerpoint/2010/main" val="3357524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110" y="1133185"/>
            <a:ext cx="2228850" cy="706134"/>
          </a:xfrm>
        </p:spPr>
        <p:txBody>
          <a:bodyPr>
            <a:normAutofit/>
          </a:bodyPr>
          <a:lstStyle/>
          <a:p>
            <a:pPr algn="ctr"/>
            <a:r>
              <a:rPr lang="zh-CN" altLang="en-US" sz="2700" dirty="0"/>
              <a:t>传统售货机</a:t>
            </a:r>
          </a:p>
        </p:txBody>
      </p:sp>
      <p:sp>
        <p:nvSpPr>
          <p:cNvPr id="3" name="文本占位符 2"/>
          <p:cNvSpPr>
            <a:spLocks noGrp="1"/>
          </p:cNvSpPr>
          <p:nvPr>
            <p:ph type="body" idx="1"/>
          </p:nvPr>
        </p:nvSpPr>
        <p:spPr>
          <a:xfrm>
            <a:off x="1844214" y="2501007"/>
            <a:ext cx="1429925" cy="432197"/>
          </a:xfrm>
        </p:spPr>
        <p:txBody>
          <a:bodyPr/>
          <a:lstStyle/>
          <a:p>
            <a:pPr algn="ctr"/>
            <a:r>
              <a:rPr lang="zh-CN" altLang="en-US" sz="2100" dirty="0"/>
              <a:t>外形结构</a:t>
            </a:r>
          </a:p>
        </p:txBody>
      </p:sp>
      <p:pic>
        <p:nvPicPr>
          <p:cNvPr id="7" name="内容占位符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686983" y="3051175"/>
            <a:ext cx="1826683" cy="2740025"/>
          </a:xfrm>
        </p:spPr>
      </p:pic>
      <p:sp>
        <p:nvSpPr>
          <p:cNvPr id="8" name="文本框 7"/>
          <p:cNvSpPr txBox="1"/>
          <p:nvPr/>
        </p:nvSpPr>
        <p:spPr>
          <a:xfrm>
            <a:off x="4906108" y="2083882"/>
            <a:ext cx="3744349" cy="738664"/>
          </a:xfrm>
          <a:prstGeom prst="rect">
            <a:avLst/>
          </a:prstGeom>
          <a:noFill/>
        </p:spPr>
        <p:txBody>
          <a:bodyPr wrap="square" rtlCol="0">
            <a:spAutoFit/>
          </a:bodyPr>
          <a:lstStyle/>
          <a:p>
            <a:r>
              <a:rPr lang="zh-CN" altLang="en-US" sz="2100" b="1" dirty="0"/>
              <a:t>功能</a:t>
            </a:r>
            <a:r>
              <a:rPr lang="zh-CN" altLang="en-US" sz="1350" dirty="0"/>
              <a:t>单一，资源浪费，并没有很好的迎合消费者的需求，或许应该直接叫他们“</a:t>
            </a:r>
            <a:r>
              <a:rPr lang="zh-CN" altLang="en-US" sz="2100" b="1" dirty="0">
                <a:solidFill>
                  <a:schemeClr val="tx2">
                    <a:lumMod val="20000"/>
                    <a:lumOff val="80000"/>
                  </a:schemeClr>
                </a:solidFill>
              </a:rPr>
              <a:t>售水机</a:t>
            </a:r>
            <a:r>
              <a:rPr lang="zh-CN" altLang="en-US" sz="1350" dirty="0"/>
              <a:t>”</a:t>
            </a:r>
          </a:p>
        </p:txBody>
      </p:sp>
      <p:graphicFrame>
        <p:nvGraphicFramePr>
          <p:cNvPr id="12" name="图示 11"/>
          <p:cNvGraphicFramePr/>
          <p:nvPr>
            <p:extLst>
              <p:ext uri="{D42A27DB-BD31-4B8C-83A1-F6EECF244321}">
                <p14:modId xmlns:p14="http://schemas.microsoft.com/office/powerpoint/2010/main" val="437625136"/>
              </p:ext>
            </p:extLst>
          </p:nvPr>
        </p:nvGraphicFramePr>
        <p:xfrm>
          <a:off x="4572000" y="3123997"/>
          <a:ext cx="4078457" cy="27829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右箭头 12"/>
          <p:cNvSpPr/>
          <p:nvPr/>
        </p:nvSpPr>
        <p:spPr>
          <a:xfrm>
            <a:off x="3493008" y="3975983"/>
            <a:ext cx="1234440" cy="539496"/>
          </a:xfrm>
          <a:prstGeom prst="rightArrow">
            <a:avLst/>
          </a:prstGeom>
          <a:solidFill>
            <a:schemeClr val="accent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2912606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177981448"/>
              </p:ext>
            </p:extLst>
          </p:nvPr>
        </p:nvGraphicFramePr>
        <p:xfrm>
          <a:off x="474784" y="1983531"/>
          <a:ext cx="5652515" cy="39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extLst>
              <p:ext uri="{D42A27DB-BD31-4B8C-83A1-F6EECF244321}">
                <p14:modId xmlns:p14="http://schemas.microsoft.com/office/powerpoint/2010/main" val="2383294726"/>
              </p:ext>
            </p:extLst>
          </p:nvPr>
        </p:nvGraphicFramePr>
        <p:xfrm>
          <a:off x="5743488" y="1983531"/>
          <a:ext cx="3013651" cy="391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直接连接符 5"/>
          <p:cNvCxnSpPr/>
          <p:nvPr/>
        </p:nvCxnSpPr>
        <p:spPr>
          <a:xfrm flipH="1">
            <a:off x="1941342" y="1768047"/>
            <a:ext cx="10550" cy="413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951893" y="1757497"/>
            <a:ext cx="6805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757138" y="1768047"/>
            <a:ext cx="10553" cy="413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1951892" y="5887981"/>
            <a:ext cx="6815797" cy="1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271340" y="1757497"/>
            <a:ext cx="23036" cy="4141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414655" y="1768047"/>
            <a:ext cx="10550" cy="413048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857251"/>
            <a:ext cx="5091333" cy="923330"/>
          </a:xfrm>
          <a:prstGeom prst="rect">
            <a:avLst/>
          </a:prstGeom>
          <a:noFill/>
        </p:spPr>
        <p:txBody>
          <a:bodyPr wrap="square" rtlCol="0">
            <a:spAutoFit/>
          </a:bodyPr>
          <a:lstStyle/>
          <a:p>
            <a:r>
              <a:rPr lang="zh-CN" altLang="en-US" sz="2700" dirty="0"/>
              <a:t>而往往我们的需求不是固定的</a:t>
            </a:r>
            <a:r>
              <a:rPr lang="en-US" altLang="zh-CN" sz="2700" dirty="0"/>
              <a:t>…</a:t>
            </a:r>
            <a:r>
              <a:rPr lang="zh-CN" altLang="en-US" sz="2700" dirty="0"/>
              <a:t>正如这样</a:t>
            </a:r>
          </a:p>
        </p:txBody>
      </p:sp>
      <p:sp>
        <p:nvSpPr>
          <p:cNvPr id="23" name="文本框 22"/>
          <p:cNvSpPr txBox="1"/>
          <p:nvPr/>
        </p:nvSpPr>
        <p:spPr>
          <a:xfrm>
            <a:off x="4788013" y="2102241"/>
            <a:ext cx="392415" cy="3101926"/>
          </a:xfrm>
          <a:prstGeom prst="rect">
            <a:avLst/>
          </a:prstGeom>
          <a:noFill/>
        </p:spPr>
        <p:txBody>
          <a:bodyPr vert="eaVert" wrap="square" rtlCol="0">
            <a:spAutoFit/>
          </a:bodyPr>
          <a:lstStyle/>
          <a:p>
            <a:pPr algn="ctr"/>
            <a:r>
              <a:rPr lang="zh-CN" altLang="en-US" sz="1350" dirty="0"/>
              <a:t>需        要        的        物        品</a:t>
            </a:r>
          </a:p>
        </p:txBody>
      </p:sp>
      <p:sp>
        <p:nvSpPr>
          <p:cNvPr id="25" name="文本框 24"/>
          <p:cNvSpPr txBox="1"/>
          <p:nvPr/>
        </p:nvSpPr>
        <p:spPr>
          <a:xfrm>
            <a:off x="5556961" y="2102241"/>
            <a:ext cx="392415" cy="3101926"/>
          </a:xfrm>
          <a:prstGeom prst="rect">
            <a:avLst/>
          </a:prstGeom>
          <a:noFill/>
        </p:spPr>
        <p:txBody>
          <a:bodyPr vert="eaVert" wrap="square" rtlCol="0">
            <a:spAutoFit/>
          </a:bodyPr>
          <a:lstStyle/>
          <a:p>
            <a:pPr algn="ctr"/>
            <a:r>
              <a:rPr lang="zh-CN" altLang="en-US" sz="1350" dirty="0"/>
              <a:t>快        捷</a:t>
            </a:r>
            <a:r>
              <a:rPr lang="en-US" altLang="zh-CN" sz="1350" dirty="0"/>
              <a:t>        </a:t>
            </a:r>
            <a:r>
              <a:rPr lang="zh-CN" altLang="en-US" sz="1350" dirty="0"/>
              <a:t>的        支        付</a:t>
            </a:r>
          </a:p>
        </p:txBody>
      </p:sp>
    </p:spTree>
    <p:extLst>
      <p:ext uri="{BB962C8B-B14F-4D97-AF65-F5344CB8AC3E}">
        <p14:creationId xmlns:p14="http://schemas.microsoft.com/office/powerpoint/2010/main" val="803977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720064" y="1016512"/>
            <a:ext cx="2782088" cy="787790"/>
          </a:xfrm>
          <a:prstGeom prst="rect">
            <a:avLst/>
          </a:prstGeom>
          <a:effectLst/>
        </p:spPr>
        <p:txBody>
          <a:bodyPr vert="horz" lIns="68580" tIns="34290" rIns="68580" bIns="3429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700" dirty="0"/>
              <a:t>新型自动售货机</a:t>
            </a:r>
          </a:p>
        </p:txBody>
      </p:sp>
      <p:pic>
        <p:nvPicPr>
          <p:cNvPr id="5" name="图片 4"/>
          <p:cNvPicPr>
            <a:picLocks noChangeAspect="1"/>
          </p:cNvPicPr>
          <p:nvPr/>
        </p:nvPicPr>
        <p:blipFill>
          <a:blip r:embed="rId3"/>
          <a:stretch>
            <a:fillRect/>
          </a:stretch>
        </p:blipFill>
        <p:spPr>
          <a:xfrm>
            <a:off x="3700152" y="1684726"/>
            <a:ext cx="4630032" cy="4316024"/>
          </a:xfrm>
          <a:prstGeom prst="rect">
            <a:avLst/>
          </a:prstGeom>
        </p:spPr>
      </p:pic>
    </p:spTree>
    <p:extLst>
      <p:ext uri="{BB962C8B-B14F-4D97-AF65-F5344CB8AC3E}">
        <p14:creationId xmlns:p14="http://schemas.microsoft.com/office/powerpoint/2010/main" val="81799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716289" y="1082333"/>
            <a:ext cx="4040945" cy="787790"/>
          </a:xfrm>
          <a:prstGeom prst="rect">
            <a:avLst/>
          </a:prstGeom>
          <a:effectLst/>
        </p:spPr>
        <p:txBody>
          <a:bodyPr vert="horz" lIns="68580" tIns="34290" rIns="68580" bIns="3429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700" dirty="0"/>
              <a:t>产品架构图：</a:t>
            </a:r>
          </a:p>
        </p:txBody>
      </p:sp>
      <p:pic>
        <p:nvPicPr>
          <p:cNvPr id="18" name="图片 17"/>
          <p:cNvPicPr>
            <a:picLocks noChangeAspect="1"/>
          </p:cNvPicPr>
          <p:nvPr/>
        </p:nvPicPr>
        <p:blipFill>
          <a:blip r:embed="rId3"/>
          <a:stretch>
            <a:fillRect/>
          </a:stretch>
        </p:blipFill>
        <p:spPr>
          <a:xfrm>
            <a:off x="2169913" y="1734773"/>
            <a:ext cx="5133696" cy="4142214"/>
          </a:xfrm>
          <a:prstGeom prst="rect">
            <a:avLst/>
          </a:prstGeom>
        </p:spPr>
      </p:pic>
    </p:spTree>
    <p:extLst>
      <p:ext uri="{BB962C8B-B14F-4D97-AF65-F5344CB8AC3E}">
        <p14:creationId xmlns:p14="http://schemas.microsoft.com/office/powerpoint/2010/main" val="2359702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4777" y="1711864"/>
            <a:ext cx="7078421" cy="4049987"/>
          </a:xfrm>
          <a:prstGeom prst="rect">
            <a:avLst/>
          </a:prstGeom>
          <a:solidFill>
            <a:schemeClr val="bg2">
              <a:lumMod val="20000"/>
              <a:lumOff val="80000"/>
            </a:schemeClr>
          </a:solidFill>
        </p:spPr>
      </p:pic>
      <p:sp>
        <p:nvSpPr>
          <p:cNvPr id="3" name="文本框 2"/>
          <p:cNvSpPr txBox="1"/>
          <p:nvPr/>
        </p:nvSpPr>
        <p:spPr>
          <a:xfrm>
            <a:off x="138390" y="867800"/>
            <a:ext cx="600164" cy="3367035"/>
          </a:xfrm>
          <a:prstGeom prst="rect">
            <a:avLst/>
          </a:prstGeom>
          <a:noFill/>
        </p:spPr>
        <p:txBody>
          <a:bodyPr vert="eaVert" wrap="square" rtlCol="0">
            <a:spAutoFit/>
          </a:bodyPr>
          <a:lstStyle/>
          <a:p>
            <a:r>
              <a:rPr lang="zh-CN" altLang="en-US" sz="2700" dirty="0"/>
              <a:t>     集    中    管    理</a:t>
            </a:r>
          </a:p>
        </p:txBody>
      </p:sp>
      <p:sp>
        <p:nvSpPr>
          <p:cNvPr id="4" name="文本框 3"/>
          <p:cNvSpPr txBox="1"/>
          <p:nvPr/>
        </p:nvSpPr>
        <p:spPr>
          <a:xfrm>
            <a:off x="138389" y="4077098"/>
            <a:ext cx="1454883" cy="323165"/>
          </a:xfrm>
          <a:prstGeom prst="rect">
            <a:avLst/>
          </a:prstGeom>
          <a:noFill/>
        </p:spPr>
        <p:txBody>
          <a:bodyPr wrap="square" rtlCol="0">
            <a:spAutoFit/>
          </a:bodyPr>
          <a:lstStyle/>
          <a:p>
            <a:pPr algn="ctr"/>
            <a:r>
              <a:rPr lang="zh-CN" altLang="en-US" sz="1500" dirty="0"/>
              <a:t>库存在线查询</a:t>
            </a:r>
          </a:p>
        </p:txBody>
      </p:sp>
      <p:sp>
        <p:nvSpPr>
          <p:cNvPr id="5" name="文本框 4"/>
          <p:cNvSpPr txBox="1"/>
          <p:nvPr/>
        </p:nvSpPr>
        <p:spPr>
          <a:xfrm>
            <a:off x="138389" y="4479367"/>
            <a:ext cx="1454883" cy="323165"/>
          </a:xfrm>
          <a:prstGeom prst="rect">
            <a:avLst/>
          </a:prstGeom>
          <a:noFill/>
        </p:spPr>
        <p:txBody>
          <a:bodyPr wrap="square" rtlCol="0">
            <a:spAutoFit/>
          </a:bodyPr>
          <a:lstStyle/>
          <a:p>
            <a:pPr algn="ctr"/>
            <a:r>
              <a:rPr lang="zh-CN" altLang="en-US" sz="1500" dirty="0"/>
              <a:t>参数在线调整</a:t>
            </a:r>
          </a:p>
        </p:txBody>
      </p:sp>
      <p:sp>
        <p:nvSpPr>
          <p:cNvPr id="6" name="文本框 5"/>
          <p:cNvSpPr txBox="1"/>
          <p:nvPr/>
        </p:nvSpPr>
        <p:spPr>
          <a:xfrm>
            <a:off x="138389" y="4881635"/>
            <a:ext cx="1454883" cy="323165"/>
          </a:xfrm>
          <a:prstGeom prst="rect">
            <a:avLst/>
          </a:prstGeom>
          <a:noFill/>
        </p:spPr>
        <p:txBody>
          <a:bodyPr wrap="square" rtlCol="0">
            <a:spAutoFit/>
          </a:bodyPr>
          <a:lstStyle/>
          <a:p>
            <a:pPr algn="ctr"/>
            <a:r>
              <a:rPr lang="zh-CN" altLang="en-US" sz="1500" dirty="0"/>
              <a:t>故障在线诊断</a:t>
            </a:r>
          </a:p>
        </p:txBody>
      </p:sp>
    </p:spTree>
    <p:extLst>
      <p:ext uri="{BB962C8B-B14F-4D97-AF65-F5344CB8AC3E}">
        <p14:creationId xmlns:p14="http://schemas.microsoft.com/office/powerpoint/2010/main" val="57138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748759874"/>
              </p:ext>
            </p:extLst>
          </p:nvPr>
        </p:nvGraphicFramePr>
        <p:xfrm>
          <a:off x="2787078" y="177908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左弧形箭头 2"/>
          <p:cNvSpPr/>
          <p:nvPr/>
        </p:nvSpPr>
        <p:spPr>
          <a:xfrm>
            <a:off x="724989" y="2277837"/>
            <a:ext cx="1881052" cy="2733403"/>
          </a:xfrm>
          <a:prstGeom prst="curved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extLst>
      <p:ext uri="{BB962C8B-B14F-4D97-AF65-F5344CB8AC3E}">
        <p14:creationId xmlns:p14="http://schemas.microsoft.com/office/powerpoint/2010/main" val="2500253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1735</TotalTime>
  <Words>1214</Words>
  <Application>Microsoft Office PowerPoint</Application>
  <PresentationFormat>全屏显示(4:3)</PresentationFormat>
  <Paragraphs>100</Paragraphs>
  <Slides>16</Slides>
  <Notes>13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Tw Cen MT</vt:lpstr>
      <vt:lpstr>宋体</vt:lpstr>
      <vt:lpstr>Arial</vt:lpstr>
      <vt:lpstr>Calibri</vt:lpstr>
      <vt:lpstr>Calibri Light</vt:lpstr>
      <vt:lpstr>Wingdings 2</vt:lpstr>
      <vt:lpstr>HDOfficeLightV0</vt:lpstr>
      <vt:lpstr>水滴</vt:lpstr>
      <vt:lpstr>基于互联网支付技术的微型     自助超市控制系统设计</vt:lpstr>
      <vt:lpstr>PowerPoint 演示文稿</vt:lpstr>
      <vt:lpstr>PowerPoint 演示文稿</vt:lpstr>
      <vt:lpstr>传统售货机</vt:lpstr>
      <vt:lpstr>PowerPoint 演示文稿</vt:lpstr>
      <vt:lpstr>PowerPoint 演示文稿</vt:lpstr>
      <vt:lpstr>PowerPoint 演示文稿</vt:lpstr>
      <vt:lpstr>PowerPoint 演示文稿</vt:lpstr>
      <vt:lpstr>PowerPoint 演示文稿</vt:lpstr>
      <vt:lpstr>PowerPoint 演示文稿</vt:lpstr>
      <vt:lpstr>项目技术研究路线：</vt:lpstr>
      <vt:lpstr>PowerPoint 演示文稿</vt:lpstr>
      <vt:lpstr>PowerPoint 演示文稿</vt:lpstr>
      <vt:lpstr>PowerPoint 演示文稿</vt:lpstr>
      <vt:lpstr>成员任务分配：</vt:lpstr>
      <vt:lpstr>恳请指点！</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基于互联网支付技术的微型     自助超市控制系统设计</dc:title>
  <dc:creator>颜路天</dc:creator>
  <cp:lastModifiedBy>Jesse</cp:lastModifiedBy>
  <cp:revision>68</cp:revision>
  <dcterms:created xsi:type="dcterms:W3CDTF">2016-05-02T14:15:55Z</dcterms:created>
  <dcterms:modified xsi:type="dcterms:W3CDTF">2016-08-28T06:28:22Z</dcterms:modified>
</cp:coreProperties>
</file>