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7" r:id="rId3"/>
    <p:sldId id="270" r:id="rId4"/>
    <p:sldId id="358" r:id="rId5"/>
    <p:sldId id="357" r:id="rId6"/>
    <p:sldId id="272" r:id="rId7"/>
    <p:sldId id="280" r:id="rId8"/>
    <p:sldId id="354" r:id="rId9"/>
    <p:sldId id="274" r:id="rId10"/>
    <p:sldId id="282" r:id="rId11"/>
    <p:sldId id="279" r:id="rId12"/>
    <p:sldId id="359" r:id="rId13"/>
    <p:sldId id="28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0066"/>
    <a:srgbClr val="061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8" d="100"/>
          <a:sy n="48" d="100"/>
        </p:scale>
        <p:origin x="1134" y="96"/>
      </p:cViewPr>
      <p:guideLst>
        <p:guide orient="horz" pos="22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icrosoft%20PowerPoint%20&#20013;&#30340;&#22270;&#34920;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保有量增长趋势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</c:spPr>
          <c:marker>
            <c:symbol val="none"/>
          </c:marker>
          <c:cat>
            <c:numRef>
              <c:f>'[Microsoft PowerPoint 中的图表]Sheet1'!$A$2:$A$11</c:f>
              <c:numCache>
                <c:formatCode>General</c:formatCod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</c:numCache>
            </c:numRef>
          </c:cat>
          <c:val>
            <c:numRef>
              <c:f>'[Microsoft PowerPoint 中的图表]Sheet1'!$B$2:$B$11</c:f>
              <c:numCache>
                <c:formatCode>General</c:formatCode>
                <c:ptCount val="10"/>
                <c:pt idx="0">
                  <c:v>30000</c:v>
                </c:pt>
                <c:pt idx="1">
                  <c:v>45000</c:v>
                </c:pt>
                <c:pt idx="2">
                  <c:v>62000</c:v>
                </c:pt>
                <c:pt idx="3">
                  <c:v>83000</c:v>
                </c:pt>
                <c:pt idx="4">
                  <c:v>109000</c:v>
                </c:pt>
                <c:pt idx="5">
                  <c:v>138000</c:v>
                </c:pt>
                <c:pt idx="6">
                  <c:v>174000</c:v>
                </c:pt>
                <c:pt idx="7">
                  <c:v>216000</c:v>
                </c:pt>
                <c:pt idx="8">
                  <c:v>245000</c:v>
                </c:pt>
                <c:pt idx="9">
                  <c:v>302000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01754368"/>
        <c:axId val="-801753280"/>
      </c:lineChart>
      <c:catAx>
        <c:axId val="-80175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01753280"/>
        <c:crosses val="autoZero"/>
        <c:auto val="1"/>
        <c:lblAlgn val="ctr"/>
        <c:lblOffset val="100"/>
        <c:noMultiLvlLbl val="0"/>
      </c:catAx>
      <c:valAx>
        <c:axId val="-80175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01754368"/>
        <c:crosses val="autoZero"/>
        <c:crossBetween val="between"/>
        <c:dispUnits>
          <c:builtInUnit val="ten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7F85B-DCE0-4155-B0FB-AA779549E6AF}" type="doc">
      <dgm:prSet loTypeId="urn:microsoft.com/office/officeart/2008/layout/AlternatingPictureBlocks" loCatId="list" qsTypeId="urn:microsoft.com/office/officeart/2005/8/quickstyle/3d5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9BD261E1-14ED-4A7A-A83C-8BAC64E42FE7}" type="pres">
      <dgm:prSet presAssocID="{C3D7F85B-DCE0-4155-B0FB-AA779549E6A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0B7998-4CB7-4EDD-AE94-39FBA22E289B}" type="presOf" srcId="{C3D7F85B-DCE0-4155-B0FB-AA779549E6AF}" destId="{9BD261E1-14ED-4A7A-A83C-8BAC64E42FE7}" srcOrd="0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F4859-610D-497C-BDB5-4AB141CA7709}" type="doc">
      <dgm:prSet loTypeId="urn:microsoft.com/office/officeart/2005/8/layout/radial5" loCatId="cycle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EB390C5C-E302-49A4-809F-CFE2CBAE5971}">
      <dgm:prSet phldrT="[文本]"/>
      <dgm:spPr/>
      <dgm:t>
        <a:bodyPr/>
        <a:lstStyle/>
        <a:p>
          <a:pPr algn="ctr"/>
          <a:r>
            <a:rPr lang="zh-CN" altLang="en-US" dirty="0" smtClean="0"/>
            <a:t>矿泉水</a:t>
          </a:r>
          <a:endParaRPr lang="zh-CN" altLang="en-US" dirty="0"/>
        </a:p>
      </dgm:t>
    </dgm:pt>
    <dgm:pt modelId="{D98039BB-4030-4157-8442-CC48DC5DF04F}" type="parTrans" cxnId="{998E30BE-22AC-42B1-9673-04F949A0ACF9}">
      <dgm:prSet/>
      <dgm:spPr/>
      <dgm:t>
        <a:bodyPr/>
        <a:lstStyle/>
        <a:p>
          <a:pPr algn="ctr"/>
          <a:endParaRPr lang="zh-CN" altLang="en-US"/>
        </a:p>
      </dgm:t>
    </dgm:pt>
    <dgm:pt modelId="{FE011987-A6D7-46DC-BFCB-A96BB18D826C}" type="sibTrans" cxnId="{998E30BE-22AC-42B1-9673-04F949A0ACF9}">
      <dgm:prSet/>
      <dgm:spPr/>
      <dgm:t>
        <a:bodyPr/>
        <a:lstStyle/>
        <a:p>
          <a:pPr algn="ctr"/>
          <a:endParaRPr lang="zh-CN" altLang="en-US"/>
        </a:p>
      </dgm:t>
    </dgm:pt>
    <dgm:pt modelId="{568458FE-632F-4DEE-B9B2-AA0E78C4E379}">
      <dgm:prSet phldrT="[文本]"/>
      <dgm:spPr/>
      <dgm:t>
        <a:bodyPr/>
        <a:lstStyle/>
        <a:p>
          <a:pPr algn="ctr"/>
          <a:r>
            <a:rPr lang="zh-CN" altLang="en-US" dirty="0" smtClean="0"/>
            <a:t>能量饮料</a:t>
          </a:r>
          <a:endParaRPr lang="zh-CN" altLang="en-US" dirty="0"/>
        </a:p>
      </dgm:t>
    </dgm:pt>
    <dgm:pt modelId="{CC33B6BD-46E5-4CAE-93FE-9B5D43B0BD80}" type="parTrans" cxnId="{69E86B27-7357-4C5F-B520-D0140AD10644}">
      <dgm:prSet/>
      <dgm:spPr/>
      <dgm:t>
        <a:bodyPr/>
        <a:lstStyle/>
        <a:p>
          <a:pPr algn="ctr"/>
          <a:endParaRPr lang="zh-CN" altLang="en-US"/>
        </a:p>
      </dgm:t>
    </dgm:pt>
    <dgm:pt modelId="{0FF351B9-082B-4E1E-B671-F00F30AF15EA}" type="sibTrans" cxnId="{69E86B27-7357-4C5F-B520-D0140AD10644}">
      <dgm:prSet/>
      <dgm:spPr/>
      <dgm:t>
        <a:bodyPr/>
        <a:lstStyle/>
        <a:p>
          <a:pPr algn="ctr"/>
          <a:endParaRPr lang="zh-CN" altLang="en-US"/>
        </a:p>
      </dgm:t>
    </dgm:pt>
    <dgm:pt modelId="{731D7424-19DE-4A10-B588-D8653F8BE2EE}">
      <dgm:prSet phldrT="[文本]"/>
      <dgm:spPr/>
      <dgm:t>
        <a:bodyPr/>
        <a:lstStyle/>
        <a:p>
          <a:pPr algn="ctr"/>
          <a:r>
            <a:rPr lang="zh-CN" altLang="en-US" dirty="0" smtClean="0"/>
            <a:t>冰红茶</a:t>
          </a:r>
          <a:endParaRPr lang="zh-CN" altLang="en-US" dirty="0"/>
        </a:p>
      </dgm:t>
    </dgm:pt>
    <dgm:pt modelId="{CF3EB7E8-B335-47C8-8C6F-A964EA39675C}" type="parTrans" cxnId="{3E06A280-5539-4086-95D5-7905B7C85BAD}">
      <dgm:prSet/>
      <dgm:spPr/>
      <dgm:t>
        <a:bodyPr/>
        <a:lstStyle/>
        <a:p>
          <a:pPr algn="ctr"/>
          <a:endParaRPr lang="zh-CN" altLang="en-US"/>
        </a:p>
      </dgm:t>
    </dgm:pt>
    <dgm:pt modelId="{EEF88019-B033-49CF-A428-49C5814AFBEA}" type="sibTrans" cxnId="{3E06A280-5539-4086-95D5-7905B7C85BAD}">
      <dgm:prSet/>
      <dgm:spPr/>
      <dgm:t>
        <a:bodyPr/>
        <a:lstStyle/>
        <a:p>
          <a:pPr algn="ctr"/>
          <a:endParaRPr lang="zh-CN" altLang="en-US"/>
        </a:p>
      </dgm:t>
    </dgm:pt>
    <dgm:pt modelId="{614F12B5-6F3E-48E4-811E-4DB3D6AD4954}">
      <dgm:prSet phldrT="[文本]"/>
      <dgm:spPr/>
      <dgm:t>
        <a:bodyPr/>
        <a:lstStyle/>
        <a:p>
          <a:pPr algn="ctr"/>
          <a:r>
            <a:rPr lang="zh-CN" altLang="en-US" dirty="0" smtClean="0"/>
            <a:t>橙汁</a:t>
          </a:r>
          <a:endParaRPr lang="zh-CN" altLang="en-US" dirty="0"/>
        </a:p>
      </dgm:t>
    </dgm:pt>
    <dgm:pt modelId="{B2B0561B-410B-474C-91B6-343C83E75EE1}" type="parTrans" cxnId="{7D06C7BE-DF15-49FB-8D3E-C520D2468C8E}">
      <dgm:prSet/>
      <dgm:spPr/>
      <dgm:t>
        <a:bodyPr/>
        <a:lstStyle/>
        <a:p>
          <a:pPr algn="ctr"/>
          <a:endParaRPr lang="zh-CN" altLang="en-US"/>
        </a:p>
      </dgm:t>
    </dgm:pt>
    <dgm:pt modelId="{9B4D88FB-9053-44CA-B4B6-6EF937D2061B}" type="sibTrans" cxnId="{7D06C7BE-DF15-49FB-8D3E-C520D2468C8E}">
      <dgm:prSet/>
      <dgm:spPr/>
      <dgm:t>
        <a:bodyPr/>
        <a:lstStyle/>
        <a:p>
          <a:pPr algn="ctr"/>
          <a:endParaRPr lang="zh-CN" altLang="en-US"/>
        </a:p>
      </dgm:t>
    </dgm:pt>
    <dgm:pt modelId="{1D3198F4-DE20-45BA-8E7C-5FF771F7D6CF}">
      <dgm:prSet phldrT="[文本]"/>
      <dgm:spPr/>
      <dgm:t>
        <a:bodyPr/>
        <a:lstStyle/>
        <a:p>
          <a:pPr algn="ctr"/>
          <a:r>
            <a:rPr lang="zh-CN" altLang="en-US" dirty="0" smtClean="0"/>
            <a:t>售货机</a:t>
          </a:r>
          <a:endParaRPr lang="zh-CN" altLang="en-US" dirty="0"/>
        </a:p>
      </dgm:t>
    </dgm:pt>
    <dgm:pt modelId="{269FA08F-D908-4445-8608-4C8941446474}" type="sibTrans" cxnId="{E5CC078F-E813-4DC3-8C2A-9B1F105DFC65}">
      <dgm:prSet/>
      <dgm:spPr/>
      <dgm:t>
        <a:bodyPr/>
        <a:lstStyle/>
        <a:p>
          <a:pPr algn="ctr"/>
          <a:endParaRPr lang="zh-CN" altLang="en-US"/>
        </a:p>
      </dgm:t>
    </dgm:pt>
    <dgm:pt modelId="{1C06A15C-DE4E-4ED1-B581-81EC1320E20D}" type="parTrans" cxnId="{E5CC078F-E813-4DC3-8C2A-9B1F105DFC65}">
      <dgm:prSet/>
      <dgm:spPr/>
      <dgm:t>
        <a:bodyPr/>
        <a:lstStyle/>
        <a:p>
          <a:pPr algn="ctr"/>
          <a:endParaRPr lang="zh-CN" altLang="en-US"/>
        </a:p>
      </dgm:t>
    </dgm:pt>
    <dgm:pt modelId="{254BAD75-8997-40C4-8765-CFEC53371720}" type="pres">
      <dgm:prSet presAssocID="{B7DF4859-610D-497C-BDB5-4AB141CA770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F4B81C-9672-4093-AE63-BBF199DA69D0}" type="pres">
      <dgm:prSet presAssocID="{1D3198F4-DE20-45BA-8E7C-5FF771F7D6C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71B7DB1-8EEC-4558-981B-4545B5B771B7}" type="pres">
      <dgm:prSet presAssocID="{D98039BB-4030-4157-8442-CC48DC5DF04F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A9119E1-489E-4B92-B34F-1680853B00AE}" type="pres">
      <dgm:prSet presAssocID="{D98039BB-4030-4157-8442-CC48DC5DF04F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DEC7C26-A3EE-4BD4-A32D-32D518F5DCD6}" type="pres">
      <dgm:prSet presAssocID="{EB390C5C-E302-49A4-809F-CFE2CBAE59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5D9FF-8195-4CA4-B4E5-1B01F2F1D284}" type="pres">
      <dgm:prSet presAssocID="{CC33B6BD-46E5-4CAE-93FE-9B5D43B0BD80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960A874-0A17-4872-88CB-2232819EA4C7}" type="pres">
      <dgm:prSet presAssocID="{CC33B6BD-46E5-4CAE-93FE-9B5D43B0BD80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114A149E-A4D3-4BA8-ADAA-880219066769}" type="pres">
      <dgm:prSet presAssocID="{568458FE-632F-4DEE-B9B2-AA0E78C4E3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5E098-F5C5-42B4-9ED7-045925F5CA37}" type="pres">
      <dgm:prSet presAssocID="{CF3EB7E8-B335-47C8-8C6F-A964EA39675C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CCABC74-CD59-46AD-BC40-39338A6DF777}" type="pres">
      <dgm:prSet presAssocID="{CF3EB7E8-B335-47C8-8C6F-A964EA39675C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ABE7219A-D910-45B9-96EB-636CEA771F1C}" type="pres">
      <dgm:prSet presAssocID="{731D7424-19DE-4A10-B588-D8653F8BE2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16C889-2E60-4D6D-BD9A-608AF04522B7}" type="pres">
      <dgm:prSet presAssocID="{B2B0561B-410B-474C-91B6-343C83E75EE1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42963290-A9B1-4E0F-9413-76A6C984990B}" type="pres">
      <dgm:prSet presAssocID="{B2B0561B-410B-474C-91B6-343C83E75EE1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18E03C4A-14EC-467A-8343-15A5841816B8}" type="pres">
      <dgm:prSet presAssocID="{614F12B5-6F3E-48E4-811E-4DB3D6AD49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0C73F8-B9CE-42C5-878A-CE543D3E37CB}" type="presOf" srcId="{B2B0561B-410B-474C-91B6-343C83E75EE1}" destId="{42963290-A9B1-4E0F-9413-76A6C984990B}" srcOrd="1" destOrd="0" presId="urn:microsoft.com/office/officeart/2005/8/layout/radial5"/>
    <dgm:cxn modelId="{6835BA8B-305B-46B0-8751-6D1941775EE2}" type="presOf" srcId="{B7DF4859-610D-497C-BDB5-4AB141CA7709}" destId="{254BAD75-8997-40C4-8765-CFEC53371720}" srcOrd="0" destOrd="0" presId="urn:microsoft.com/office/officeart/2005/8/layout/radial5"/>
    <dgm:cxn modelId="{58318A95-AC4D-4FC7-86CC-49BC77052647}" type="presOf" srcId="{614F12B5-6F3E-48E4-811E-4DB3D6AD4954}" destId="{18E03C4A-14EC-467A-8343-15A5841816B8}" srcOrd="0" destOrd="0" presId="urn:microsoft.com/office/officeart/2005/8/layout/radial5"/>
    <dgm:cxn modelId="{25CB73F3-FF73-4270-849B-854E54D46BE3}" type="presOf" srcId="{CF3EB7E8-B335-47C8-8C6F-A964EA39675C}" destId="{E355E098-F5C5-42B4-9ED7-045925F5CA37}" srcOrd="0" destOrd="0" presId="urn:microsoft.com/office/officeart/2005/8/layout/radial5"/>
    <dgm:cxn modelId="{E5CC078F-E813-4DC3-8C2A-9B1F105DFC65}" srcId="{B7DF4859-610D-497C-BDB5-4AB141CA7709}" destId="{1D3198F4-DE20-45BA-8E7C-5FF771F7D6CF}" srcOrd="0" destOrd="0" parTransId="{1C06A15C-DE4E-4ED1-B581-81EC1320E20D}" sibTransId="{269FA08F-D908-4445-8608-4C8941446474}"/>
    <dgm:cxn modelId="{FF3994BE-EE45-426B-9ACB-97ABA97BE241}" type="presOf" srcId="{EB390C5C-E302-49A4-809F-CFE2CBAE5971}" destId="{4DEC7C26-A3EE-4BD4-A32D-32D518F5DCD6}" srcOrd="0" destOrd="0" presId="urn:microsoft.com/office/officeart/2005/8/layout/radial5"/>
    <dgm:cxn modelId="{5CC86BD3-FA02-4D8B-9021-16A1CE03AE6A}" type="presOf" srcId="{568458FE-632F-4DEE-B9B2-AA0E78C4E379}" destId="{114A149E-A4D3-4BA8-ADAA-880219066769}" srcOrd="0" destOrd="0" presId="urn:microsoft.com/office/officeart/2005/8/layout/radial5"/>
    <dgm:cxn modelId="{006CECE6-519B-4CAF-8EE1-3DDDF2392834}" type="presOf" srcId="{CC33B6BD-46E5-4CAE-93FE-9B5D43B0BD80}" destId="{6E95D9FF-8195-4CA4-B4E5-1B01F2F1D284}" srcOrd="0" destOrd="0" presId="urn:microsoft.com/office/officeart/2005/8/layout/radial5"/>
    <dgm:cxn modelId="{3E06A280-5539-4086-95D5-7905B7C85BAD}" srcId="{1D3198F4-DE20-45BA-8E7C-5FF771F7D6CF}" destId="{731D7424-19DE-4A10-B588-D8653F8BE2EE}" srcOrd="2" destOrd="0" parTransId="{CF3EB7E8-B335-47C8-8C6F-A964EA39675C}" sibTransId="{EEF88019-B033-49CF-A428-49C5814AFBEA}"/>
    <dgm:cxn modelId="{7D06C7BE-DF15-49FB-8D3E-C520D2468C8E}" srcId="{1D3198F4-DE20-45BA-8E7C-5FF771F7D6CF}" destId="{614F12B5-6F3E-48E4-811E-4DB3D6AD4954}" srcOrd="3" destOrd="0" parTransId="{B2B0561B-410B-474C-91B6-343C83E75EE1}" sibTransId="{9B4D88FB-9053-44CA-B4B6-6EF937D2061B}"/>
    <dgm:cxn modelId="{399DF95A-4738-4F41-9493-6C6402ADA495}" type="presOf" srcId="{CC33B6BD-46E5-4CAE-93FE-9B5D43B0BD80}" destId="{4960A874-0A17-4872-88CB-2232819EA4C7}" srcOrd="1" destOrd="0" presId="urn:microsoft.com/office/officeart/2005/8/layout/radial5"/>
    <dgm:cxn modelId="{11C13D9C-B512-4E34-9B59-3F90DDDA4A31}" type="presOf" srcId="{D98039BB-4030-4157-8442-CC48DC5DF04F}" destId="{A71B7DB1-8EEC-4558-981B-4545B5B771B7}" srcOrd="0" destOrd="0" presId="urn:microsoft.com/office/officeart/2005/8/layout/radial5"/>
    <dgm:cxn modelId="{18EF3CF1-A124-4CE7-98D3-E179968ED770}" type="presOf" srcId="{CF3EB7E8-B335-47C8-8C6F-A964EA39675C}" destId="{4CCABC74-CD59-46AD-BC40-39338A6DF777}" srcOrd="1" destOrd="0" presId="urn:microsoft.com/office/officeart/2005/8/layout/radial5"/>
    <dgm:cxn modelId="{26E5C8F9-60A0-4138-97B5-895724D10592}" type="presOf" srcId="{B2B0561B-410B-474C-91B6-343C83E75EE1}" destId="{1016C889-2E60-4D6D-BD9A-608AF04522B7}" srcOrd="0" destOrd="0" presId="urn:microsoft.com/office/officeart/2005/8/layout/radial5"/>
    <dgm:cxn modelId="{EA420816-951F-42E9-97EC-B16C27195980}" type="presOf" srcId="{1D3198F4-DE20-45BA-8E7C-5FF771F7D6CF}" destId="{63F4B81C-9672-4093-AE63-BBF199DA69D0}" srcOrd="0" destOrd="0" presId="urn:microsoft.com/office/officeart/2005/8/layout/radial5"/>
    <dgm:cxn modelId="{33857BF5-546D-45BA-97B2-D28D18A017FA}" type="presOf" srcId="{D98039BB-4030-4157-8442-CC48DC5DF04F}" destId="{CA9119E1-489E-4B92-B34F-1680853B00AE}" srcOrd="1" destOrd="0" presId="urn:microsoft.com/office/officeart/2005/8/layout/radial5"/>
    <dgm:cxn modelId="{998E30BE-22AC-42B1-9673-04F949A0ACF9}" srcId="{1D3198F4-DE20-45BA-8E7C-5FF771F7D6CF}" destId="{EB390C5C-E302-49A4-809F-CFE2CBAE5971}" srcOrd="0" destOrd="0" parTransId="{D98039BB-4030-4157-8442-CC48DC5DF04F}" sibTransId="{FE011987-A6D7-46DC-BFCB-A96BB18D826C}"/>
    <dgm:cxn modelId="{69E86B27-7357-4C5F-B520-D0140AD10644}" srcId="{1D3198F4-DE20-45BA-8E7C-5FF771F7D6CF}" destId="{568458FE-632F-4DEE-B9B2-AA0E78C4E379}" srcOrd="1" destOrd="0" parTransId="{CC33B6BD-46E5-4CAE-93FE-9B5D43B0BD80}" sibTransId="{0FF351B9-082B-4E1E-B671-F00F30AF15EA}"/>
    <dgm:cxn modelId="{151898F6-FD7C-4B21-ACCA-43E4B0D1A902}" type="presOf" srcId="{731D7424-19DE-4A10-B588-D8653F8BE2EE}" destId="{ABE7219A-D910-45B9-96EB-636CEA771F1C}" srcOrd="0" destOrd="0" presId="urn:microsoft.com/office/officeart/2005/8/layout/radial5"/>
    <dgm:cxn modelId="{F3A33A76-7EB8-4D79-B3E5-127E64BE8EC9}" type="presParOf" srcId="{254BAD75-8997-40C4-8765-CFEC53371720}" destId="{63F4B81C-9672-4093-AE63-BBF199DA69D0}" srcOrd="0" destOrd="0" presId="urn:microsoft.com/office/officeart/2005/8/layout/radial5"/>
    <dgm:cxn modelId="{4A6B9A73-1020-4BDC-8E89-5C8829453EC1}" type="presParOf" srcId="{254BAD75-8997-40C4-8765-CFEC53371720}" destId="{A71B7DB1-8EEC-4558-981B-4545B5B771B7}" srcOrd="1" destOrd="0" presId="urn:microsoft.com/office/officeart/2005/8/layout/radial5"/>
    <dgm:cxn modelId="{C60A6E89-E472-497D-A810-3A4801344A01}" type="presParOf" srcId="{A71B7DB1-8EEC-4558-981B-4545B5B771B7}" destId="{CA9119E1-489E-4B92-B34F-1680853B00AE}" srcOrd="0" destOrd="0" presId="urn:microsoft.com/office/officeart/2005/8/layout/radial5"/>
    <dgm:cxn modelId="{B69D77DA-9672-479C-A25B-D162F1080BAB}" type="presParOf" srcId="{254BAD75-8997-40C4-8765-CFEC53371720}" destId="{4DEC7C26-A3EE-4BD4-A32D-32D518F5DCD6}" srcOrd="2" destOrd="0" presId="urn:microsoft.com/office/officeart/2005/8/layout/radial5"/>
    <dgm:cxn modelId="{0B96EEF0-9A81-4620-8AFD-506BCDC4CB4E}" type="presParOf" srcId="{254BAD75-8997-40C4-8765-CFEC53371720}" destId="{6E95D9FF-8195-4CA4-B4E5-1B01F2F1D284}" srcOrd="3" destOrd="0" presId="urn:microsoft.com/office/officeart/2005/8/layout/radial5"/>
    <dgm:cxn modelId="{B5E35551-783D-4C09-83F8-F8F6E93D7B6F}" type="presParOf" srcId="{6E95D9FF-8195-4CA4-B4E5-1B01F2F1D284}" destId="{4960A874-0A17-4872-88CB-2232819EA4C7}" srcOrd="0" destOrd="0" presId="urn:microsoft.com/office/officeart/2005/8/layout/radial5"/>
    <dgm:cxn modelId="{50960977-BB79-44B0-B884-1B95EB8D7C05}" type="presParOf" srcId="{254BAD75-8997-40C4-8765-CFEC53371720}" destId="{114A149E-A4D3-4BA8-ADAA-880219066769}" srcOrd="4" destOrd="0" presId="urn:microsoft.com/office/officeart/2005/8/layout/radial5"/>
    <dgm:cxn modelId="{F4A478D2-CAD9-4401-A1A0-812C4BA91F4A}" type="presParOf" srcId="{254BAD75-8997-40C4-8765-CFEC53371720}" destId="{E355E098-F5C5-42B4-9ED7-045925F5CA37}" srcOrd="5" destOrd="0" presId="urn:microsoft.com/office/officeart/2005/8/layout/radial5"/>
    <dgm:cxn modelId="{8A675315-D950-44B3-8F04-773CB1674F5C}" type="presParOf" srcId="{E355E098-F5C5-42B4-9ED7-045925F5CA37}" destId="{4CCABC74-CD59-46AD-BC40-39338A6DF777}" srcOrd="0" destOrd="0" presId="urn:microsoft.com/office/officeart/2005/8/layout/radial5"/>
    <dgm:cxn modelId="{28652E5B-7384-4CFA-8838-322521B2C95D}" type="presParOf" srcId="{254BAD75-8997-40C4-8765-CFEC53371720}" destId="{ABE7219A-D910-45B9-96EB-636CEA771F1C}" srcOrd="6" destOrd="0" presId="urn:microsoft.com/office/officeart/2005/8/layout/radial5"/>
    <dgm:cxn modelId="{01BD1515-5E46-4AF5-8AD1-C09C56BC4FE7}" type="presParOf" srcId="{254BAD75-8997-40C4-8765-CFEC53371720}" destId="{1016C889-2E60-4D6D-BD9A-608AF04522B7}" srcOrd="7" destOrd="0" presId="urn:microsoft.com/office/officeart/2005/8/layout/radial5"/>
    <dgm:cxn modelId="{301F9FC4-7E5E-403D-8E9B-BBBE1C5AF6F3}" type="presParOf" srcId="{1016C889-2E60-4D6D-BD9A-608AF04522B7}" destId="{42963290-A9B1-4E0F-9413-76A6C984990B}" srcOrd="0" destOrd="0" presId="urn:microsoft.com/office/officeart/2005/8/layout/radial5"/>
    <dgm:cxn modelId="{21F310B8-6416-4A66-A091-535395CD5B07}" type="presParOf" srcId="{254BAD75-8997-40C4-8765-CFEC53371720}" destId="{18E03C4A-14EC-467A-8343-15A5841816B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D7F85B-DCE0-4155-B0FB-AA779549E6AF}" type="doc">
      <dgm:prSet loTypeId="urn:microsoft.com/office/officeart/2008/layout/AlternatingPictureBlocks" loCatId="list" qsTypeId="urn:microsoft.com/office/officeart/2005/8/quickstyle/3d5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91EBF157-E69B-42C7-B762-F9F1D47ADE71}">
      <dgm:prSet phldrT="[文本]"/>
      <dgm:spPr/>
      <dgm:t>
        <a:bodyPr/>
        <a:lstStyle/>
        <a:p>
          <a:r>
            <a:rPr lang="en-US" altLang="zh-CN" dirty="0" smtClean="0"/>
            <a:t>Anywhere</a:t>
          </a:r>
          <a:endParaRPr lang="zh-CN" altLang="en-US" dirty="0"/>
        </a:p>
      </dgm:t>
    </dgm:pt>
    <dgm:pt modelId="{402E2674-1C69-49BB-A42B-7292514309D4}" type="parTrans" cxnId="{CCC71BED-B26E-4DCE-98E7-664BA08E7EDF}">
      <dgm:prSet/>
      <dgm:spPr/>
      <dgm:t>
        <a:bodyPr/>
        <a:lstStyle/>
        <a:p>
          <a:endParaRPr lang="zh-CN" altLang="en-US"/>
        </a:p>
      </dgm:t>
    </dgm:pt>
    <dgm:pt modelId="{99463EB6-38D4-40EF-ADA8-DA386B42BC41}" type="sibTrans" cxnId="{CCC71BED-B26E-4DCE-98E7-664BA08E7EDF}">
      <dgm:prSet/>
      <dgm:spPr/>
      <dgm:t>
        <a:bodyPr/>
        <a:lstStyle/>
        <a:p>
          <a:endParaRPr lang="zh-CN" altLang="en-US"/>
        </a:p>
      </dgm:t>
    </dgm:pt>
    <dgm:pt modelId="{E79CF9F1-84B7-41F2-87A3-9B2DBA4F5D7A}">
      <dgm:prSet phldrT="[文本]"/>
      <dgm:spPr/>
      <dgm:t>
        <a:bodyPr/>
        <a:lstStyle/>
        <a:p>
          <a:r>
            <a:rPr lang="zh-CN" altLang="en-US" dirty="0" smtClean="0"/>
            <a:t>图书馆</a:t>
          </a:r>
          <a:endParaRPr lang="zh-CN" altLang="en-US" dirty="0"/>
        </a:p>
      </dgm:t>
    </dgm:pt>
    <dgm:pt modelId="{0FCB857E-64FC-46B5-90AC-D8CC00F8E2CC}" type="parTrans" cxnId="{C07277AD-54EA-4B17-84BF-4C6059DA69AC}">
      <dgm:prSet/>
      <dgm:spPr/>
      <dgm:t>
        <a:bodyPr/>
        <a:lstStyle/>
        <a:p>
          <a:endParaRPr lang="zh-CN" altLang="en-US"/>
        </a:p>
      </dgm:t>
    </dgm:pt>
    <dgm:pt modelId="{C5017498-8168-4A8B-9BF4-4FC75FDE3C25}" type="sibTrans" cxnId="{C07277AD-54EA-4B17-84BF-4C6059DA69AC}">
      <dgm:prSet/>
      <dgm:spPr/>
      <dgm:t>
        <a:bodyPr/>
        <a:lstStyle/>
        <a:p>
          <a:endParaRPr lang="zh-CN" altLang="en-US"/>
        </a:p>
      </dgm:t>
    </dgm:pt>
    <dgm:pt modelId="{F7BC18A7-1B35-49E8-A8C1-A7B7215C46CD}">
      <dgm:prSet phldrT="[文本]"/>
      <dgm:spPr/>
      <dgm:t>
        <a:bodyPr/>
        <a:lstStyle/>
        <a:p>
          <a:r>
            <a:rPr lang="zh-CN" altLang="en-US" dirty="0" smtClean="0"/>
            <a:t>运动场</a:t>
          </a:r>
          <a:endParaRPr lang="zh-CN" altLang="en-US" dirty="0"/>
        </a:p>
      </dgm:t>
    </dgm:pt>
    <dgm:pt modelId="{69087FAD-41E5-42F5-BD48-16E69ED7042C}" type="parTrans" cxnId="{0B6DD1DD-6B56-43F9-9154-5B304C2C2667}">
      <dgm:prSet/>
      <dgm:spPr/>
      <dgm:t>
        <a:bodyPr/>
        <a:lstStyle/>
        <a:p>
          <a:endParaRPr lang="zh-CN" altLang="en-US"/>
        </a:p>
      </dgm:t>
    </dgm:pt>
    <dgm:pt modelId="{D1C0528F-8D0B-440B-ADEB-F6492BA48B71}" type="sibTrans" cxnId="{0B6DD1DD-6B56-43F9-9154-5B304C2C2667}">
      <dgm:prSet/>
      <dgm:spPr/>
      <dgm:t>
        <a:bodyPr/>
        <a:lstStyle/>
        <a:p>
          <a:endParaRPr lang="zh-CN" altLang="en-US"/>
        </a:p>
      </dgm:t>
    </dgm:pt>
    <dgm:pt modelId="{A2C38A4E-9CFA-4D82-98B9-25A462C267E9}">
      <dgm:prSet/>
      <dgm:spPr/>
      <dgm:t>
        <a:bodyPr/>
        <a:lstStyle/>
        <a:p>
          <a:r>
            <a:rPr lang="zh-CN" altLang="en-US" dirty="0" smtClean="0"/>
            <a:t>教学楼</a:t>
          </a:r>
          <a:endParaRPr lang="zh-CN" altLang="en-US" dirty="0"/>
        </a:p>
      </dgm:t>
    </dgm:pt>
    <dgm:pt modelId="{C0F9171D-E247-4288-B3C1-B8895C49B673}" type="parTrans" cxnId="{A3A2C814-F92D-4A0F-95C3-9BDBFC736C64}">
      <dgm:prSet/>
      <dgm:spPr/>
      <dgm:t>
        <a:bodyPr/>
        <a:lstStyle/>
        <a:p>
          <a:endParaRPr lang="zh-CN" altLang="en-US"/>
        </a:p>
      </dgm:t>
    </dgm:pt>
    <dgm:pt modelId="{AEA05572-01F7-4EF9-89A5-ED65E36DAAE6}" type="sibTrans" cxnId="{A3A2C814-F92D-4A0F-95C3-9BDBFC736C64}">
      <dgm:prSet/>
      <dgm:spPr/>
      <dgm:t>
        <a:bodyPr/>
        <a:lstStyle/>
        <a:p>
          <a:endParaRPr lang="zh-CN" altLang="en-US"/>
        </a:p>
      </dgm:t>
    </dgm:pt>
    <dgm:pt modelId="{95E0B3D0-7A82-4121-9D04-209943CA7F6C}">
      <dgm:prSet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4C934689-D516-4897-8B97-EE858EB4F43D}" type="parTrans" cxnId="{98A2A4AB-D69D-47E4-B5F9-BEB22A095D40}">
      <dgm:prSet/>
      <dgm:spPr/>
      <dgm:t>
        <a:bodyPr/>
        <a:lstStyle/>
        <a:p>
          <a:endParaRPr lang="zh-CN" altLang="en-US"/>
        </a:p>
      </dgm:t>
    </dgm:pt>
    <dgm:pt modelId="{EC7EA6F5-5E11-4789-A8A4-7853D7E27175}" type="sibTrans" cxnId="{98A2A4AB-D69D-47E4-B5F9-BEB22A095D40}">
      <dgm:prSet/>
      <dgm:spPr/>
      <dgm:t>
        <a:bodyPr/>
        <a:lstStyle/>
        <a:p>
          <a:endParaRPr lang="zh-CN" altLang="en-US"/>
        </a:p>
      </dgm:t>
    </dgm:pt>
    <dgm:pt modelId="{9BD261E1-14ED-4A7A-A83C-8BAC64E42FE7}" type="pres">
      <dgm:prSet presAssocID="{C3D7F85B-DCE0-4155-B0FB-AA779549E6A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023824-95F1-45B8-9445-0A43FC5BA8A9}" type="pres">
      <dgm:prSet presAssocID="{91EBF157-E69B-42C7-B762-F9F1D47ADE71}" presName="comp" presStyleCnt="0"/>
      <dgm:spPr/>
      <dgm:t>
        <a:bodyPr/>
        <a:lstStyle/>
        <a:p>
          <a:endParaRPr lang="zh-CN" altLang="en-US"/>
        </a:p>
      </dgm:t>
    </dgm:pt>
    <dgm:pt modelId="{788D35C0-3D1B-4B36-A08E-F2E317AB75CF}" type="pres">
      <dgm:prSet presAssocID="{91EBF157-E69B-42C7-B762-F9F1D47ADE71}" presName="rect2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936D9C-87ED-42B9-9490-4A72567345AA}" type="pres">
      <dgm:prSet presAssocID="{91EBF157-E69B-42C7-B762-F9F1D47ADE71}" presName="rect1" presStyleLbl="lnNode1" presStyleIdx="0" presStyleCnt="5" custLinFactNeighborX="-1301" custLinFactNeighborY="10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877D5D3B-587C-4608-8284-5B015EA6AE11}" type="pres">
      <dgm:prSet presAssocID="{99463EB6-38D4-40EF-ADA8-DA386B42BC41}" presName="sibTrans" presStyleCnt="0"/>
      <dgm:spPr/>
      <dgm:t>
        <a:bodyPr/>
        <a:lstStyle/>
        <a:p>
          <a:endParaRPr lang="zh-CN" altLang="en-US"/>
        </a:p>
      </dgm:t>
    </dgm:pt>
    <dgm:pt modelId="{562DDBD1-1F74-42E0-926B-430400F5B7A3}" type="pres">
      <dgm:prSet presAssocID="{A2C38A4E-9CFA-4D82-98B9-25A462C267E9}" presName="comp" presStyleCnt="0"/>
      <dgm:spPr/>
      <dgm:t>
        <a:bodyPr/>
        <a:lstStyle/>
        <a:p>
          <a:endParaRPr lang="zh-CN" altLang="en-US"/>
        </a:p>
      </dgm:t>
    </dgm:pt>
    <dgm:pt modelId="{967DDC0E-10AC-4019-86B3-EC95D4917921}" type="pres">
      <dgm:prSet presAssocID="{A2C38A4E-9CFA-4D82-98B9-25A462C267E9}" presName="rect2" presStyleLbl="node1" presStyleIdx="1" presStyleCnt="5" custLinFactNeighborY="51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CA2C88-A405-43AF-A8A5-F0EE5F706FE6}" type="pres">
      <dgm:prSet presAssocID="{A2C38A4E-9CFA-4D82-98B9-25A462C267E9}" presName="rect1" presStyleLbl="ln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  <dgm:t>
        <a:bodyPr/>
        <a:lstStyle/>
        <a:p>
          <a:endParaRPr lang="zh-CN" altLang="en-US"/>
        </a:p>
      </dgm:t>
    </dgm:pt>
    <dgm:pt modelId="{821C3CE0-88BD-4079-9A57-1C6237BC0686}" type="pres">
      <dgm:prSet presAssocID="{AEA05572-01F7-4EF9-89A5-ED65E36DAAE6}" presName="sibTrans" presStyleCnt="0"/>
      <dgm:spPr/>
      <dgm:t>
        <a:bodyPr/>
        <a:lstStyle/>
        <a:p>
          <a:endParaRPr lang="zh-CN" altLang="en-US"/>
        </a:p>
      </dgm:t>
    </dgm:pt>
    <dgm:pt modelId="{71FC86E9-7500-42EA-97CE-00E8540BE559}" type="pres">
      <dgm:prSet presAssocID="{E79CF9F1-84B7-41F2-87A3-9B2DBA4F5D7A}" presName="comp" presStyleCnt="0"/>
      <dgm:spPr/>
      <dgm:t>
        <a:bodyPr/>
        <a:lstStyle/>
        <a:p>
          <a:endParaRPr lang="zh-CN" altLang="en-US"/>
        </a:p>
      </dgm:t>
    </dgm:pt>
    <dgm:pt modelId="{FF248658-E167-4DBE-907F-0E5EB91D6FA1}" type="pres">
      <dgm:prSet presAssocID="{E79CF9F1-84B7-41F2-87A3-9B2DBA4F5D7A}" presName="rect2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1FC45-1FAF-432A-952B-6CBB37CF7CEC}" type="pres">
      <dgm:prSet presAssocID="{E79CF9F1-84B7-41F2-87A3-9B2DBA4F5D7A}" presName="rect1" presStyleLbl="ln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  <dgm:t>
        <a:bodyPr/>
        <a:lstStyle/>
        <a:p>
          <a:endParaRPr lang="zh-CN" altLang="en-US"/>
        </a:p>
      </dgm:t>
    </dgm:pt>
    <dgm:pt modelId="{26BE3A4C-F824-4179-AD4A-07FA40499993}" type="pres">
      <dgm:prSet presAssocID="{C5017498-8168-4A8B-9BF4-4FC75FDE3C25}" presName="sibTrans" presStyleCnt="0"/>
      <dgm:spPr/>
      <dgm:t>
        <a:bodyPr/>
        <a:lstStyle/>
        <a:p>
          <a:endParaRPr lang="zh-CN" altLang="en-US"/>
        </a:p>
      </dgm:t>
    </dgm:pt>
    <dgm:pt modelId="{7194AD2D-F627-4D98-BD78-E6C8F80BE926}" type="pres">
      <dgm:prSet presAssocID="{F7BC18A7-1B35-49E8-A8C1-A7B7215C46CD}" presName="comp" presStyleCnt="0"/>
      <dgm:spPr/>
      <dgm:t>
        <a:bodyPr/>
        <a:lstStyle/>
        <a:p>
          <a:endParaRPr lang="zh-CN" altLang="en-US"/>
        </a:p>
      </dgm:t>
    </dgm:pt>
    <dgm:pt modelId="{D85B8747-106F-4777-9815-EABD530A9F1C}" type="pres">
      <dgm:prSet presAssocID="{F7BC18A7-1B35-49E8-A8C1-A7B7215C46CD}" presName="rect2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F75BDD-C4DF-49AE-970D-40C4B066122F}" type="pres">
      <dgm:prSet presAssocID="{F7BC18A7-1B35-49E8-A8C1-A7B7215C46CD}" presName="rect1" presStyleLbl="ln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/>
        </a:p>
      </dgm:t>
    </dgm:pt>
    <dgm:pt modelId="{AB52B19B-2164-438B-9222-531FF5E52F00}" type="pres">
      <dgm:prSet presAssocID="{D1C0528F-8D0B-440B-ADEB-F6492BA48B71}" presName="sibTrans" presStyleCnt="0"/>
      <dgm:spPr/>
      <dgm:t>
        <a:bodyPr/>
        <a:lstStyle/>
        <a:p>
          <a:endParaRPr lang="zh-CN" altLang="en-US"/>
        </a:p>
      </dgm:t>
    </dgm:pt>
    <dgm:pt modelId="{FC22568B-3CB3-40F6-808F-86F3B8D3D172}" type="pres">
      <dgm:prSet presAssocID="{95E0B3D0-7A82-4121-9D04-209943CA7F6C}" presName="comp" presStyleCnt="0"/>
      <dgm:spPr/>
      <dgm:t>
        <a:bodyPr/>
        <a:lstStyle/>
        <a:p>
          <a:endParaRPr lang="zh-CN" altLang="en-US"/>
        </a:p>
      </dgm:t>
    </dgm:pt>
    <dgm:pt modelId="{7DBA7767-D732-4D85-8B00-A43B09197845}" type="pres">
      <dgm:prSet presAssocID="{95E0B3D0-7A82-4121-9D04-209943CA7F6C}" presName="rect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E06E9-E20A-4464-944E-47DD18BE1183}" type="pres">
      <dgm:prSet presAssocID="{95E0B3D0-7A82-4121-9D04-209943CA7F6C}" presName="rect1" presStyleLbl="ln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8A2A4AB-D69D-47E4-B5F9-BEB22A095D40}" srcId="{C3D7F85B-DCE0-4155-B0FB-AA779549E6AF}" destId="{95E0B3D0-7A82-4121-9D04-209943CA7F6C}" srcOrd="4" destOrd="0" parTransId="{4C934689-D516-4897-8B97-EE858EB4F43D}" sibTransId="{EC7EA6F5-5E11-4789-A8A4-7853D7E27175}"/>
    <dgm:cxn modelId="{20422CAD-3689-4BC2-B388-75BB2F5D37F4}" type="presOf" srcId="{E79CF9F1-84B7-41F2-87A3-9B2DBA4F5D7A}" destId="{FF248658-E167-4DBE-907F-0E5EB91D6FA1}" srcOrd="0" destOrd="0" presId="urn:microsoft.com/office/officeart/2008/layout/AlternatingPictureBlocks"/>
    <dgm:cxn modelId="{911D2288-2940-45EA-96D8-A31D31C3C8DE}" type="presOf" srcId="{91EBF157-E69B-42C7-B762-F9F1D47ADE71}" destId="{788D35C0-3D1B-4B36-A08E-F2E317AB75CF}" srcOrd="0" destOrd="0" presId="urn:microsoft.com/office/officeart/2008/layout/AlternatingPictureBlocks"/>
    <dgm:cxn modelId="{C07277AD-54EA-4B17-84BF-4C6059DA69AC}" srcId="{C3D7F85B-DCE0-4155-B0FB-AA779549E6AF}" destId="{E79CF9F1-84B7-41F2-87A3-9B2DBA4F5D7A}" srcOrd="2" destOrd="0" parTransId="{0FCB857E-64FC-46B5-90AC-D8CC00F8E2CC}" sibTransId="{C5017498-8168-4A8B-9BF4-4FC75FDE3C25}"/>
    <dgm:cxn modelId="{8451CD01-B6E1-4B73-B959-F146C7C4FDCD}" type="presOf" srcId="{C3D7F85B-DCE0-4155-B0FB-AA779549E6AF}" destId="{9BD261E1-14ED-4A7A-A83C-8BAC64E42FE7}" srcOrd="0" destOrd="0" presId="urn:microsoft.com/office/officeart/2008/layout/AlternatingPictureBlocks"/>
    <dgm:cxn modelId="{0B6DD1DD-6B56-43F9-9154-5B304C2C2667}" srcId="{C3D7F85B-DCE0-4155-B0FB-AA779549E6AF}" destId="{F7BC18A7-1B35-49E8-A8C1-A7B7215C46CD}" srcOrd="3" destOrd="0" parTransId="{69087FAD-41E5-42F5-BD48-16E69ED7042C}" sibTransId="{D1C0528F-8D0B-440B-ADEB-F6492BA48B71}"/>
    <dgm:cxn modelId="{2897E9A9-EFE1-4481-87E2-E082BACF67DF}" type="presOf" srcId="{F7BC18A7-1B35-49E8-A8C1-A7B7215C46CD}" destId="{D85B8747-106F-4777-9815-EABD530A9F1C}" srcOrd="0" destOrd="0" presId="urn:microsoft.com/office/officeart/2008/layout/AlternatingPictureBlocks"/>
    <dgm:cxn modelId="{CCC71BED-B26E-4DCE-98E7-664BA08E7EDF}" srcId="{C3D7F85B-DCE0-4155-B0FB-AA779549E6AF}" destId="{91EBF157-E69B-42C7-B762-F9F1D47ADE71}" srcOrd="0" destOrd="0" parTransId="{402E2674-1C69-49BB-A42B-7292514309D4}" sibTransId="{99463EB6-38D4-40EF-ADA8-DA386B42BC41}"/>
    <dgm:cxn modelId="{A3A2C814-F92D-4A0F-95C3-9BDBFC736C64}" srcId="{C3D7F85B-DCE0-4155-B0FB-AA779549E6AF}" destId="{A2C38A4E-9CFA-4D82-98B9-25A462C267E9}" srcOrd="1" destOrd="0" parTransId="{C0F9171D-E247-4288-B3C1-B8895C49B673}" sibTransId="{AEA05572-01F7-4EF9-89A5-ED65E36DAAE6}"/>
    <dgm:cxn modelId="{F1A2FE96-B9FF-450C-AD6A-B55F9C346427}" type="presOf" srcId="{95E0B3D0-7A82-4121-9D04-209943CA7F6C}" destId="{7DBA7767-D732-4D85-8B00-A43B09197845}" srcOrd="0" destOrd="0" presId="urn:microsoft.com/office/officeart/2008/layout/AlternatingPictureBlocks"/>
    <dgm:cxn modelId="{2D311AFF-EEB5-425D-AA61-C311992244D2}" type="presOf" srcId="{A2C38A4E-9CFA-4D82-98B9-25A462C267E9}" destId="{967DDC0E-10AC-4019-86B3-EC95D4917921}" srcOrd="0" destOrd="0" presId="urn:microsoft.com/office/officeart/2008/layout/AlternatingPictureBlocks"/>
    <dgm:cxn modelId="{8DB4FED0-914E-4311-882F-AAF1E29E78BA}" type="presParOf" srcId="{9BD261E1-14ED-4A7A-A83C-8BAC64E42FE7}" destId="{BA023824-95F1-45B8-9445-0A43FC5BA8A9}" srcOrd="0" destOrd="0" presId="urn:microsoft.com/office/officeart/2008/layout/AlternatingPictureBlocks"/>
    <dgm:cxn modelId="{97A55021-4357-4CFF-80DB-1429AB35A72E}" type="presParOf" srcId="{BA023824-95F1-45B8-9445-0A43FC5BA8A9}" destId="{788D35C0-3D1B-4B36-A08E-F2E317AB75CF}" srcOrd="0" destOrd="0" presId="urn:microsoft.com/office/officeart/2008/layout/AlternatingPictureBlocks"/>
    <dgm:cxn modelId="{80A53A0C-5392-4C9E-9A4C-5FD768F0EADF}" type="presParOf" srcId="{BA023824-95F1-45B8-9445-0A43FC5BA8A9}" destId="{EE936D9C-87ED-42B9-9490-4A72567345AA}" srcOrd="1" destOrd="0" presId="urn:microsoft.com/office/officeart/2008/layout/AlternatingPictureBlocks"/>
    <dgm:cxn modelId="{44A840B9-88F0-47FA-98A6-54AD25DADDBB}" type="presParOf" srcId="{9BD261E1-14ED-4A7A-A83C-8BAC64E42FE7}" destId="{877D5D3B-587C-4608-8284-5B015EA6AE11}" srcOrd="1" destOrd="0" presId="urn:microsoft.com/office/officeart/2008/layout/AlternatingPictureBlocks"/>
    <dgm:cxn modelId="{3166059C-F1F9-4370-8251-D5F207DF0548}" type="presParOf" srcId="{9BD261E1-14ED-4A7A-A83C-8BAC64E42FE7}" destId="{562DDBD1-1F74-42E0-926B-430400F5B7A3}" srcOrd="2" destOrd="0" presId="urn:microsoft.com/office/officeart/2008/layout/AlternatingPictureBlocks"/>
    <dgm:cxn modelId="{76531E6B-CE81-4EF6-99A6-9B66CD583AC7}" type="presParOf" srcId="{562DDBD1-1F74-42E0-926B-430400F5B7A3}" destId="{967DDC0E-10AC-4019-86B3-EC95D4917921}" srcOrd="0" destOrd="0" presId="urn:microsoft.com/office/officeart/2008/layout/AlternatingPictureBlocks"/>
    <dgm:cxn modelId="{1A747CED-FBA9-4662-B810-2F3A37FB1EE3}" type="presParOf" srcId="{562DDBD1-1F74-42E0-926B-430400F5B7A3}" destId="{16CA2C88-A405-43AF-A8A5-F0EE5F706FE6}" srcOrd="1" destOrd="0" presId="urn:microsoft.com/office/officeart/2008/layout/AlternatingPictureBlocks"/>
    <dgm:cxn modelId="{017A784C-69F7-46C3-8F60-16E89C86FD4F}" type="presParOf" srcId="{9BD261E1-14ED-4A7A-A83C-8BAC64E42FE7}" destId="{821C3CE0-88BD-4079-9A57-1C6237BC0686}" srcOrd="3" destOrd="0" presId="urn:microsoft.com/office/officeart/2008/layout/AlternatingPictureBlocks"/>
    <dgm:cxn modelId="{3BDC54CC-730D-412C-BE35-BDAFE37FA2E7}" type="presParOf" srcId="{9BD261E1-14ED-4A7A-A83C-8BAC64E42FE7}" destId="{71FC86E9-7500-42EA-97CE-00E8540BE559}" srcOrd="4" destOrd="0" presId="urn:microsoft.com/office/officeart/2008/layout/AlternatingPictureBlocks"/>
    <dgm:cxn modelId="{E2D7DF65-07AF-4847-BD84-0D5EDA5CB4EB}" type="presParOf" srcId="{71FC86E9-7500-42EA-97CE-00E8540BE559}" destId="{FF248658-E167-4DBE-907F-0E5EB91D6FA1}" srcOrd="0" destOrd="0" presId="urn:microsoft.com/office/officeart/2008/layout/AlternatingPictureBlocks"/>
    <dgm:cxn modelId="{2AC23EBC-E256-412C-9E50-D4934E141426}" type="presParOf" srcId="{71FC86E9-7500-42EA-97CE-00E8540BE559}" destId="{2921FC45-1FAF-432A-952B-6CBB37CF7CEC}" srcOrd="1" destOrd="0" presId="urn:microsoft.com/office/officeart/2008/layout/AlternatingPictureBlocks"/>
    <dgm:cxn modelId="{D622CFC8-409E-495D-9103-498B90A56E9B}" type="presParOf" srcId="{9BD261E1-14ED-4A7A-A83C-8BAC64E42FE7}" destId="{26BE3A4C-F824-4179-AD4A-07FA40499993}" srcOrd="5" destOrd="0" presId="urn:microsoft.com/office/officeart/2008/layout/AlternatingPictureBlocks"/>
    <dgm:cxn modelId="{B9246E43-86BC-4BFE-9FF1-B481983BF60C}" type="presParOf" srcId="{9BD261E1-14ED-4A7A-A83C-8BAC64E42FE7}" destId="{7194AD2D-F627-4D98-BD78-E6C8F80BE926}" srcOrd="6" destOrd="0" presId="urn:microsoft.com/office/officeart/2008/layout/AlternatingPictureBlocks"/>
    <dgm:cxn modelId="{B077A201-FE8C-42D8-A7F2-70A4431AB45C}" type="presParOf" srcId="{7194AD2D-F627-4D98-BD78-E6C8F80BE926}" destId="{D85B8747-106F-4777-9815-EABD530A9F1C}" srcOrd="0" destOrd="0" presId="urn:microsoft.com/office/officeart/2008/layout/AlternatingPictureBlocks"/>
    <dgm:cxn modelId="{8F864549-50F6-47B8-8AEF-1B80EADEDE28}" type="presParOf" srcId="{7194AD2D-F627-4D98-BD78-E6C8F80BE926}" destId="{74F75BDD-C4DF-49AE-970D-40C4B066122F}" srcOrd="1" destOrd="0" presId="urn:microsoft.com/office/officeart/2008/layout/AlternatingPictureBlocks"/>
    <dgm:cxn modelId="{5D232311-D3D2-4EBF-98F6-B67F4A9E4DF1}" type="presParOf" srcId="{9BD261E1-14ED-4A7A-A83C-8BAC64E42FE7}" destId="{AB52B19B-2164-438B-9222-531FF5E52F00}" srcOrd="7" destOrd="0" presId="urn:microsoft.com/office/officeart/2008/layout/AlternatingPictureBlocks"/>
    <dgm:cxn modelId="{B2A04D7B-728D-44DA-A91F-E6C9CF1368A6}" type="presParOf" srcId="{9BD261E1-14ED-4A7A-A83C-8BAC64E42FE7}" destId="{FC22568B-3CB3-40F6-808F-86F3B8D3D172}" srcOrd="8" destOrd="0" presId="urn:microsoft.com/office/officeart/2008/layout/AlternatingPictureBlocks"/>
    <dgm:cxn modelId="{3FAA1D44-277F-45E8-82DC-CBCAE310F6F6}" type="presParOf" srcId="{FC22568B-3CB3-40F6-808F-86F3B8D3D172}" destId="{7DBA7767-D732-4D85-8B00-A43B09197845}" srcOrd="0" destOrd="0" presId="urn:microsoft.com/office/officeart/2008/layout/AlternatingPictureBlocks"/>
    <dgm:cxn modelId="{D478FB67-4030-4FA6-B2B0-BA8585770523}" type="presParOf" srcId="{FC22568B-3CB3-40F6-808F-86F3B8D3D172}" destId="{E88E06E9-E20A-4464-944E-47DD18BE118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74B9C9-DED4-4899-BBEC-FDDFF99C0CB6}" type="doc">
      <dgm:prSet loTypeId="urn:microsoft.com/office/officeart/2008/layout/PictureStrips" loCatId="list" qsTypeId="urn:microsoft.com/office/officeart/2005/8/quickstyle/3d5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8ABB2F14-55A5-4C04-B73F-54A6D0C37403}">
      <dgm:prSet phldrT="[文本]"/>
      <dgm:spPr/>
      <dgm:t>
        <a:bodyPr/>
        <a:lstStyle/>
        <a:p>
          <a:pPr algn="ctr"/>
          <a:r>
            <a:rPr lang="zh-CN" altLang="en-US" dirty="0" smtClean="0"/>
            <a:t>支付宝</a:t>
          </a:r>
          <a:endParaRPr lang="zh-CN" altLang="en-US" dirty="0"/>
        </a:p>
      </dgm:t>
    </dgm:pt>
    <dgm:pt modelId="{B53CE614-0C91-4621-BCA8-446D2639BDDD}" type="parTrans" cxnId="{EE6D3F12-A955-43FF-8BEF-3C6EC4FF2C58}">
      <dgm:prSet/>
      <dgm:spPr/>
      <dgm:t>
        <a:bodyPr/>
        <a:lstStyle/>
        <a:p>
          <a:endParaRPr lang="zh-CN" altLang="en-US"/>
        </a:p>
      </dgm:t>
    </dgm:pt>
    <dgm:pt modelId="{41C848C8-BD8D-4311-978A-54B80891632D}" type="sibTrans" cxnId="{EE6D3F12-A955-43FF-8BEF-3C6EC4FF2C58}">
      <dgm:prSet/>
      <dgm:spPr/>
      <dgm:t>
        <a:bodyPr/>
        <a:lstStyle/>
        <a:p>
          <a:endParaRPr lang="zh-CN" altLang="en-US"/>
        </a:p>
      </dgm:t>
    </dgm:pt>
    <dgm:pt modelId="{8B33F785-150F-4283-A580-963486DA8FE1}">
      <dgm:prSet phldrT="[文本]"/>
      <dgm:spPr/>
      <dgm:t>
        <a:bodyPr/>
        <a:lstStyle/>
        <a:p>
          <a:r>
            <a:rPr lang="zh-CN" altLang="en-US" dirty="0" smtClean="0"/>
            <a:t>校园卡</a:t>
          </a:r>
          <a:endParaRPr lang="zh-CN" altLang="en-US" dirty="0"/>
        </a:p>
      </dgm:t>
    </dgm:pt>
    <dgm:pt modelId="{5800C50B-28B8-42F0-8CD9-FC520FB55EA7}" type="sibTrans" cxnId="{BAF8AFE3-F580-4BEE-9BC5-DAC686C37D3B}">
      <dgm:prSet/>
      <dgm:spPr/>
      <dgm:t>
        <a:bodyPr/>
        <a:lstStyle/>
        <a:p>
          <a:endParaRPr lang="zh-CN" altLang="en-US"/>
        </a:p>
      </dgm:t>
    </dgm:pt>
    <dgm:pt modelId="{E7E5BDC2-C885-4B4F-BF5C-471A91294F45}" type="parTrans" cxnId="{BAF8AFE3-F580-4BEE-9BC5-DAC686C37D3B}">
      <dgm:prSet/>
      <dgm:spPr/>
      <dgm:t>
        <a:bodyPr/>
        <a:lstStyle/>
        <a:p>
          <a:endParaRPr lang="zh-CN" altLang="en-US"/>
        </a:p>
      </dgm:t>
    </dgm:pt>
    <dgm:pt modelId="{18A8A471-25A5-4E03-9545-F8E9F4C5978F}">
      <dgm:prSet phldrT="[文本]"/>
      <dgm:spPr/>
      <dgm:t>
        <a:bodyPr/>
        <a:lstStyle/>
        <a:p>
          <a:r>
            <a:rPr lang="zh-CN" altLang="en-US" dirty="0" smtClean="0"/>
            <a:t>微信支付</a:t>
          </a:r>
          <a:endParaRPr lang="zh-CN" altLang="en-US" dirty="0"/>
        </a:p>
      </dgm:t>
    </dgm:pt>
    <dgm:pt modelId="{58DA6556-1C09-4F44-A43D-43CC26CE849A}" type="sibTrans" cxnId="{B36AE2AE-2B24-48E3-B24D-72326125D445}">
      <dgm:prSet/>
      <dgm:spPr/>
      <dgm:t>
        <a:bodyPr/>
        <a:lstStyle/>
        <a:p>
          <a:endParaRPr lang="zh-CN" altLang="en-US"/>
        </a:p>
      </dgm:t>
    </dgm:pt>
    <dgm:pt modelId="{6F07EA5D-E8F4-44BB-BCED-4A25303DC93B}" type="parTrans" cxnId="{B36AE2AE-2B24-48E3-B24D-72326125D445}">
      <dgm:prSet/>
      <dgm:spPr/>
      <dgm:t>
        <a:bodyPr/>
        <a:lstStyle/>
        <a:p>
          <a:endParaRPr lang="zh-CN" altLang="en-US"/>
        </a:p>
      </dgm:t>
    </dgm:pt>
    <dgm:pt modelId="{F009B03E-A066-47E4-A764-A445BC6FD73A}">
      <dgm:prSet/>
      <dgm:spPr/>
      <dgm:t>
        <a:bodyPr/>
        <a:lstStyle/>
        <a:p>
          <a:r>
            <a:rPr lang="zh-CN" altLang="en-US" dirty="0" smtClean="0"/>
            <a:t>现金支付</a:t>
          </a:r>
          <a:endParaRPr lang="zh-CN" altLang="en-US" dirty="0"/>
        </a:p>
      </dgm:t>
    </dgm:pt>
    <dgm:pt modelId="{2A69DCCC-2DD2-4750-BE6D-C3E56CBACDC4}" type="parTrans" cxnId="{61438892-73DE-486C-9CB4-C0AE0871A3C0}">
      <dgm:prSet/>
      <dgm:spPr/>
      <dgm:t>
        <a:bodyPr/>
        <a:lstStyle/>
        <a:p>
          <a:endParaRPr lang="zh-CN" altLang="en-US"/>
        </a:p>
      </dgm:t>
    </dgm:pt>
    <dgm:pt modelId="{BC91EDB2-6909-40D1-82AC-77970642C3A4}" type="sibTrans" cxnId="{61438892-73DE-486C-9CB4-C0AE0871A3C0}">
      <dgm:prSet/>
      <dgm:spPr/>
      <dgm:t>
        <a:bodyPr/>
        <a:lstStyle/>
        <a:p>
          <a:endParaRPr lang="zh-CN" altLang="en-US"/>
        </a:p>
      </dgm:t>
    </dgm:pt>
    <dgm:pt modelId="{A09C1794-B091-42D9-BB73-065CA4F0506D}">
      <dgm:prSet/>
      <dgm:spPr/>
      <dgm:t>
        <a:bodyPr/>
        <a:lstStyle/>
        <a:p>
          <a:r>
            <a:rPr lang="zh-CN" altLang="en-US" dirty="0" smtClean="0"/>
            <a:t>指纹支付</a:t>
          </a:r>
          <a:endParaRPr lang="zh-CN" altLang="en-US" dirty="0"/>
        </a:p>
      </dgm:t>
    </dgm:pt>
    <dgm:pt modelId="{C3F43E88-9B40-494A-ABCD-09D9E77A4524}" type="parTrans" cxnId="{0C2301E9-B880-4D47-818E-2FD61EBF0869}">
      <dgm:prSet/>
      <dgm:spPr/>
      <dgm:t>
        <a:bodyPr/>
        <a:lstStyle/>
        <a:p>
          <a:endParaRPr lang="zh-CN" altLang="en-US"/>
        </a:p>
      </dgm:t>
    </dgm:pt>
    <dgm:pt modelId="{8652FBB4-9378-4687-AECF-7528283D6559}" type="sibTrans" cxnId="{0C2301E9-B880-4D47-818E-2FD61EBF0869}">
      <dgm:prSet/>
      <dgm:spPr/>
      <dgm:t>
        <a:bodyPr/>
        <a:lstStyle/>
        <a:p>
          <a:endParaRPr lang="zh-CN" altLang="en-US"/>
        </a:p>
      </dgm:t>
    </dgm:pt>
    <dgm:pt modelId="{28AEA3B3-7A06-4DEC-93FC-6DB32A886E4D}" type="pres">
      <dgm:prSet presAssocID="{0674B9C9-DED4-4899-BBEC-FDDFF99C0C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CC133B-3217-4052-B4E7-67DC476276A7}" type="pres">
      <dgm:prSet presAssocID="{8B33F785-150F-4283-A580-963486DA8FE1}" presName="composite" presStyleCnt="0"/>
      <dgm:spPr/>
      <dgm:t>
        <a:bodyPr/>
        <a:lstStyle/>
        <a:p>
          <a:endParaRPr lang="zh-CN" altLang="en-US"/>
        </a:p>
      </dgm:t>
    </dgm:pt>
    <dgm:pt modelId="{976C4F2E-7634-4AB7-8DBD-AA11EFEF0F93}" type="pres">
      <dgm:prSet presAssocID="{8B33F785-150F-4283-A580-963486DA8FE1}" presName="rect1" presStyleLbl="trAlignAcc1" presStyleIdx="0" presStyleCnt="5" custScaleX="68654" custScaleY="100444" custLinFactNeighborX="8754" custLinFactNeighborY="-37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A2A38-B90C-4BDC-8465-2C2FB2A999C0}" type="pres">
      <dgm:prSet presAssocID="{8B33F785-150F-4283-A580-963486DA8FE1}" presName="rect2" presStyleLbl="fgImgPlace1" presStyleIdx="0" presStyleCnt="5" custScaleX="183037" custLinFactNeighborX="-79013" custLinFactNeighborY="-21055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99" t="-1802" r="-4599" b="-1802"/>
          </a:stretch>
        </a:blipFill>
      </dgm:spPr>
      <dgm:t>
        <a:bodyPr/>
        <a:lstStyle/>
        <a:p>
          <a:endParaRPr lang="zh-CN" altLang="en-US"/>
        </a:p>
      </dgm:t>
    </dgm:pt>
    <dgm:pt modelId="{1F6D24FF-0C50-44CC-B033-86FB47C19E1E}" type="pres">
      <dgm:prSet presAssocID="{5800C50B-28B8-42F0-8CD9-FC520FB55EA7}" presName="sibTrans" presStyleCnt="0"/>
      <dgm:spPr/>
      <dgm:t>
        <a:bodyPr/>
        <a:lstStyle/>
        <a:p>
          <a:endParaRPr lang="zh-CN" altLang="en-US"/>
        </a:p>
      </dgm:t>
    </dgm:pt>
    <dgm:pt modelId="{0B9A647D-79C9-415C-960B-780749C00ABA}" type="pres">
      <dgm:prSet presAssocID="{8ABB2F14-55A5-4C04-B73F-54A6D0C37403}" presName="composite" presStyleCnt="0"/>
      <dgm:spPr/>
      <dgm:t>
        <a:bodyPr/>
        <a:lstStyle/>
        <a:p>
          <a:endParaRPr lang="zh-CN" altLang="en-US"/>
        </a:p>
      </dgm:t>
    </dgm:pt>
    <dgm:pt modelId="{1BBE01D5-7277-409E-8D7E-FBFD673A2347}" type="pres">
      <dgm:prSet presAssocID="{8ABB2F14-55A5-4C04-B73F-54A6D0C37403}" presName="rect1" presStyleLbl="trAlignAcc1" presStyleIdx="1" presStyleCnt="5" custScaleX="66921" custScaleY="90624" custLinFactNeighborX="9729" custLinFactNeighborY="-278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D8D184-500F-42C8-8BCA-6BFA4554A67E}" type="pres">
      <dgm:prSet presAssocID="{8ABB2F14-55A5-4C04-B73F-54A6D0C37403}" presName="rect2" presStyleLbl="fgImgPlace1" presStyleIdx="1" presStyleCnt="5" custScaleX="175164" custLinFactNeighborX="-85931" custLinFactNeighborY="-10511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585" t="2701" r="-18585" b="2701"/>
          </a:stretch>
        </a:blipFill>
      </dgm:spPr>
      <dgm:t>
        <a:bodyPr/>
        <a:lstStyle/>
        <a:p>
          <a:endParaRPr lang="zh-CN" altLang="en-US"/>
        </a:p>
      </dgm:t>
    </dgm:pt>
    <dgm:pt modelId="{689CC682-5E3F-4DE2-88BC-1E8FEA3C9442}" type="pres">
      <dgm:prSet presAssocID="{41C848C8-BD8D-4311-978A-54B80891632D}" presName="sibTrans" presStyleCnt="0"/>
      <dgm:spPr/>
      <dgm:t>
        <a:bodyPr/>
        <a:lstStyle/>
        <a:p>
          <a:endParaRPr lang="zh-CN" altLang="en-US"/>
        </a:p>
      </dgm:t>
    </dgm:pt>
    <dgm:pt modelId="{34E177C5-1100-4143-A1AC-D23B0DACFAE2}" type="pres">
      <dgm:prSet presAssocID="{18A8A471-25A5-4E03-9545-F8E9F4C5978F}" presName="composite" presStyleCnt="0"/>
      <dgm:spPr/>
      <dgm:t>
        <a:bodyPr/>
        <a:lstStyle/>
        <a:p>
          <a:endParaRPr lang="zh-CN" altLang="en-US"/>
        </a:p>
      </dgm:t>
    </dgm:pt>
    <dgm:pt modelId="{596044C4-C30F-43D0-BF53-2A42216179C5}" type="pres">
      <dgm:prSet presAssocID="{18A8A471-25A5-4E03-9545-F8E9F4C5978F}" presName="rect1" presStyleLbl="trAlignAcc1" presStyleIdx="2" presStyleCnt="5" custScaleX="82624" custLinFactNeighborX="12938" custLinFactNeighborY="-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7EF63-5569-4DFB-B00C-3158BF120783}" type="pres">
      <dgm:prSet presAssocID="{18A8A471-25A5-4E03-9545-F8E9F4C5978F}" presName="rect2" presStyleLbl="fgImgPlace1" presStyleIdx="2" presStyleCnt="5" custScaleX="202218" custLinFactNeighborX="-65796" custLinFactNeighborY="1058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62" t="-1802" r="6362" b="-1802"/>
          </a:stretch>
        </a:blipFill>
      </dgm:spPr>
      <dgm:t>
        <a:bodyPr/>
        <a:lstStyle/>
        <a:p>
          <a:endParaRPr lang="zh-CN" altLang="en-US"/>
        </a:p>
      </dgm:t>
    </dgm:pt>
    <dgm:pt modelId="{3F74F8E7-B32E-45FC-B99A-FEA048E6122D}" type="pres">
      <dgm:prSet presAssocID="{58DA6556-1C09-4F44-A43D-43CC26CE849A}" presName="sibTrans" presStyleCnt="0"/>
      <dgm:spPr/>
      <dgm:t>
        <a:bodyPr/>
        <a:lstStyle/>
        <a:p>
          <a:endParaRPr lang="zh-CN" altLang="en-US"/>
        </a:p>
      </dgm:t>
    </dgm:pt>
    <dgm:pt modelId="{0E5A7371-BA63-4A49-9D1D-7C798979245D}" type="pres">
      <dgm:prSet presAssocID="{F009B03E-A066-47E4-A764-A445BC6FD73A}" presName="composite" presStyleCnt="0"/>
      <dgm:spPr/>
      <dgm:t>
        <a:bodyPr/>
        <a:lstStyle/>
        <a:p>
          <a:endParaRPr lang="zh-CN" altLang="en-US"/>
        </a:p>
      </dgm:t>
    </dgm:pt>
    <dgm:pt modelId="{C0CBBAB8-3910-4513-AE56-D003FA778039}" type="pres">
      <dgm:prSet presAssocID="{F009B03E-A066-47E4-A764-A445BC6FD73A}" presName="rect1" presStyleLbl="trAlignAcc1" presStyleIdx="3" presStyleCnt="5" custScaleX="78959" custLinFactY="64475" custLinFactNeighborX="1176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77C6E-56A1-430E-8C1F-922FF676911C}" type="pres">
      <dgm:prSet presAssocID="{F009B03E-A066-47E4-A764-A445BC6FD73A}" presName="rect2" presStyleLbl="fgImgPlace1" presStyleIdx="3" presStyleCnt="5" custScaleX="204838" custLinFactY="65637" custLinFactNeighborX="-72166" custLinFactNeighborY="10000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649" r="-9649"/>
          </a:stretch>
        </a:blipFill>
      </dgm:spPr>
      <dgm:t>
        <a:bodyPr/>
        <a:lstStyle/>
        <a:p>
          <a:endParaRPr lang="zh-CN" altLang="en-US"/>
        </a:p>
      </dgm:t>
    </dgm:pt>
    <dgm:pt modelId="{BA4AAE9E-4F40-4730-8065-16647C35AD03}" type="pres">
      <dgm:prSet presAssocID="{BC91EDB2-6909-40D1-82AC-77970642C3A4}" presName="sibTrans" presStyleCnt="0"/>
      <dgm:spPr/>
      <dgm:t>
        <a:bodyPr/>
        <a:lstStyle/>
        <a:p>
          <a:endParaRPr lang="zh-CN" altLang="en-US"/>
        </a:p>
      </dgm:t>
    </dgm:pt>
    <dgm:pt modelId="{1B671F26-DDFA-465A-AA74-E211DBEFD856}" type="pres">
      <dgm:prSet presAssocID="{A09C1794-B091-42D9-BB73-065CA4F0506D}" presName="composite" presStyleCnt="0"/>
      <dgm:spPr/>
      <dgm:t>
        <a:bodyPr/>
        <a:lstStyle/>
        <a:p>
          <a:endParaRPr lang="zh-CN" altLang="en-US"/>
        </a:p>
      </dgm:t>
    </dgm:pt>
    <dgm:pt modelId="{0EB8A292-2563-45A2-AB61-7B225769B492}" type="pres">
      <dgm:prSet presAssocID="{A09C1794-B091-42D9-BB73-065CA4F0506D}" presName="rect1" presStyleLbl="trAlignAcc1" presStyleIdx="4" presStyleCnt="5" custLinFactY="-2721" custLinFactNeighborX="21297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D08BA3-8B4D-4B7E-B6BD-F031BCF50D73}" type="pres">
      <dgm:prSet presAssocID="{A09C1794-B091-42D9-BB73-065CA4F0506D}" presName="rect2" presStyleLbl="fgImgPlace1" presStyleIdx="4" presStyleCnt="5" custScaleX="199780" custLinFactNeighborX="-50914" custLinFactNeighborY="-8883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BAF8AFE3-F580-4BEE-9BC5-DAC686C37D3B}" srcId="{0674B9C9-DED4-4899-BBEC-FDDFF99C0CB6}" destId="{8B33F785-150F-4283-A580-963486DA8FE1}" srcOrd="0" destOrd="0" parTransId="{E7E5BDC2-C885-4B4F-BF5C-471A91294F45}" sibTransId="{5800C50B-28B8-42F0-8CD9-FC520FB55EA7}"/>
    <dgm:cxn modelId="{5B53F594-562D-48E4-A821-CCFB8F871721}" type="presOf" srcId="{8ABB2F14-55A5-4C04-B73F-54A6D0C37403}" destId="{1BBE01D5-7277-409E-8D7E-FBFD673A2347}" srcOrd="0" destOrd="0" presId="urn:microsoft.com/office/officeart/2008/layout/PictureStrips"/>
    <dgm:cxn modelId="{B596BB1B-0EAE-4FA7-802D-B30A38E6A0D7}" type="presOf" srcId="{F009B03E-A066-47E4-A764-A445BC6FD73A}" destId="{C0CBBAB8-3910-4513-AE56-D003FA778039}" srcOrd="0" destOrd="0" presId="urn:microsoft.com/office/officeart/2008/layout/PictureStrips"/>
    <dgm:cxn modelId="{EE6D3F12-A955-43FF-8BEF-3C6EC4FF2C58}" srcId="{0674B9C9-DED4-4899-BBEC-FDDFF99C0CB6}" destId="{8ABB2F14-55A5-4C04-B73F-54A6D0C37403}" srcOrd="1" destOrd="0" parTransId="{B53CE614-0C91-4621-BCA8-446D2639BDDD}" sibTransId="{41C848C8-BD8D-4311-978A-54B80891632D}"/>
    <dgm:cxn modelId="{0C2301E9-B880-4D47-818E-2FD61EBF0869}" srcId="{0674B9C9-DED4-4899-BBEC-FDDFF99C0CB6}" destId="{A09C1794-B091-42D9-BB73-065CA4F0506D}" srcOrd="4" destOrd="0" parTransId="{C3F43E88-9B40-494A-ABCD-09D9E77A4524}" sibTransId="{8652FBB4-9378-4687-AECF-7528283D6559}"/>
    <dgm:cxn modelId="{9D38C250-A764-4BED-A480-2A1A0E8D7FBE}" type="presOf" srcId="{A09C1794-B091-42D9-BB73-065CA4F0506D}" destId="{0EB8A292-2563-45A2-AB61-7B225769B492}" srcOrd="0" destOrd="0" presId="urn:microsoft.com/office/officeart/2008/layout/PictureStrips"/>
    <dgm:cxn modelId="{411489F2-E857-499A-ADE9-99BB978ACEAC}" type="presOf" srcId="{18A8A471-25A5-4E03-9545-F8E9F4C5978F}" destId="{596044C4-C30F-43D0-BF53-2A42216179C5}" srcOrd="0" destOrd="0" presId="urn:microsoft.com/office/officeart/2008/layout/PictureStrips"/>
    <dgm:cxn modelId="{B36AE2AE-2B24-48E3-B24D-72326125D445}" srcId="{0674B9C9-DED4-4899-BBEC-FDDFF99C0CB6}" destId="{18A8A471-25A5-4E03-9545-F8E9F4C5978F}" srcOrd="2" destOrd="0" parTransId="{6F07EA5D-E8F4-44BB-BCED-4A25303DC93B}" sibTransId="{58DA6556-1C09-4F44-A43D-43CC26CE849A}"/>
    <dgm:cxn modelId="{61438892-73DE-486C-9CB4-C0AE0871A3C0}" srcId="{0674B9C9-DED4-4899-BBEC-FDDFF99C0CB6}" destId="{F009B03E-A066-47E4-A764-A445BC6FD73A}" srcOrd="3" destOrd="0" parTransId="{2A69DCCC-2DD2-4750-BE6D-C3E56CBACDC4}" sibTransId="{BC91EDB2-6909-40D1-82AC-77970642C3A4}"/>
    <dgm:cxn modelId="{C552A9D2-2C2E-4745-A969-AE6FDE7F6267}" type="presOf" srcId="{0674B9C9-DED4-4899-BBEC-FDDFF99C0CB6}" destId="{28AEA3B3-7A06-4DEC-93FC-6DB32A886E4D}" srcOrd="0" destOrd="0" presId="urn:microsoft.com/office/officeart/2008/layout/PictureStrips"/>
    <dgm:cxn modelId="{DFBC0CD1-5D3B-4E1C-8416-6B7B7B3CA7BD}" type="presOf" srcId="{8B33F785-150F-4283-A580-963486DA8FE1}" destId="{976C4F2E-7634-4AB7-8DBD-AA11EFEF0F93}" srcOrd="0" destOrd="0" presId="urn:microsoft.com/office/officeart/2008/layout/PictureStrips"/>
    <dgm:cxn modelId="{7CB7CD54-A10D-4436-A95F-94CD8D2D618F}" type="presParOf" srcId="{28AEA3B3-7A06-4DEC-93FC-6DB32A886E4D}" destId="{37CC133B-3217-4052-B4E7-67DC476276A7}" srcOrd="0" destOrd="0" presId="urn:microsoft.com/office/officeart/2008/layout/PictureStrips"/>
    <dgm:cxn modelId="{C532F334-70BE-4C20-9BB4-04FDF36F63F8}" type="presParOf" srcId="{37CC133B-3217-4052-B4E7-67DC476276A7}" destId="{976C4F2E-7634-4AB7-8DBD-AA11EFEF0F93}" srcOrd="0" destOrd="0" presId="urn:microsoft.com/office/officeart/2008/layout/PictureStrips"/>
    <dgm:cxn modelId="{B65C10A0-D8A7-4FE2-AD2C-92ADA86A9E21}" type="presParOf" srcId="{37CC133B-3217-4052-B4E7-67DC476276A7}" destId="{B36A2A38-B90C-4BDC-8465-2C2FB2A999C0}" srcOrd="1" destOrd="0" presId="urn:microsoft.com/office/officeart/2008/layout/PictureStrips"/>
    <dgm:cxn modelId="{E635D0BA-9CB3-42E1-BA36-1882803B34EB}" type="presParOf" srcId="{28AEA3B3-7A06-4DEC-93FC-6DB32A886E4D}" destId="{1F6D24FF-0C50-44CC-B033-86FB47C19E1E}" srcOrd="1" destOrd="0" presId="urn:microsoft.com/office/officeart/2008/layout/PictureStrips"/>
    <dgm:cxn modelId="{CB1AAA05-8A31-40FB-B4CE-E80B28B323FD}" type="presParOf" srcId="{28AEA3B3-7A06-4DEC-93FC-6DB32A886E4D}" destId="{0B9A647D-79C9-415C-960B-780749C00ABA}" srcOrd="2" destOrd="0" presId="urn:microsoft.com/office/officeart/2008/layout/PictureStrips"/>
    <dgm:cxn modelId="{67EEBB05-E5B3-4E85-BED3-B1C56F6AB212}" type="presParOf" srcId="{0B9A647D-79C9-415C-960B-780749C00ABA}" destId="{1BBE01D5-7277-409E-8D7E-FBFD673A2347}" srcOrd="0" destOrd="0" presId="urn:microsoft.com/office/officeart/2008/layout/PictureStrips"/>
    <dgm:cxn modelId="{4CF6023B-5BBE-4402-9308-8BC4E9CD5F6B}" type="presParOf" srcId="{0B9A647D-79C9-415C-960B-780749C00ABA}" destId="{06D8D184-500F-42C8-8BCA-6BFA4554A67E}" srcOrd="1" destOrd="0" presId="urn:microsoft.com/office/officeart/2008/layout/PictureStrips"/>
    <dgm:cxn modelId="{663FF414-D209-498A-B733-92FD00C733BF}" type="presParOf" srcId="{28AEA3B3-7A06-4DEC-93FC-6DB32A886E4D}" destId="{689CC682-5E3F-4DE2-88BC-1E8FEA3C9442}" srcOrd="3" destOrd="0" presId="urn:microsoft.com/office/officeart/2008/layout/PictureStrips"/>
    <dgm:cxn modelId="{B19D5CB8-7863-4547-BA2E-3522EA4A386B}" type="presParOf" srcId="{28AEA3B3-7A06-4DEC-93FC-6DB32A886E4D}" destId="{34E177C5-1100-4143-A1AC-D23B0DACFAE2}" srcOrd="4" destOrd="0" presId="urn:microsoft.com/office/officeart/2008/layout/PictureStrips"/>
    <dgm:cxn modelId="{3CE56DA6-66F6-4EC0-997B-D54A7BA98206}" type="presParOf" srcId="{34E177C5-1100-4143-A1AC-D23B0DACFAE2}" destId="{596044C4-C30F-43D0-BF53-2A42216179C5}" srcOrd="0" destOrd="0" presId="urn:microsoft.com/office/officeart/2008/layout/PictureStrips"/>
    <dgm:cxn modelId="{766CB5CB-E86F-457D-91A2-7500BCC40952}" type="presParOf" srcId="{34E177C5-1100-4143-A1AC-D23B0DACFAE2}" destId="{3127EF63-5569-4DFB-B00C-3158BF120783}" srcOrd="1" destOrd="0" presId="urn:microsoft.com/office/officeart/2008/layout/PictureStrips"/>
    <dgm:cxn modelId="{93524477-6B82-4E85-ABF3-4F557A9AC123}" type="presParOf" srcId="{28AEA3B3-7A06-4DEC-93FC-6DB32A886E4D}" destId="{3F74F8E7-B32E-45FC-B99A-FEA048E6122D}" srcOrd="5" destOrd="0" presId="urn:microsoft.com/office/officeart/2008/layout/PictureStrips"/>
    <dgm:cxn modelId="{97E04B4C-88AD-407B-9B59-DA5F9CCF6330}" type="presParOf" srcId="{28AEA3B3-7A06-4DEC-93FC-6DB32A886E4D}" destId="{0E5A7371-BA63-4A49-9D1D-7C798979245D}" srcOrd="6" destOrd="0" presId="urn:microsoft.com/office/officeart/2008/layout/PictureStrips"/>
    <dgm:cxn modelId="{F264CF5C-74CC-4357-A8BD-24EB7356B836}" type="presParOf" srcId="{0E5A7371-BA63-4A49-9D1D-7C798979245D}" destId="{C0CBBAB8-3910-4513-AE56-D003FA778039}" srcOrd="0" destOrd="0" presId="urn:microsoft.com/office/officeart/2008/layout/PictureStrips"/>
    <dgm:cxn modelId="{A4C38AF7-A383-48F7-8BBD-A2195BD30454}" type="presParOf" srcId="{0E5A7371-BA63-4A49-9D1D-7C798979245D}" destId="{AF377C6E-56A1-430E-8C1F-922FF676911C}" srcOrd="1" destOrd="0" presId="urn:microsoft.com/office/officeart/2008/layout/PictureStrips"/>
    <dgm:cxn modelId="{F216112D-E398-4D8F-B697-13498EF4FC24}" type="presParOf" srcId="{28AEA3B3-7A06-4DEC-93FC-6DB32A886E4D}" destId="{BA4AAE9E-4F40-4730-8065-16647C35AD03}" srcOrd="7" destOrd="0" presId="urn:microsoft.com/office/officeart/2008/layout/PictureStrips"/>
    <dgm:cxn modelId="{D4D4B02C-19EC-4CD1-A476-77BF0B637505}" type="presParOf" srcId="{28AEA3B3-7A06-4DEC-93FC-6DB32A886E4D}" destId="{1B671F26-DDFA-465A-AA74-E211DBEFD856}" srcOrd="8" destOrd="0" presId="urn:microsoft.com/office/officeart/2008/layout/PictureStrips"/>
    <dgm:cxn modelId="{AD280497-6749-4742-B6B5-778E496A3E9C}" type="presParOf" srcId="{1B671F26-DDFA-465A-AA74-E211DBEFD856}" destId="{0EB8A292-2563-45A2-AB61-7B225769B492}" srcOrd="0" destOrd="0" presId="urn:microsoft.com/office/officeart/2008/layout/PictureStrips"/>
    <dgm:cxn modelId="{10ED3910-D9F7-4380-93B8-EBE9E2A82515}" type="presParOf" srcId="{1B671F26-DDFA-465A-AA74-E211DBEFD856}" destId="{54D08BA3-8B4D-4B7E-B6BD-F031BCF50D7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4B81C-9672-4093-AE63-BBF199DA69D0}">
      <dsp:nvSpPr>
        <dsp:cNvPr id="0" name=""/>
        <dsp:cNvSpPr/>
      </dsp:nvSpPr>
      <dsp:spPr>
        <a:xfrm>
          <a:off x="1673800" y="1026054"/>
          <a:ext cx="730856" cy="7308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售货机</a:t>
          </a:r>
          <a:endParaRPr lang="zh-CN" altLang="en-US" sz="1600" kern="1200" dirty="0"/>
        </a:p>
      </dsp:txBody>
      <dsp:txXfrm>
        <a:off x="1780831" y="1133085"/>
        <a:ext cx="516794" cy="516794"/>
      </dsp:txXfrm>
    </dsp:sp>
    <dsp:sp modelId="{A71B7DB1-8EEC-4558-981B-4545B5B771B7}">
      <dsp:nvSpPr>
        <dsp:cNvPr id="0" name=""/>
        <dsp:cNvSpPr/>
      </dsp:nvSpPr>
      <dsp:spPr>
        <a:xfrm rot="16200000">
          <a:off x="1961510" y="759570"/>
          <a:ext cx="155436" cy="248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984826" y="832584"/>
        <a:ext cx="108805" cy="149095"/>
      </dsp:txXfrm>
    </dsp:sp>
    <dsp:sp modelId="{4DEC7C26-A3EE-4BD4-A32D-32D518F5DCD6}">
      <dsp:nvSpPr>
        <dsp:cNvPr id="0" name=""/>
        <dsp:cNvSpPr/>
      </dsp:nvSpPr>
      <dsp:spPr>
        <a:xfrm>
          <a:off x="1673800" y="1922"/>
          <a:ext cx="730856" cy="7308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矿泉水</a:t>
          </a:r>
          <a:endParaRPr lang="zh-CN" altLang="en-US" sz="1600" kern="1200" dirty="0"/>
        </a:p>
      </dsp:txBody>
      <dsp:txXfrm>
        <a:off x="1780831" y="108953"/>
        <a:ext cx="516794" cy="516794"/>
      </dsp:txXfrm>
    </dsp:sp>
    <dsp:sp modelId="{6E95D9FF-8195-4CA4-B4E5-1B01F2F1D284}">
      <dsp:nvSpPr>
        <dsp:cNvPr id="0" name=""/>
        <dsp:cNvSpPr/>
      </dsp:nvSpPr>
      <dsp:spPr>
        <a:xfrm>
          <a:off x="2469177" y="1267237"/>
          <a:ext cx="155436" cy="248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469177" y="1316935"/>
        <a:ext cx="108805" cy="149095"/>
      </dsp:txXfrm>
    </dsp:sp>
    <dsp:sp modelId="{114A149E-A4D3-4BA8-ADAA-880219066769}">
      <dsp:nvSpPr>
        <dsp:cNvPr id="0" name=""/>
        <dsp:cNvSpPr/>
      </dsp:nvSpPr>
      <dsp:spPr>
        <a:xfrm>
          <a:off x="2697933" y="1026054"/>
          <a:ext cx="730856" cy="7308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能量饮料</a:t>
          </a:r>
          <a:endParaRPr lang="zh-CN" altLang="en-US" sz="1600" kern="1200" dirty="0"/>
        </a:p>
      </dsp:txBody>
      <dsp:txXfrm>
        <a:off x="2804964" y="1133085"/>
        <a:ext cx="516794" cy="516794"/>
      </dsp:txXfrm>
    </dsp:sp>
    <dsp:sp modelId="{E355E098-F5C5-42B4-9ED7-045925F5CA37}">
      <dsp:nvSpPr>
        <dsp:cNvPr id="0" name=""/>
        <dsp:cNvSpPr/>
      </dsp:nvSpPr>
      <dsp:spPr>
        <a:xfrm rot="5400000">
          <a:off x="1961510" y="1774904"/>
          <a:ext cx="155436" cy="248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984826" y="1801287"/>
        <a:ext cx="108805" cy="149095"/>
      </dsp:txXfrm>
    </dsp:sp>
    <dsp:sp modelId="{ABE7219A-D910-45B9-96EB-636CEA771F1C}">
      <dsp:nvSpPr>
        <dsp:cNvPr id="0" name=""/>
        <dsp:cNvSpPr/>
      </dsp:nvSpPr>
      <dsp:spPr>
        <a:xfrm>
          <a:off x="1673800" y="2050187"/>
          <a:ext cx="730856" cy="7308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冰红茶</a:t>
          </a:r>
          <a:endParaRPr lang="zh-CN" altLang="en-US" sz="1600" kern="1200" dirty="0"/>
        </a:p>
      </dsp:txBody>
      <dsp:txXfrm>
        <a:off x="1780831" y="2157218"/>
        <a:ext cx="516794" cy="516794"/>
      </dsp:txXfrm>
    </dsp:sp>
    <dsp:sp modelId="{1016C889-2E60-4D6D-BD9A-608AF04522B7}">
      <dsp:nvSpPr>
        <dsp:cNvPr id="0" name=""/>
        <dsp:cNvSpPr/>
      </dsp:nvSpPr>
      <dsp:spPr>
        <a:xfrm rot="10800000">
          <a:off x="1453842" y="1267237"/>
          <a:ext cx="155436" cy="248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500473" y="1316935"/>
        <a:ext cx="108805" cy="149095"/>
      </dsp:txXfrm>
    </dsp:sp>
    <dsp:sp modelId="{18E03C4A-14EC-467A-8343-15A5841816B8}">
      <dsp:nvSpPr>
        <dsp:cNvPr id="0" name=""/>
        <dsp:cNvSpPr/>
      </dsp:nvSpPr>
      <dsp:spPr>
        <a:xfrm>
          <a:off x="649667" y="1026054"/>
          <a:ext cx="730856" cy="7308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橙汁</a:t>
          </a:r>
          <a:endParaRPr lang="zh-CN" altLang="en-US" sz="1600" kern="1200" dirty="0"/>
        </a:p>
      </dsp:txBody>
      <dsp:txXfrm>
        <a:off x="756698" y="1133085"/>
        <a:ext cx="516794" cy="516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D35C0-3D1B-4B36-A08E-F2E317AB75CF}">
      <dsp:nvSpPr>
        <dsp:cNvPr id="0" name=""/>
        <dsp:cNvSpPr/>
      </dsp:nvSpPr>
      <dsp:spPr>
        <a:xfrm>
          <a:off x="2438226" y="54"/>
          <a:ext cx="1529297" cy="6916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Anywhere</a:t>
          </a:r>
          <a:endParaRPr lang="zh-CN" altLang="en-US" sz="2300" kern="1200" dirty="0"/>
        </a:p>
      </dsp:txBody>
      <dsp:txXfrm>
        <a:off x="2438226" y="54"/>
        <a:ext cx="1529297" cy="691677"/>
      </dsp:txXfrm>
    </dsp:sp>
    <dsp:sp modelId="{EE936D9C-87ED-42B9-9490-4A72567345AA}">
      <dsp:nvSpPr>
        <dsp:cNvPr id="0" name=""/>
        <dsp:cNvSpPr/>
      </dsp:nvSpPr>
      <dsp:spPr>
        <a:xfrm>
          <a:off x="1676081" y="7275"/>
          <a:ext cx="684760" cy="691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DDC0E-10AC-4019-86B3-EC95D4917921}">
      <dsp:nvSpPr>
        <dsp:cNvPr id="0" name=""/>
        <dsp:cNvSpPr/>
      </dsp:nvSpPr>
      <dsp:spPr>
        <a:xfrm>
          <a:off x="1684990" y="841492"/>
          <a:ext cx="1529297" cy="6916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教学楼</a:t>
          </a:r>
          <a:endParaRPr lang="zh-CN" altLang="en-US" sz="2300" kern="1200" dirty="0"/>
        </a:p>
      </dsp:txBody>
      <dsp:txXfrm>
        <a:off x="1684990" y="841492"/>
        <a:ext cx="1529297" cy="691677"/>
      </dsp:txXfrm>
    </dsp:sp>
    <dsp:sp modelId="{16CA2C88-A405-43AF-A8A5-F0EE5F706FE6}">
      <dsp:nvSpPr>
        <dsp:cNvPr id="0" name=""/>
        <dsp:cNvSpPr/>
      </dsp:nvSpPr>
      <dsp:spPr>
        <a:xfrm>
          <a:off x="3282764" y="805857"/>
          <a:ext cx="684760" cy="6916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48658-E167-4DBE-907F-0E5EB91D6FA1}">
      <dsp:nvSpPr>
        <dsp:cNvPr id="0" name=""/>
        <dsp:cNvSpPr/>
      </dsp:nvSpPr>
      <dsp:spPr>
        <a:xfrm>
          <a:off x="2438226" y="1611661"/>
          <a:ext cx="1529297" cy="6916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图书馆</a:t>
          </a:r>
          <a:endParaRPr lang="zh-CN" altLang="en-US" sz="2300" kern="1200" dirty="0"/>
        </a:p>
      </dsp:txBody>
      <dsp:txXfrm>
        <a:off x="2438226" y="1611661"/>
        <a:ext cx="1529297" cy="691677"/>
      </dsp:txXfrm>
    </dsp:sp>
    <dsp:sp modelId="{2921FC45-1FAF-432A-952B-6CBB37CF7CEC}">
      <dsp:nvSpPr>
        <dsp:cNvPr id="0" name=""/>
        <dsp:cNvSpPr/>
      </dsp:nvSpPr>
      <dsp:spPr>
        <a:xfrm>
          <a:off x="1684990" y="1611661"/>
          <a:ext cx="684760" cy="691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B8747-106F-4777-9815-EABD530A9F1C}">
      <dsp:nvSpPr>
        <dsp:cNvPr id="0" name=""/>
        <dsp:cNvSpPr/>
      </dsp:nvSpPr>
      <dsp:spPr>
        <a:xfrm>
          <a:off x="1684990" y="2417465"/>
          <a:ext cx="1529297" cy="6916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运动场</a:t>
          </a:r>
          <a:endParaRPr lang="zh-CN" altLang="en-US" sz="2300" kern="1200" dirty="0"/>
        </a:p>
      </dsp:txBody>
      <dsp:txXfrm>
        <a:off x="1684990" y="2417465"/>
        <a:ext cx="1529297" cy="691677"/>
      </dsp:txXfrm>
    </dsp:sp>
    <dsp:sp modelId="{74F75BDD-C4DF-49AE-970D-40C4B066122F}">
      <dsp:nvSpPr>
        <dsp:cNvPr id="0" name=""/>
        <dsp:cNvSpPr/>
      </dsp:nvSpPr>
      <dsp:spPr>
        <a:xfrm>
          <a:off x="3282764" y="2417465"/>
          <a:ext cx="684760" cy="69167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A7767-D732-4D85-8B00-A43B09197845}">
      <dsp:nvSpPr>
        <dsp:cNvPr id="0" name=""/>
        <dsp:cNvSpPr/>
      </dsp:nvSpPr>
      <dsp:spPr>
        <a:xfrm>
          <a:off x="2438226" y="3223268"/>
          <a:ext cx="1529297" cy="6916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。。。</a:t>
          </a:r>
          <a:endParaRPr lang="zh-CN" altLang="en-US" sz="2300" kern="1200" dirty="0"/>
        </a:p>
      </dsp:txBody>
      <dsp:txXfrm>
        <a:off x="2438226" y="3223268"/>
        <a:ext cx="1529297" cy="691677"/>
      </dsp:txXfrm>
    </dsp:sp>
    <dsp:sp modelId="{E88E06E9-E20A-4464-944E-47DD18BE1183}">
      <dsp:nvSpPr>
        <dsp:cNvPr id="0" name=""/>
        <dsp:cNvSpPr/>
      </dsp:nvSpPr>
      <dsp:spPr>
        <a:xfrm>
          <a:off x="1684990" y="3223268"/>
          <a:ext cx="684760" cy="691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C4F2E-7634-4AB7-8DBD-AA11EFEF0F93}">
      <dsp:nvSpPr>
        <dsp:cNvPr id="0" name=""/>
        <dsp:cNvSpPr/>
      </dsp:nvSpPr>
      <dsp:spPr>
        <a:xfrm>
          <a:off x="1280719" y="215625"/>
          <a:ext cx="1159928" cy="530321"/>
        </a:xfrm>
        <a:prstGeom prst="rect">
          <a:avLst/>
        </a:prstGeom>
        <a:solidFill>
          <a:schemeClr val="accent6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617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校园卡</a:t>
          </a:r>
          <a:endParaRPr lang="zh-CN" altLang="en-US" sz="1700" kern="1200" dirty="0"/>
        </a:p>
      </dsp:txBody>
      <dsp:txXfrm>
        <a:off x="1280719" y="215625"/>
        <a:ext cx="1159928" cy="530321"/>
      </dsp:txXfrm>
    </dsp:sp>
    <dsp:sp modelId="{B36A2A38-B90C-4BDC-8465-2C2FB2A999C0}">
      <dsp:nvSpPr>
        <dsp:cNvPr id="0" name=""/>
        <dsp:cNvSpPr/>
      </dsp:nvSpPr>
      <dsp:spPr>
        <a:xfrm>
          <a:off x="352155" y="221115"/>
          <a:ext cx="676475" cy="554376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99" t="-1802" r="-4599" b="-1802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E01D5-7277-409E-8D7E-FBFD673A2347}">
      <dsp:nvSpPr>
        <dsp:cNvPr id="0" name=""/>
        <dsp:cNvSpPr/>
      </dsp:nvSpPr>
      <dsp:spPr>
        <a:xfrm>
          <a:off x="1311877" y="957823"/>
          <a:ext cx="1130649" cy="478474"/>
        </a:xfrm>
        <a:prstGeom prst="rect">
          <a:avLst/>
        </a:prstGeom>
        <a:solidFill>
          <a:schemeClr val="accent6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617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支付宝</a:t>
          </a:r>
          <a:endParaRPr lang="zh-CN" altLang="en-US" sz="1700" kern="1200" dirty="0"/>
        </a:p>
      </dsp:txBody>
      <dsp:txXfrm>
        <a:off x="1311877" y="957823"/>
        <a:ext cx="1130649" cy="478474"/>
      </dsp:txXfrm>
    </dsp:sp>
    <dsp:sp modelId="{06D8D184-500F-42C8-8BCA-6BFA4554A67E}">
      <dsp:nvSpPr>
        <dsp:cNvPr id="0" name=""/>
        <dsp:cNvSpPr/>
      </dsp:nvSpPr>
      <dsp:spPr>
        <a:xfrm>
          <a:off x="341182" y="945405"/>
          <a:ext cx="647378" cy="55437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585" t="2701" r="-18585" b="2701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044C4-C30F-43D0-BF53-2A42216179C5}">
      <dsp:nvSpPr>
        <dsp:cNvPr id="0" name=""/>
        <dsp:cNvSpPr/>
      </dsp:nvSpPr>
      <dsp:spPr>
        <a:xfrm>
          <a:off x="1192111" y="1719335"/>
          <a:ext cx="1395955" cy="527977"/>
        </a:xfrm>
        <a:prstGeom prst="rect">
          <a:avLst/>
        </a:prstGeom>
        <a:solidFill>
          <a:schemeClr val="accent6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617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微信支付</a:t>
          </a:r>
          <a:endParaRPr lang="zh-CN" altLang="en-US" sz="1700" kern="1200" dirty="0"/>
        </a:p>
      </dsp:txBody>
      <dsp:txXfrm>
        <a:off x="1192111" y="1719335"/>
        <a:ext cx="1395955" cy="527977"/>
      </dsp:txXfrm>
    </dsp:sp>
    <dsp:sp modelId="{3127EF63-5569-4DFB-B00C-3158BF120783}">
      <dsp:nvSpPr>
        <dsp:cNvPr id="0" name=""/>
        <dsp:cNvSpPr/>
      </dsp:nvSpPr>
      <dsp:spPr>
        <a:xfrm>
          <a:off x="324274" y="1702242"/>
          <a:ext cx="747365" cy="55437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62" t="-1802" r="6362" b="-1802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BBAB8-3910-4513-AE56-D003FA778039}">
      <dsp:nvSpPr>
        <dsp:cNvPr id="0" name=""/>
        <dsp:cNvSpPr/>
      </dsp:nvSpPr>
      <dsp:spPr>
        <a:xfrm>
          <a:off x="1221171" y="3252909"/>
          <a:ext cx="1334034" cy="527977"/>
        </a:xfrm>
        <a:prstGeom prst="rect">
          <a:avLst/>
        </a:prstGeom>
        <a:solidFill>
          <a:schemeClr val="accent6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617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现金支付</a:t>
          </a:r>
          <a:endParaRPr lang="zh-CN" altLang="en-US" sz="1700" kern="1200" dirty="0"/>
        </a:p>
      </dsp:txBody>
      <dsp:txXfrm>
        <a:off x="1221171" y="3252909"/>
        <a:ext cx="1334034" cy="527977"/>
      </dsp:txXfrm>
    </dsp:sp>
    <dsp:sp modelId="{AF377C6E-56A1-430E-8C1F-922FF676911C}">
      <dsp:nvSpPr>
        <dsp:cNvPr id="0" name=""/>
        <dsp:cNvSpPr/>
      </dsp:nvSpPr>
      <dsp:spPr>
        <a:xfrm>
          <a:off x="313791" y="3226507"/>
          <a:ext cx="757049" cy="554376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649" r="-9649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8A292-2563-45A2-AB61-7B225769B492}">
      <dsp:nvSpPr>
        <dsp:cNvPr id="0" name=""/>
        <dsp:cNvSpPr/>
      </dsp:nvSpPr>
      <dsp:spPr>
        <a:xfrm>
          <a:off x="1149271" y="2506839"/>
          <a:ext cx="1689528" cy="527977"/>
        </a:xfrm>
        <a:prstGeom prst="rect">
          <a:avLst/>
        </a:prstGeom>
        <a:solidFill>
          <a:schemeClr val="accent6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617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指纹支付</a:t>
          </a:r>
          <a:endParaRPr lang="zh-CN" altLang="en-US" sz="1700" kern="1200" dirty="0"/>
        </a:p>
      </dsp:txBody>
      <dsp:txXfrm>
        <a:off x="1149271" y="2506839"/>
        <a:ext cx="1689528" cy="527977"/>
      </dsp:txXfrm>
    </dsp:sp>
    <dsp:sp modelId="{54D08BA3-8B4D-4B7E-B6BD-F031BCF50D73}">
      <dsp:nvSpPr>
        <dsp:cNvPr id="0" name=""/>
        <dsp:cNvSpPr/>
      </dsp:nvSpPr>
      <dsp:spPr>
        <a:xfrm>
          <a:off x="346500" y="2480445"/>
          <a:ext cx="738355" cy="5543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0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"/>
            <a:ext cx="2800956" cy="14938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55" y="4875755"/>
            <a:ext cx="3530071" cy="1982254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6" y="2840043"/>
            <a:ext cx="5883284" cy="947738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zh-CN" noProof="0" dirty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5" y="3886207"/>
            <a:ext cx="5892809" cy="66992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zh-CN" noProof="0" dirty="0" smtClean="0"/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20296" y="412964"/>
            <a:ext cx="8428447" cy="55751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 userDrawn="1"/>
        </p:nvGrpSpPr>
        <p:grpSpPr bwMode="auto">
          <a:xfrm>
            <a:off x="2" y="241304"/>
            <a:ext cx="457201" cy="585789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5" y="3087445"/>
            <a:ext cx="5284083" cy="856801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 userDrawn="1"/>
        </p:nvGrpSpPr>
        <p:grpSpPr bwMode="auto">
          <a:xfrm>
            <a:off x="1343031" y="3000387"/>
            <a:ext cx="895351" cy="857251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27" tIns="35242" rIns="67627" bIns="35242" anchor="ctr"/>
            <a:lstStyle/>
            <a:p>
              <a:endParaRPr lang="zh-CN" altLang="zh-CN" sz="1351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27" tIns="35242" rIns="67627" bIns="35242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3" y="1372999"/>
            <a:ext cx="3552389" cy="3916806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70" y="1372999"/>
            <a:ext cx="3368045" cy="3916806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2" descr="#wm#_54_17_*Z"/>
          <p:cNvSpPr>
            <a:spLocks noChangeArrowheads="1"/>
          </p:cNvSpPr>
          <p:nvPr userDrawn="1"/>
        </p:nvSpPr>
        <p:spPr bwMode="auto">
          <a:xfrm>
            <a:off x="458426" y="5414975"/>
            <a:ext cx="3551607" cy="393701"/>
          </a:xfrm>
          <a:prstGeom prst="rect">
            <a:avLst/>
          </a:prstGeom>
          <a:solidFill>
            <a:srgbClr val="54BB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7" tIns="35242" rIns="67627" bIns="35242" anchor="ctr"/>
          <a:lstStyle/>
          <a:p>
            <a:pPr algn="ctr"/>
            <a:endParaRPr lang="zh-CN" altLang="zh-CN" sz="1350"/>
          </a:p>
        </p:txBody>
      </p:sp>
      <p:sp>
        <p:nvSpPr>
          <p:cNvPr id="9" name="矩形 4" descr="#wm#_54_17_*Z"/>
          <p:cNvSpPr>
            <a:spLocks noChangeArrowheads="1"/>
          </p:cNvSpPr>
          <p:nvPr userDrawn="1"/>
        </p:nvSpPr>
        <p:spPr bwMode="auto">
          <a:xfrm>
            <a:off x="5318770" y="5414975"/>
            <a:ext cx="3388895" cy="393701"/>
          </a:xfrm>
          <a:prstGeom prst="rect">
            <a:avLst/>
          </a:prstGeom>
          <a:solidFill>
            <a:srgbClr val="BED5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627" tIns="35242" rIns="67627" bIns="35242" anchor="ctr"/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 userDrawn="1"/>
        </p:nvGrpSpPr>
        <p:grpSpPr bwMode="auto">
          <a:xfrm>
            <a:off x="2" y="241304"/>
            <a:ext cx="457201" cy="585789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8"/>
            <a:ext cx="7886712" cy="13255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6"/>
            <a:ext cx="3868743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83"/>
            <a:ext cx="3868743" cy="368459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9" y="1681166"/>
            <a:ext cx="3887794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9" y="2505083"/>
            <a:ext cx="3887794" cy="368459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4" y="3110405"/>
            <a:ext cx="5673608" cy="644401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 userDrawn="1">
            <p:custDataLst>
              <p:tags r:id="rId1"/>
            </p:custDataLst>
          </p:nvPr>
        </p:nvGrpSpPr>
        <p:grpSpPr bwMode="auto">
          <a:xfrm rot="10800000">
            <a:off x="7689444" y="2940062"/>
            <a:ext cx="554832" cy="977901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1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1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1"/>
            </a:p>
          </p:txBody>
        </p:sp>
      </p:grpSp>
      <p:grpSp>
        <p:nvGrpSpPr>
          <p:cNvPr id="18" name="Group 4" descr="#wm#_54_35_*Z"/>
          <p:cNvGrpSpPr/>
          <p:nvPr userDrawn="1">
            <p:custDataLst>
              <p:tags r:id="rId2"/>
            </p:custDataLst>
          </p:nvPr>
        </p:nvGrpSpPr>
        <p:grpSpPr bwMode="auto">
          <a:xfrm>
            <a:off x="930092" y="2940062"/>
            <a:ext cx="545783" cy="977901"/>
            <a:chOff x="0" y="0"/>
            <a:chExt cx="1146" cy="154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1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1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6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1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1" y="5141983"/>
            <a:ext cx="8251212" cy="1195202"/>
          </a:xfrm>
        </p:spPr>
        <p:txBody>
          <a:bodyPr/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1" y="241301"/>
            <a:ext cx="8229612" cy="58737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Rectangle 5" descr="#wm#_54_29_*Z"/>
          <p:cNvSpPr>
            <a:spLocks noChangeArrowheads="1"/>
          </p:cNvSpPr>
          <p:nvPr userDrawn="1"/>
        </p:nvSpPr>
        <p:spPr bwMode="auto">
          <a:xfrm>
            <a:off x="1" y="4678378"/>
            <a:ext cx="9144014" cy="469901"/>
          </a:xfrm>
          <a:prstGeom prst="rect">
            <a:avLst/>
          </a:prstGeom>
          <a:solidFill>
            <a:srgbClr val="54BB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3" rIns="67627" bIns="35243" anchor="ctr"/>
          <a:lstStyle/>
          <a:p>
            <a:pPr algn="ctr"/>
            <a:endParaRPr lang="zh-CN" altLang="en-US" sz="1351">
              <a:solidFill>
                <a:schemeClr val="bg1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31" y="1198470"/>
            <a:ext cx="5113954" cy="342137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grpSp>
        <p:nvGrpSpPr>
          <p:cNvPr id="7" name="Group 7"/>
          <p:cNvGrpSpPr/>
          <p:nvPr userDrawn="1"/>
        </p:nvGrpSpPr>
        <p:grpSpPr bwMode="auto">
          <a:xfrm>
            <a:off x="4" y="241308"/>
            <a:ext cx="457201" cy="585789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1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351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1" y="241301"/>
            <a:ext cx="2057403" cy="5884872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2" y="241301"/>
            <a:ext cx="6019809" cy="588487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41301"/>
            <a:ext cx="8229612" cy="58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177930"/>
            <a:ext cx="8229612" cy="494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2" y="6395714"/>
            <a:ext cx="2133603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6" y="6395714"/>
            <a:ext cx="2895604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11" y="6395714"/>
            <a:ext cx="2133603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957271" y="1901953"/>
            <a:ext cx="7403317" cy="1099862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基于互联网支付技术的微型</a:t>
            </a:r>
            <a:r>
              <a:rPr lang="en-US" altLang="zh-CN" sz="3200" b="1" dirty="0">
                <a:solidFill>
                  <a:srgbClr val="C00000"/>
                </a:solidFill>
              </a:rPr>
              <a:t/>
            </a:r>
            <a:br>
              <a:rPr lang="en-US" altLang="zh-CN" sz="3200" b="1" dirty="0">
                <a:solidFill>
                  <a:srgbClr val="C00000"/>
                </a:solidFill>
              </a:rPr>
            </a:br>
            <a:r>
              <a:rPr lang="zh-CN" altLang="en-US" sz="3200" b="1" dirty="0" smtClean="0">
                <a:solidFill>
                  <a:srgbClr val="C00000"/>
                </a:solidFill>
              </a:rPr>
              <a:t>自助</a:t>
            </a:r>
            <a:r>
              <a:rPr lang="zh-CN" altLang="en-US" sz="3200" b="1" dirty="0">
                <a:solidFill>
                  <a:srgbClr val="C00000"/>
                </a:solidFill>
              </a:rPr>
              <a:t>超市控制系统设计</a:t>
            </a:r>
            <a:endParaRPr lang="zh-CN" altLang="en-US" sz="3300" b="1" dirty="0">
              <a:solidFill>
                <a:srgbClr val="C00000"/>
              </a:solidFill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466081" y="3334384"/>
            <a:ext cx="3104895" cy="148145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solidFill>
                  <a:srgbClr val="0611E5"/>
                </a:solidFill>
              </a:rPr>
              <a:t>成    员</a:t>
            </a:r>
            <a:r>
              <a:rPr lang="zh-CN" altLang="en-US" dirty="0" smtClean="0">
                <a:solidFill>
                  <a:srgbClr val="0611E5"/>
                </a:solidFill>
              </a:rPr>
              <a:t>：颜路天</a:t>
            </a:r>
            <a:endParaRPr lang="en-US" altLang="zh-CN" dirty="0" smtClean="0">
              <a:solidFill>
                <a:srgbClr val="0611E5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611E5"/>
                </a:solidFill>
              </a:rPr>
              <a:t>	   </a:t>
            </a:r>
            <a:r>
              <a:rPr lang="zh-CN" altLang="en-US" dirty="0" smtClean="0">
                <a:solidFill>
                  <a:srgbClr val="0611E5"/>
                </a:solidFill>
              </a:rPr>
              <a:t>赵云蔓</a:t>
            </a:r>
            <a:endParaRPr lang="en-US" altLang="zh-CN" dirty="0" smtClean="0">
              <a:solidFill>
                <a:srgbClr val="0611E5"/>
              </a:solidFill>
            </a:endParaRPr>
          </a:p>
          <a:p>
            <a:pPr algn="l"/>
            <a:r>
              <a:rPr lang="en-US" altLang="zh-CN" dirty="0">
                <a:solidFill>
                  <a:srgbClr val="0611E5"/>
                </a:solidFill>
              </a:rPr>
              <a:t> </a:t>
            </a:r>
            <a:r>
              <a:rPr lang="en-US" altLang="zh-CN" dirty="0" smtClean="0">
                <a:solidFill>
                  <a:srgbClr val="0611E5"/>
                </a:solidFill>
              </a:rPr>
              <a:t>   	   </a:t>
            </a:r>
            <a:r>
              <a:rPr lang="zh-CN" altLang="en-US" dirty="0" smtClean="0">
                <a:solidFill>
                  <a:srgbClr val="0611E5"/>
                </a:solidFill>
              </a:rPr>
              <a:t>宋  良</a:t>
            </a:r>
            <a:endParaRPr lang="en-US" altLang="zh-CN" dirty="0" smtClean="0">
              <a:solidFill>
                <a:srgbClr val="0611E5"/>
              </a:solidFill>
            </a:endParaRPr>
          </a:p>
          <a:p>
            <a:pPr algn="l"/>
            <a:r>
              <a:rPr lang="en-US" altLang="zh-CN" dirty="0">
                <a:solidFill>
                  <a:srgbClr val="0611E5"/>
                </a:solidFill>
              </a:rPr>
              <a:t>	</a:t>
            </a:r>
            <a:r>
              <a:rPr lang="en-US" altLang="zh-CN" dirty="0">
                <a:solidFill>
                  <a:srgbClr val="0611E5"/>
                </a:solidFill>
              </a:rPr>
              <a:t> </a:t>
            </a:r>
            <a:r>
              <a:rPr lang="en-US" altLang="zh-CN" dirty="0" smtClean="0">
                <a:solidFill>
                  <a:srgbClr val="0611E5"/>
                </a:solidFill>
              </a:rPr>
              <a:t>  </a:t>
            </a:r>
            <a:r>
              <a:rPr lang="zh-CN" altLang="en-US" dirty="0" smtClean="0">
                <a:solidFill>
                  <a:srgbClr val="0611E5"/>
                </a:solidFill>
              </a:rPr>
              <a:t>邢  敏</a:t>
            </a:r>
            <a:endParaRPr lang="zh-CN" altLang="en-US" dirty="0" smtClean="0">
              <a:solidFill>
                <a:srgbClr val="0611E5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0611E5"/>
                </a:solidFill>
              </a:rPr>
              <a:t>指导老师</a:t>
            </a:r>
            <a:r>
              <a:rPr lang="zh-CN" altLang="en-US" dirty="0" smtClean="0">
                <a:solidFill>
                  <a:srgbClr val="0611E5"/>
                </a:solidFill>
              </a:rPr>
              <a:t>：盛</a:t>
            </a:r>
            <a:r>
              <a:rPr lang="zh-CN" altLang="en-US" dirty="0" smtClean="0">
                <a:solidFill>
                  <a:srgbClr val="0611E5"/>
                </a:solidFill>
              </a:rPr>
              <a:t>国良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929" y="191137"/>
            <a:ext cx="1017272" cy="1018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sym typeface="+mn-ea"/>
              </a:rPr>
              <a:t>四</a:t>
            </a:r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、研究路线</a:t>
            </a:r>
            <a:endParaRPr lang="zh-CN" altLang="en-US" sz="3200" b="1" dirty="0">
              <a:solidFill>
                <a:srgbClr val="C00000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8134" y="1532047"/>
            <a:ext cx="8504416" cy="3775431"/>
            <a:chOff x="468134" y="1532047"/>
            <a:chExt cx="8504416" cy="3775431"/>
          </a:xfrm>
        </p:grpSpPr>
        <p:sp>
          <p:nvSpPr>
            <p:cNvPr id="6" name="直角上箭头 5"/>
            <p:cNvSpPr/>
            <p:nvPr/>
          </p:nvSpPr>
          <p:spPr>
            <a:xfrm rot="5400000">
              <a:off x="617436" y="2354560"/>
              <a:ext cx="577320" cy="65725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flat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468134" y="1860813"/>
              <a:ext cx="964501" cy="387825"/>
            </a:xfrm>
            <a:custGeom>
              <a:avLst/>
              <a:gdLst>
                <a:gd name="connsiteX0" fmla="*/ 0 w 964501"/>
                <a:gd name="connsiteY0" fmla="*/ 64650 h 387825"/>
                <a:gd name="connsiteX1" fmla="*/ 64650 w 964501"/>
                <a:gd name="connsiteY1" fmla="*/ 0 h 387825"/>
                <a:gd name="connsiteX2" fmla="*/ 899851 w 964501"/>
                <a:gd name="connsiteY2" fmla="*/ 0 h 387825"/>
                <a:gd name="connsiteX3" fmla="*/ 964501 w 964501"/>
                <a:gd name="connsiteY3" fmla="*/ 64650 h 387825"/>
                <a:gd name="connsiteX4" fmla="*/ 964501 w 964501"/>
                <a:gd name="connsiteY4" fmla="*/ 323175 h 387825"/>
                <a:gd name="connsiteX5" fmla="*/ 899851 w 964501"/>
                <a:gd name="connsiteY5" fmla="*/ 387825 h 387825"/>
                <a:gd name="connsiteX6" fmla="*/ 64650 w 964501"/>
                <a:gd name="connsiteY6" fmla="*/ 387825 h 387825"/>
                <a:gd name="connsiteX7" fmla="*/ 0 w 964501"/>
                <a:gd name="connsiteY7" fmla="*/ 323175 h 387825"/>
                <a:gd name="connsiteX8" fmla="*/ 0 w 964501"/>
                <a:gd name="connsiteY8" fmla="*/ 64650 h 38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501" h="387825">
                  <a:moveTo>
                    <a:pt x="0" y="64650"/>
                  </a:moveTo>
                  <a:cubicBezTo>
                    <a:pt x="0" y="28945"/>
                    <a:pt x="28945" y="0"/>
                    <a:pt x="64650" y="0"/>
                  </a:cubicBezTo>
                  <a:lnTo>
                    <a:pt x="899851" y="0"/>
                  </a:lnTo>
                  <a:cubicBezTo>
                    <a:pt x="935556" y="0"/>
                    <a:pt x="964501" y="28945"/>
                    <a:pt x="964501" y="64650"/>
                  </a:cubicBezTo>
                  <a:lnTo>
                    <a:pt x="964501" y="323175"/>
                  </a:lnTo>
                  <a:cubicBezTo>
                    <a:pt x="964501" y="358880"/>
                    <a:pt x="935556" y="387825"/>
                    <a:pt x="899851" y="387825"/>
                  </a:cubicBezTo>
                  <a:lnTo>
                    <a:pt x="64650" y="387825"/>
                  </a:lnTo>
                  <a:cubicBezTo>
                    <a:pt x="28945" y="387825"/>
                    <a:pt x="0" y="358880"/>
                    <a:pt x="0" y="323175"/>
                  </a:cubicBezTo>
                  <a:lnTo>
                    <a:pt x="0" y="64650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845" tIns="60845" rIns="60845" bIns="6084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 smtClean="0"/>
                <a:t>功能分析</a:t>
              </a:r>
              <a:endParaRPr lang="zh-CN" altLang="en-US" sz="11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57138" y="1532047"/>
              <a:ext cx="6662623" cy="1024535"/>
            </a:xfrm>
            <a:custGeom>
              <a:avLst/>
              <a:gdLst>
                <a:gd name="connsiteX0" fmla="*/ 0 w 3543518"/>
                <a:gd name="connsiteY0" fmla="*/ 0 h 1024535"/>
                <a:gd name="connsiteX1" fmla="*/ 3543518 w 3543518"/>
                <a:gd name="connsiteY1" fmla="*/ 0 h 1024535"/>
                <a:gd name="connsiteX2" fmla="*/ 3543518 w 3543518"/>
                <a:gd name="connsiteY2" fmla="*/ 1024535 h 1024535"/>
                <a:gd name="connsiteX3" fmla="*/ 0 w 3543518"/>
                <a:gd name="connsiteY3" fmla="*/ 1024535 h 1024535"/>
                <a:gd name="connsiteX4" fmla="*/ 0 w 3543518"/>
                <a:gd name="connsiteY4" fmla="*/ 0 h 102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3518" h="1024535">
                  <a:moveTo>
                    <a:pt x="0" y="0"/>
                  </a:moveTo>
                  <a:lnTo>
                    <a:pt x="3543518" y="0"/>
                  </a:lnTo>
                  <a:lnTo>
                    <a:pt x="3543518" y="1024535"/>
                  </a:lnTo>
                  <a:lnTo>
                    <a:pt x="0" y="10245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 smtClean="0"/>
                <a:t>确定</a:t>
              </a:r>
              <a:r>
                <a:rPr lang="zh-CN" altLang="en-US" sz="2400" kern="1200" dirty="0" smtClean="0"/>
                <a:t>功能需求和项目方案、项目分工</a:t>
              </a:r>
              <a:endParaRPr lang="zh-CN" altLang="en-US" sz="2400" kern="1200" dirty="0"/>
            </a:p>
          </p:txBody>
        </p:sp>
        <p:sp>
          <p:nvSpPr>
            <p:cNvPr id="10" name="直角上箭头 9"/>
            <p:cNvSpPr/>
            <p:nvPr/>
          </p:nvSpPr>
          <p:spPr>
            <a:xfrm rot="5400000">
              <a:off x="1655914" y="3163402"/>
              <a:ext cx="577320" cy="65725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flat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1502893" y="2616807"/>
              <a:ext cx="971868" cy="493520"/>
            </a:xfrm>
            <a:custGeom>
              <a:avLst/>
              <a:gdLst>
                <a:gd name="connsiteX0" fmla="*/ 0 w 971868"/>
                <a:gd name="connsiteY0" fmla="*/ 82270 h 493520"/>
                <a:gd name="connsiteX1" fmla="*/ 82270 w 971868"/>
                <a:gd name="connsiteY1" fmla="*/ 0 h 493520"/>
                <a:gd name="connsiteX2" fmla="*/ 889598 w 971868"/>
                <a:gd name="connsiteY2" fmla="*/ 0 h 493520"/>
                <a:gd name="connsiteX3" fmla="*/ 971868 w 971868"/>
                <a:gd name="connsiteY3" fmla="*/ 82270 h 493520"/>
                <a:gd name="connsiteX4" fmla="*/ 971868 w 971868"/>
                <a:gd name="connsiteY4" fmla="*/ 411250 h 493520"/>
                <a:gd name="connsiteX5" fmla="*/ 889598 w 971868"/>
                <a:gd name="connsiteY5" fmla="*/ 493520 h 493520"/>
                <a:gd name="connsiteX6" fmla="*/ 82270 w 971868"/>
                <a:gd name="connsiteY6" fmla="*/ 493520 h 493520"/>
                <a:gd name="connsiteX7" fmla="*/ 0 w 971868"/>
                <a:gd name="connsiteY7" fmla="*/ 411250 h 493520"/>
                <a:gd name="connsiteX8" fmla="*/ 0 w 971868"/>
                <a:gd name="connsiteY8" fmla="*/ 82270 h 49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868" h="493520">
                  <a:moveTo>
                    <a:pt x="0" y="82270"/>
                  </a:moveTo>
                  <a:cubicBezTo>
                    <a:pt x="0" y="36834"/>
                    <a:pt x="36834" y="0"/>
                    <a:pt x="82270" y="0"/>
                  </a:cubicBezTo>
                  <a:lnTo>
                    <a:pt x="889598" y="0"/>
                  </a:lnTo>
                  <a:cubicBezTo>
                    <a:pt x="935034" y="0"/>
                    <a:pt x="971868" y="36834"/>
                    <a:pt x="971868" y="82270"/>
                  </a:cubicBezTo>
                  <a:lnTo>
                    <a:pt x="971868" y="411250"/>
                  </a:lnTo>
                  <a:cubicBezTo>
                    <a:pt x="971868" y="456686"/>
                    <a:pt x="935034" y="493520"/>
                    <a:pt x="889598" y="493520"/>
                  </a:cubicBezTo>
                  <a:lnTo>
                    <a:pt x="82270" y="493520"/>
                  </a:lnTo>
                  <a:cubicBezTo>
                    <a:pt x="36834" y="493520"/>
                    <a:pt x="0" y="456686"/>
                    <a:pt x="0" y="411250"/>
                  </a:cubicBezTo>
                  <a:lnTo>
                    <a:pt x="0" y="82270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006" tIns="66006" rIns="66006" bIns="6600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 smtClean="0"/>
                <a:t>硬件设计及调试</a:t>
              </a:r>
              <a:endParaRPr lang="zh-CN" altLang="en-US" sz="1100" kern="12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500718" y="2516849"/>
              <a:ext cx="6471832" cy="748185"/>
            </a:xfrm>
            <a:custGeom>
              <a:avLst/>
              <a:gdLst>
                <a:gd name="connsiteX0" fmla="*/ 0 w 2496476"/>
                <a:gd name="connsiteY0" fmla="*/ 0 h 748185"/>
                <a:gd name="connsiteX1" fmla="*/ 2496476 w 2496476"/>
                <a:gd name="connsiteY1" fmla="*/ 0 h 748185"/>
                <a:gd name="connsiteX2" fmla="*/ 2496476 w 2496476"/>
                <a:gd name="connsiteY2" fmla="*/ 748185 h 748185"/>
                <a:gd name="connsiteX3" fmla="*/ 0 w 2496476"/>
                <a:gd name="connsiteY3" fmla="*/ 748185 h 748185"/>
                <a:gd name="connsiteX4" fmla="*/ 0 w 2496476"/>
                <a:gd name="connsiteY4" fmla="*/ 0 h 74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476" h="748185">
                  <a:moveTo>
                    <a:pt x="0" y="0"/>
                  </a:moveTo>
                  <a:lnTo>
                    <a:pt x="2496476" y="0"/>
                  </a:lnTo>
                  <a:lnTo>
                    <a:pt x="2496476" y="748185"/>
                  </a:lnTo>
                  <a:lnTo>
                    <a:pt x="0" y="7481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 smtClean="0"/>
                <a:t>关键技术研究并制作</a:t>
              </a:r>
              <a:r>
                <a:rPr lang="zh-CN" altLang="en-US" sz="2400" kern="1200" dirty="0" smtClean="0"/>
                <a:t>硬件平台并进行测试</a:t>
              </a:r>
              <a:endParaRPr lang="zh-CN" altLang="en-US" sz="2400" kern="1200" dirty="0"/>
            </a:p>
          </p:txBody>
        </p:sp>
        <p:sp>
          <p:nvSpPr>
            <p:cNvPr id="13" name="直角上箭头 12"/>
            <p:cNvSpPr/>
            <p:nvPr/>
          </p:nvSpPr>
          <p:spPr>
            <a:xfrm rot="5400000">
              <a:off x="2692415" y="3972995"/>
              <a:ext cx="577320" cy="65725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flat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2539403" y="3420461"/>
              <a:ext cx="971868" cy="505397"/>
            </a:xfrm>
            <a:custGeom>
              <a:avLst/>
              <a:gdLst>
                <a:gd name="connsiteX0" fmla="*/ 0 w 971868"/>
                <a:gd name="connsiteY0" fmla="*/ 84250 h 505397"/>
                <a:gd name="connsiteX1" fmla="*/ 84250 w 971868"/>
                <a:gd name="connsiteY1" fmla="*/ 0 h 505397"/>
                <a:gd name="connsiteX2" fmla="*/ 887618 w 971868"/>
                <a:gd name="connsiteY2" fmla="*/ 0 h 505397"/>
                <a:gd name="connsiteX3" fmla="*/ 971868 w 971868"/>
                <a:gd name="connsiteY3" fmla="*/ 84250 h 505397"/>
                <a:gd name="connsiteX4" fmla="*/ 971868 w 971868"/>
                <a:gd name="connsiteY4" fmla="*/ 421147 h 505397"/>
                <a:gd name="connsiteX5" fmla="*/ 887618 w 971868"/>
                <a:gd name="connsiteY5" fmla="*/ 505397 h 505397"/>
                <a:gd name="connsiteX6" fmla="*/ 84250 w 971868"/>
                <a:gd name="connsiteY6" fmla="*/ 505397 h 505397"/>
                <a:gd name="connsiteX7" fmla="*/ 0 w 971868"/>
                <a:gd name="connsiteY7" fmla="*/ 421147 h 505397"/>
                <a:gd name="connsiteX8" fmla="*/ 0 w 971868"/>
                <a:gd name="connsiteY8" fmla="*/ 84250 h 50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868" h="505397">
                  <a:moveTo>
                    <a:pt x="0" y="84250"/>
                  </a:moveTo>
                  <a:cubicBezTo>
                    <a:pt x="0" y="37720"/>
                    <a:pt x="37720" y="0"/>
                    <a:pt x="84250" y="0"/>
                  </a:cubicBezTo>
                  <a:lnTo>
                    <a:pt x="887618" y="0"/>
                  </a:lnTo>
                  <a:cubicBezTo>
                    <a:pt x="934148" y="0"/>
                    <a:pt x="971868" y="37720"/>
                    <a:pt x="971868" y="84250"/>
                  </a:cubicBezTo>
                  <a:lnTo>
                    <a:pt x="971868" y="421147"/>
                  </a:lnTo>
                  <a:cubicBezTo>
                    <a:pt x="971868" y="467677"/>
                    <a:pt x="934148" y="505397"/>
                    <a:pt x="887618" y="505397"/>
                  </a:cubicBezTo>
                  <a:lnTo>
                    <a:pt x="84250" y="505397"/>
                  </a:lnTo>
                  <a:cubicBezTo>
                    <a:pt x="37720" y="505397"/>
                    <a:pt x="0" y="467677"/>
                    <a:pt x="0" y="421147"/>
                  </a:cubicBezTo>
                  <a:lnTo>
                    <a:pt x="0" y="84250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586" tIns="66586" rIns="66586" bIns="6658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 smtClean="0"/>
                <a:t>软件设计及调试</a:t>
              </a:r>
              <a:endParaRPr lang="zh-CN" altLang="en-US" sz="11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525553" y="3292901"/>
              <a:ext cx="5446997" cy="770426"/>
            </a:xfrm>
            <a:custGeom>
              <a:avLst/>
              <a:gdLst>
                <a:gd name="connsiteX0" fmla="*/ 0 w 2956003"/>
                <a:gd name="connsiteY0" fmla="*/ 0 h 770426"/>
                <a:gd name="connsiteX1" fmla="*/ 2956003 w 2956003"/>
                <a:gd name="connsiteY1" fmla="*/ 0 h 770426"/>
                <a:gd name="connsiteX2" fmla="*/ 2956003 w 2956003"/>
                <a:gd name="connsiteY2" fmla="*/ 770426 h 770426"/>
                <a:gd name="connsiteX3" fmla="*/ 0 w 2956003"/>
                <a:gd name="connsiteY3" fmla="*/ 770426 h 770426"/>
                <a:gd name="connsiteX4" fmla="*/ 0 w 2956003"/>
                <a:gd name="connsiteY4" fmla="*/ 0 h 77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6003" h="770426">
                  <a:moveTo>
                    <a:pt x="0" y="0"/>
                  </a:moveTo>
                  <a:lnTo>
                    <a:pt x="2956003" y="0"/>
                  </a:lnTo>
                  <a:lnTo>
                    <a:pt x="2956003" y="770426"/>
                  </a:lnTo>
                  <a:lnTo>
                    <a:pt x="0" y="7704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 smtClean="0"/>
                <a:t>编写软件程序并在硬件系统上调试</a:t>
              </a:r>
              <a:endParaRPr lang="zh-CN" altLang="en-US" sz="2400" kern="1200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645684" y="4371930"/>
              <a:ext cx="971868" cy="680276"/>
            </a:xfrm>
            <a:custGeom>
              <a:avLst/>
              <a:gdLst>
                <a:gd name="connsiteX0" fmla="*/ 0 w 971868"/>
                <a:gd name="connsiteY0" fmla="*/ 113402 h 680276"/>
                <a:gd name="connsiteX1" fmla="*/ 113402 w 971868"/>
                <a:gd name="connsiteY1" fmla="*/ 0 h 680276"/>
                <a:gd name="connsiteX2" fmla="*/ 858466 w 971868"/>
                <a:gd name="connsiteY2" fmla="*/ 0 h 680276"/>
                <a:gd name="connsiteX3" fmla="*/ 971868 w 971868"/>
                <a:gd name="connsiteY3" fmla="*/ 113402 h 680276"/>
                <a:gd name="connsiteX4" fmla="*/ 971868 w 971868"/>
                <a:gd name="connsiteY4" fmla="*/ 566874 h 680276"/>
                <a:gd name="connsiteX5" fmla="*/ 858466 w 971868"/>
                <a:gd name="connsiteY5" fmla="*/ 680276 h 680276"/>
                <a:gd name="connsiteX6" fmla="*/ 113402 w 971868"/>
                <a:gd name="connsiteY6" fmla="*/ 680276 h 680276"/>
                <a:gd name="connsiteX7" fmla="*/ 0 w 971868"/>
                <a:gd name="connsiteY7" fmla="*/ 566874 h 680276"/>
                <a:gd name="connsiteX8" fmla="*/ 0 w 971868"/>
                <a:gd name="connsiteY8" fmla="*/ 113402 h 68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868" h="680276">
                  <a:moveTo>
                    <a:pt x="0" y="113402"/>
                  </a:moveTo>
                  <a:cubicBezTo>
                    <a:pt x="0" y="50772"/>
                    <a:pt x="50772" y="0"/>
                    <a:pt x="113402" y="0"/>
                  </a:cubicBezTo>
                  <a:lnTo>
                    <a:pt x="858466" y="0"/>
                  </a:lnTo>
                  <a:cubicBezTo>
                    <a:pt x="921096" y="0"/>
                    <a:pt x="971868" y="50772"/>
                    <a:pt x="971868" y="113402"/>
                  </a:cubicBezTo>
                  <a:lnTo>
                    <a:pt x="971868" y="566874"/>
                  </a:lnTo>
                  <a:cubicBezTo>
                    <a:pt x="971868" y="629504"/>
                    <a:pt x="921096" y="680276"/>
                    <a:pt x="858466" y="680276"/>
                  </a:cubicBezTo>
                  <a:lnTo>
                    <a:pt x="113402" y="680276"/>
                  </a:lnTo>
                  <a:cubicBezTo>
                    <a:pt x="50772" y="680276"/>
                    <a:pt x="0" y="629504"/>
                    <a:pt x="0" y="566874"/>
                  </a:cubicBezTo>
                  <a:lnTo>
                    <a:pt x="0" y="113402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24" tIns="75124" rIns="75124" bIns="7512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 smtClean="0"/>
                <a:t>整合测试</a:t>
              </a:r>
              <a:endParaRPr lang="zh-CN" altLang="en-US" sz="1100" kern="1200" dirty="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81945" y="4078423"/>
              <a:ext cx="3437816" cy="1229055"/>
            </a:xfrm>
            <a:custGeom>
              <a:avLst/>
              <a:gdLst>
                <a:gd name="connsiteX0" fmla="*/ 0 w 3437816"/>
                <a:gd name="connsiteY0" fmla="*/ 0 h 1229055"/>
                <a:gd name="connsiteX1" fmla="*/ 3437816 w 3437816"/>
                <a:gd name="connsiteY1" fmla="*/ 0 h 1229055"/>
                <a:gd name="connsiteX2" fmla="*/ 3437816 w 3437816"/>
                <a:gd name="connsiteY2" fmla="*/ 1229055 h 1229055"/>
                <a:gd name="connsiteX3" fmla="*/ 0 w 3437816"/>
                <a:gd name="connsiteY3" fmla="*/ 1229055 h 1229055"/>
                <a:gd name="connsiteX4" fmla="*/ 0 w 3437816"/>
                <a:gd name="connsiteY4" fmla="*/ 0 h 122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7816" h="1229055">
                  <a:moveTo>
                    <a:pt x="0" y="0"/>
                  </a:moveTo>
                  <a:lnTo>
                    <a:pt x="3437816" y="0"/>
                  </a:lnTo>
                  <a:lnTo>
                    <a:pt x="3437816" y="1229055"/>
                  </a:lnTo>
                  <a:lnTo>
                    <a:pt x="0" y="12290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 smtClean="0"/>
                <a:t>将各阶段经过功能测试的模块进行拼接和整体调试</a:t>
              </a:r>
              <a:endParaRPr lang="zh-CN" altLang="en-US" sz="2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sym typeface="+mn-ea"/>
              </a:rPr>
              <a:t>五</a:t>
            </a:r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、项目分工</a:t>
            </a:r>
            <a:endParaRPr lang="zh-CN" altLang="en-US" sz="3200" b="1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1" y="1728692"/>
            <a:ext cx="8119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/>
              <a:t>颜路天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负责项目规划、</a:t>
            </a:r>
            <a:r>
              <a:rPr lang="zh-CN" altLang="en-US" sz="2800" b="1" dirty="0" smtClean="0"/>
              <a:t>支付</a:t>
            </a:r>
            <a:r>
              <a:rPr lang="zh-CN" altLang="en-US" sz="2800" b="1" dirty="0"/>
              <a:t>功能、通信功能设计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57201" y="2916686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/>
              <a:t>赵云蔓：数据库搭建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57201" y="3613285"/>
            <a:ext cx="3466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/>
              <a:t>宋    良</a:t>
            </a:r>
            <a:r>
              <a:rPr lang="zh-CN" altLang="en-US" sz="2800" b="1" dirty="0"/>
              <a:t>：系统</a:t>
            </a:r>
            <a:r>
              <a:rPr lang="en-US" altLang="zh-CN" sz="2800" b="1" dirty="0"/>
              <a:t>UI</a:t>
            </a:r>
            <a:r>
              <a:rPr lang="zh-CN" altLang="en-US" sz="2800" b="1" dirty="0"/>
              <a:t>设计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57201" y="4328934"/>
            <a:ext cx="382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/>
              <a:t>邢    敏</a:t>
            </a:r>
            <a:r>
              <a:rPr lang="zh-CN" altLang="en-US" sz="2800" b="1" dirty="0"/>
              <a:t>：机械结构设计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743566" y="2310991"/>
            <a:ext cx="768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/>
              <a:t>协调</a:t>
            </a:r>
            <a:r>
              <a:rPr lang="zh-CN" altLang="en-US" sz="2800" b="1" dirty="0"/>
              <a:t>组员工作、组织功能测试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1 </a:t>
            </a:r>
            <a:r>
              <a:rPr lang="zh-CN" altLang="zh-CN" sz="3600" dirty="0" smtClean="0"/>
              <a:t>一台样机</a:t>
            </a:r>
            <a:r>
              <a:rPr lang="zh-CN" altLang="zh-CN" sz="3600" dirty="0"/>
              <a:t>；</a:t>
            </a:r>
          </a:p>
          <a:p>
            <a:r>
              <a:rPr lang="en-US" altLang="zh-CN" sz="3600" dirty="0" smtClean="0"/>
              <a:t>2 </a:t>
            </a:r>
            <a:r>
              <a:rPr lang="zh-CN" altLang="zh-CN" sz="3600" dirty="0" smtClean="0"/>
              <a:t>一</a:t>
            </a:r>
            <a:r>
              <a:rPr lang="zh-CN" altLang="zh-CN" sz="3600" dirty="0"/>
              <a:t>份项目结题报告；</a:t>
            </a:r>
          </a:p>
          <a:p>
            <a:r>
              <a:rPr lang="en-US" altLang="zh-CN" sz="3600" dirty="0" smtClean="0"/>
              <a:t>3 </a:t>
            </a:r>
            <a:r>
              <a:rPr lang="zh-CN" altLang="zh-CN" sz="3600" dirty="0" smtClean="0"/>
              <a:t>公开</a:t>
            </a:r>
            <a:r>
              <a:rPr lang="zh-CN" altLang="zh-CN" sz="3600" dirty="0"/>
              <a:t>发表两篇学术论文；</a:t>
            </a:r>
          </a:p>
          <a:p>
            <a:r>
              <a:rPr lang="en-US" altLang="zh-CN" sz="3600" dirty="0" smtClean="0"/>
              <a:t>4 </a:t>
            </a:r>
            <a:r>
              <a:rPr lang="zh-CN" altLang="zh-CN" sz="3600" dirty="0" smtClean="0"/>
              <a:t>申请</a:t>
            </a:r>
            <a:r>
              <a:rPr lang="zh-CN" altLang="zh-CN" sz="3600" dirty="0"/>
              <a:t>实用新型专利一项。</a:t>
            </a:r>
          </a:p>
          <a:p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09601" y="222251"/>
            <a:ext cx="8229612" cy="58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六、预期成果</a:t>
            </a:r>
            <a:endParaRPr lang="zh-CN" altLang="en-US" sz="3200" b="1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03450" y="2628083"/>
            <a:ext cx="6457950" cy="969771"/>
          </a:xfrm>
        </p:spPr>
        <p:txBody>
          <a:bodyPr>
            <a:normAutofit/>
          </a:bodyPr>
          <a:lstStyle/>
          <a:p>
            <a:pPr algn="ctr"/>
            <a:r>
              <a:rPr lang="zh-CN" altLang="en-US" sz="4950" dirty="0"/>
              <a:t>恳请指点！</a:t>
            </a:r>
            <a:endParaRPr lang="zh-CN" altLang="en-US" sz="4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431" y="339729"/>
            <a:ext cx="8229612" cy="440532"/>
          </a:xfrm>
        </p:spPr>
        <p:txBody>
          <a:bodyPr>
            <a:noAutofit/>
          </a:bodyPr>
          <a:lstStyle/>
          <a:p>
            <a:pPr algn="ctr"/>
            <a:r>
              <a:rPr lang="zh-CN" altLang="zh-CN" sz="3200" b="1">
                <a:solidFill>
                  <a:srgbClr val="C00000"/>
                </a:solidFill>
                <a:latin typeface="+mn-ea"/>
                <a:ea typeface="+mn-ea"/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61" y="1398905"/>
            <a:ext cx="7927340" cy="40538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一</a:t>
            </a:r>
            <a:r>
              <a:rPr lang="zh-CN" altLang="en-US" b="1" dirty="0" smtClean="0">
                <a:solidFill>
                  <a:srgbClr val="003300"/>
                </a:solidFill>
              </a:rPr>
              <a:t>、研究背景</a:t>
            </a:r>
            <a:endParaRPr lang="zh-CN" altLang="en-US" b="1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二</a:t>
            </a:r>
            <a:r>
              <a:rPr lang="zh-CN" altLang="en-US" b="1" dirty="0" smtClean="0">
                <a:solidFill>
                  <a:srgbClr val="003300"/>
                </a:solidFill>
              </a:rPr>
              <a:t>、研究意义</a:t>
            </a:r>
            <a:endParaRPr lang="zh-CN" altLang="en-US" b="1" dirty="0">
              <a:solidFill>
                <a:srgbClr val="0033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三</a:t>
            </a:r>
            <a:r>
              <a:rPr lang="zh-CN" altLang="en-US" b="1" dirty="0" smtClean="0">
                <a:solidFill>
                  <a:srgbClr val="003300"/>
                </a:solidFill>
              </a:rPr>
              <a:t>、项目方案</a:t>
            </a:r>
            <a:endParaRPr lang="en-US" altLang="zh-CN" b="1" dirty="0" smtClean="0">
              <a:solidFill>
                <a:srgbClr val="0033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3300"/>
                </a:solidFill>
              </a:rPr>
              <a:t>四、研究路线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3300"/>
                </a:solidFill>
              </a:rPr>
              <a:t>五、设计分工</a:t>
            </a:r>
            <a:endParaRPr lang="en-US" altLang="zh-CN" b="1" dirty="0" smtClean="0">
              <a:solidFill>
                <a:srgbClr val="0033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3300"/>
                </a:solidFill>
              </a:rPr>
              <a:t>六、预期成果</a:t>
            </a:r>
            <a:r>
              <a:rPr lang="zh-CN" altLang="en-US" b="1" dirty="0" smtClean="0">
                <a:solidFill>
                  <a:srgbClr val="003300"/>
                </a:solidFill>
              </a:rPr>
              <a:t>               </a:t>
            </a:r>
            <a:r>
              <a:rPr lang="zh-CN" altLang="en-US" b="1" dirty="0" smtClean="0">
                <a:solidFill>
                  <a:srgbClr val="000066"/>
                </a:solidFill>
              </a:rPr>
              <a:t> </a:t>
            </a:r>
            <a:endParaRPr lang="zh-CN" altLang="en-US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  <a:sym typeface="+mn-ea"/>
              </a:rPr>
              <a:t>一</a:t>
            </a:r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、研究背景</a:t>
            </a:r>
            <a:endParaRPr lang="zh-CN" altLang="en-US" sz="3200" b="1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773"/>
            <a:ext cx="9069697" cy="1256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</a:t>
            </a:r>
            <a:r>
              <a:rPr lang="zh-CN" altLang="zh-CN" sz="2800" dirty="0" smtClean="0">
                <a:solidFill>
                  <a:schemeClr val="tx1"/>
                </a:solidFill>
              </a:rPr>
              <a:t>自助</a:t>
            </a:r>
            <a:r>
              <a:rPr lang="zh-CN" altLang="zh-CN" sz="2800" dirty="0">
                <a:solidFill>
                  <a:schemeClr val="tx1"/>
                </a:solidFill>
              </a:rPr>
              <a:t>售货机被称为</a:t>
            </a:r>
            <a:r>
              <a:rPr lang="en-US" altLang="zh-CN" sz="2800" dirty="0">
                <a:solidFill>
                  <a:schemeClr val="tx1"/>
                </a:solidFill>
              </a:rPr>
              <a:t>“</a:t>
            </a:r>
            <a:r>
              <a:rPr lang="zh-CN" altLang="zh-CN" sz="2800" dirty="0">
                <a:solidFill>
                  <a:schemeClr val="tx1"/>
                </a:solidFill>
              </a:rPr>
              <a:t>永不下班的超级营业员</a:t>
            </a:r>
            <a:r>
              <a:rPr lang="en-US" altLang="zh-CN" sz="2800" dirty="0" smtClean="0">
                <a:solidFill>
                  <a:schemeClr val="tx1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</a:rPr>
              <a:t>上世纪</a:t>
            </a:r>
            <a:r>
              <a:rPr lang="en-US" altLang="zh-CN" sz="2800" dirty="0">
                <a:solidFill>
                  <a:schemeClr val="tx1"/>
                </a:solidFill>
              </a:rPr>
              <a:t>70</a:t>
            </a:r>
            <a:r>
              <a:rPr lang="zh-CN" altLang="zh-CN" sz="2800" dirty="0">
                <a:solidFill>
                  <a:schemeClr val="tx1"/>
                </a:solidFill>
              </a:rPr>
              <a:t>年代在日本和欧美发展起来的高新技术</a:t>
            </a:r>
            <a:r>
              <a:rPr lang="zh-CN" altLang="zh-CN" sz="2800" dirty="0" smtClean="0">
                <a:solidFill>
                  <a:schemeClr val="tx1"/>
                </a:solidFill>
              </a:rPr>
              <a:t>产品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 algn="ctr">
              <a:spcBef>
                <a:spcPts val="400"/>
              </a:spcBef>
              <a:buNone/>
            </a:pPr>
            <a:endParaRPr lang="zh-CN" altLang="en-US" sz="2800" dirty="0" smtClean="0">
              <a:solidFill>
                <a:schemeClr val="tx1"/>
              </a:solidFill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71372"/>
            <a:ext cx="2771629" cy="31369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9" r="16303"/>
          <a:stretch/>
        </p:blipFill>
        <p:spPr>
          <a:xfrm>
            <a:off x="266700" y="2771372"/>
            <a:ext cx="1638300" cy="3130721"/>
          </a:xfrm>
          <a:prstGeom prst="rect">
            <a:avLst/>
          </a:prstGeom>
        </p:spPr>
      </p:pic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164000"/>
              </p:ext>
            </p:extLst>
          </p:nvPr>
        </p:nvGraphicFramePr>
        <p:xfrm>
          <a:off x="4800619" y="2170177"/>
          <a:ext cx="3886194" cy="4206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  <a:sym typeface="+mn-ea"/>
              </a:rPr>
              <a:t>二</a:t>
            </a:r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、研究意义</a:t>
            </a:r>
            <a:endParaRPr lang="zh-CN" altLang="en-US" sz="3200" b="1" dirty="0">
              <a:solidFill>
                <a:srgbClr val="C00000"/>
              </a:solidFill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68908074"/>
              </p:ext>
            </p:extLst>
          </p:nvPr>
        </p:nvGraphicFramePr>
        <p:xfrm>
          <a:off x="-147008" y="2084905"/>
          <a:ext cx="5652515" cy="39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标题 1"/>
          <p:cNvSpPr txBox="1">
            <a:spLocks/>
          </p:cNvSpPr>
          <p:nvPr/>
        </p:nvSpPr>
        <p:spPr bwMode="auto">
          <a:xfrm>
            <a:off x="1040539" y="1088190"/>
            <a:ext cx="2228850" cy="70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/>
            <a:r>
              <a:rPr lang="zh-CN" altLang="en-US" sz="2700" dirty="0" smtClean="0"/>
              <a:t>传统售货机</a:t>
            </a:r>
            <a:endParaRPr lang="zh-CN" altLang="en-US" sz="2700" dirty="0"/>
          </a:p>
        </p:txBody>
      </p:sp>
      <p:sp>
        <p:nvSpPr>
          <p:cNvPr id="19" name="文本占位符 2"/>
          <p:cNvSpPr txBox="1">
            <a:spLocks/>
          </p:cNvSpPr>
          <p:nvPr/>
        </p:nvSpPr>
        <p:spPr bwMode="auto">
          <a:xfrm>
            <a:off x="1440002" y="2325551"/>
            <a:ext cx="14299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b="1" dirty="0" smtClean="0">
                <a:solidFill>
                  <a:schemeClr val="accent4"/>
                </a:solidFill>
              </a:rPr>
              <a:t>外形结构</a:t>
            </a:r>
            <a:endParaRPr lang="zh-CN" altLang="en-US" sz="2100" b="1" dirty="0">
              <a:solidFill>
                <a:schemeClr val="accent4"/>
              </a:solidFill>
            </a:endParaRPr>
          </a:p>
        </p:txBody>
      </p:sp>
      <p:pic>
        <p:nvPicPr>
          <p:cNvPr id="20" name="内容占位符 6"/>
          <p:cNvPicPr>
            <a:picLocks noGrp="1" noChangeAspect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71" y="2875719"/>
            <a:ext cx="1826683" cy="27400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539233" y="2080268"/>
            <a:ext cx="4407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功能单一，资源浪费，并没有很好的迎合消费者的需求，或许应该直接叫他们“</a:t>
            </a:r>
            <a:r>
              <a:rPr lang="zh-CN" altLang="en-US" sz="2000" b="1" dirty="0">
                <a:solidFill>
                  <a:schemeClr val="accent4"/>
                </a:solidFill>
              </a:rPr>
              <a:t>售水机</a:t>
            </a:r>
            <a:r>
              <a:rPr lang="zh-CN" altLang="en-US" sz="2000" b="1" dirty="0"/>
              <a:t>”</a:t>
            </a:r>
            <a:endParaRPr lang="zh-CN" altLang="en-US" sz="2000" b="1" dirty="0"/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4157133812"/>
              </p:ext>
            </p:extLst>
          </p:nvPr>
        </p:nvGraphicFramePr>
        <p:xfrm>
          <a:off x="4572000" y="3123997"/>
          <a:ext cx="4078457" cy="2782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右箭头 22"/>
          <p:cNvSpPr/>
          <p:nvPr/>
        </p:nvSpPr>
        <p:spPr>
          <a:xfrm>
            <a:off x="3447489" y="4010229"/>
            <a:ext cx="1234440" cy="539496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31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  <a:sym typeface="+mn-ea"/>
              </a:rPr>
              <a:t>二</a:t>
            </a:r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、研究意义</a:t>
            </a:r>
            <a:endParaRPr lang="zh-CN" altLang="en-US" sz="3200" b="1" dirty="0">
              <a:solidFill>
                <a:srgbClr val="C00000"/>
              </a:solidFill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3781864"/>
              </p:ext>
            </p:extLst>
          </p:nvPr>
        </p:nvGraphicFramePr>
        <p:xfrm>
          <a:off x="-147008" y="2084905"/>
          <a:ext cx="5652515" cy="39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26627380"/>
              </p:ext>
            </p:extLst>
          </p:nvPr>
        </p:nvGraphicFramePr>
        <p:xfrm>
          <a:off x="4926624" y="2197922"/>
          <a:ext cx="3013651" cy="39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直接连接符 8"/>
          <p:cNvCxnSpPr/>
          <p:nvPr/>
        </p:nvCxnSpPr>
        <p:spPr>
          <a:xfrm flipH="1">
            <a:off x="1124478" y="1982438"/>
            <a:ext cx="10550" cy="4130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135029" y="1971888"/>
            <a:ext cx="6805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940274" y="1982438"/>
            <a:ext cx="10553" cy="4130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135028" y="6102372"/>
            <a:ext cx="6815797" cy="10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454476" y="1971888"/>
            <a:ext cx="23036" cy="4141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597791" y="1982438"/>
            <a:ext cx="10550" cy="4130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179" y="1032518"/>
            <a:ext cx="5091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/>
              <a:t>而往往我们的需求不是固定</a:t>
            </a:r>
            <a:r>
              <a:rPr lang="zh-CN" altLang="en-US" sz="2700" dirty="0" smtClean="0"/>
              <a:t>的</a:t>
            </a:r>
            <a:endParaRPr lang="zh-CN" altLang="en-US" sz="27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971149" y="2316632"/>
            <a:ext cx="392415" cy="3101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350" dirty="0"/>
              <a:t>需        要        的        物        品</a:t>
            </a:r>
            <a:endParaRPr lang="zh-CN" altLang="en-US" sz="135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40097" y="2316632"/>
            <a:ext cx="392415" cy="3101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350" dirty="0"/>
              <a:t>快        捷</a:t>
            </a:r>
            <a:r>
              <a:rPr lang="en-US" altLang="zh-CN" sz="1350" dirty="0"/>
              <a:t> </a:t>
            </a:r>
            <a:r>
              <a:rPr lang="en-US" altLang="zh-CN" sz="1350" dirty="0"/>
              <a:t>       </a:t>
            </a:r>
            <a:r>
              <a:rPr lang="zh-CN" altLang="en-US" sz="1350" dirty="0"/>
              <a:t>的        支        付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8909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三、项目方案</a:t>
            </a:r>
            <a:r>
              <a:rPr lang="en-US" altLang="zh-CN" sz="3200" b="1" dirty="0" smtClean="0">
                <a:solidFill>
                  <a:srgbClr val="C00000"/>
                </a:solidFill>
                <a:sym typeface="+mn-ea"/>
              </a:rPr>
              <a:t>——</a:t>
            </a:r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设计理念</a:t>
            </a:r>
            <a:endParaRPr lang="zh-CN" altLang="zh-CN" sz="3200" b="1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15708" y="926623"/>
            <a:ext cx="2782088" cy="78779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700" b="1" dirty="0"/>
              <a:t>新型自动售货机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0"/>
            <a:ext cx="3877110" cy="32072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60" y="2382542"/>
            <a:ext cx="5057340" cy="3128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11" name="文本框 10"/>
          <p:cNvSpPr txBox="1"/>
          <p:nvPr/>
        </p:nvSpPr>
        <p:spPr>
          <a:xfrm>
            <a:off x="4220423" y="2420555"/>
            <a:ext cx="1454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/>
              <a:t>库存在线查询</a:t>
            </a:r>
            <a:endParaRPr lang="zh-CN" altLang="en-US" sz="15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0423" y="2625974"/>
            <a:ext cx="1454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/>
              <a:t>参数在线调整</a:t>
            </a:r>
            <a:endParaRPr lang="zh-CN" altLang="en-US" sz="15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220423" y="2863142"/>
            <a:ext cx="1454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/>
              <a:t>故障在线诊断</a:t>
            </a:r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三、项目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方案</a:t>
            </a:r>
            <a:r>
              <a:rPr lang="en-US" altLang="zh-CN" b="1" dirty="0" smtClean="0">
                <a:solidFill>
                  <a:srgbClr val="C00000"/>
                </a:solidFill>
                <a:sym typeface="+mn-ea"/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产品架构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466638"/>
            <a:ext cx="6239469" cy="5034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  <a:sym typeface="+mn-ea"/>
              </a:rPr>
              <a:t>三、项目方案</a:t>
            </a:r>
            <a:r>
              <a:rPr lang="en-US" altLang="zh-CN" sz="3200" b="1" dirty="0" smtClean="0">
                <a:solidFill>
                  <a:srgbClr val="C00000"/>
                </a:solidFill>
                <a:sym typeface="+mn-ea"/>
              </a:rPr>
              <a:t>———</a:t>
            </a:r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系统结构</a:t>
            </a:r>
            <a:endParaRPr lang="zh-CN" altLang="en-US" sz="3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9" y="1333500"/>
            <a:ext cx="8033743" cy="4933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sym typeface="+mn-ea"/>
              </a:rPr>
              <a:t>三、项目方案</a:t>
            </a:r>
            <a:r>
              <a:rPr lang="en-US" altLang="zh-CN" sz="3200" b="1" dirty="0" smtClean="0">
                <a:solidFill>
                  <a:srgbClr val="C00000"/>
                </a:solidFill>
                <a:sym typeface="+mn-ea"/>
              </a:rPr>
              <a:t>———</a:t>
            </a:r>
            <a:r>
              <a:rPr lang="zh-CN" altLang="en-US" sz="3200" b="1" dirty="0" smtClean="0">
                <a:solidFill>
                  <a:srgbClr val="C00000"/>
                </a:solidFill>
                <a:sym typeface="+mn-ea"/>
              </a:rPr>
              <a:t>涉及技术</a:t>
            </a:r>
            <a:endParaRPr lang="zh-CN" altLang="en-US" sz="3200" b="1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1417" y="1536192"/>
            <a:ext cx="7452033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基于</a:t>
            </a:r>
            <a:r>
              <a:rPr lang="en-US" altLang="zh-CN" sz="2800" b="1" dirty="0" smtClean="0"/>
              <a:t>ARM</a:t>
            </a:r>
            <a:r>
              <a:rPr lang="zh-CN" altLang="en-US" sz="2800" b="1" dirty="0" smtClean="0"/>
              <a:t>嵌入式控制器开发</a:t>
            </a:r>
            <a:endParaRPr lang="en-US" altLang="zh-CN" sz="2800" b="1" dirty="0" smtClean="0"/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基于</a:t>
            </a:r>
            <a:r>
              <a:rPr lang="en-US" altLang="zh-CN" sz="2800" b="1" dirty="0" smtClean="0"/>
              <a:t>EMWIN</a:t>
            </a:r>
            <a:r>
              <a:rPr lang="zh-CN" altLang="en-US" sz="2800" b="1" dirty="0" smtClean="0"/>
              <a:t>用户界面设计</a:t>
            </a:r>
            <a:endParaRPr lang="en-US" altLang="zh-CN" sz="2800" b="1" dirty="0" smtClean="0"/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基于</a:t>
            </a:r>
            <a:r>
              <a:rPr lang="en-US" altLang="zh-CN" sz="2800" b="1" dirty="0" smtClean="0"/>
              <a:t>UDP</a:t>
            </a:r>
            <a:r>
              <a:rPr lang="zh-CN" altLang="en-US" sz="2800" b="1" dirty="0" smtClean="0"/>
              <a:t>协议的微商</a:t>
            </a:r>
            <a:r>
              <a:rPr lang="zh-CN" altLang="en-US" sz="2800" b="1" dirty="0"/>
              <a:t>支付</a:t>
            </a:r>
            <a:r>
              <a:rPr lang="zh-CN" altLang="en-US" sz="2800" b="1" dirty="0" smtClean="0"/>
              <a:t>接口开发</a:t>
            </a:r>
            <a:endParaRPr lang="en-US" altLang="zh-CN" sz="2800" b="1" dirty="0" smtClean="0"/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基于</a:t>
            </a:r>
            <a:r>
              <a:rPr lang="en-US" altLang="zh-CN" sz="2800" b="1" dirty="0" smtClean="0"/>
              <a:t>RFID</a:t>
            </a:r>
            <a:r>
              <a:rPr lang="zh-CN" altLang="en-US" sz="2800" b="1" dirty="0" smtClean="0"/>
              <a:t>读卡器设计</a:t>
            </a:r>
            <a:endParaRPr lang="en-US" altLang="zh-CN" sz="2800" b="1" dirty="0" smtClean="0"/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基于</a:t>
            </a: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的安卓手机</a:t>
            </a:r>
            <a:r>
              <a:rPr lang="en-US" altLang="zh-CN" sz="2800" b="1" dirty="0" smtClean="0"/>
              <a:t>APP</a:t>
            </a:r>
            <a:r>
              <a:rPr lang="zh-CN" altLang="en-US" sz="2800" b="1" dirty="0" smtClean="0"/>
              <a:t>开发</a:t>
            </a:r>
            <a:endParaRPr lang="en-US" altLang="zh-CN" sz="2800" b="1" dirty="0" smtClean="0"/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基于无刷电机的取货机构驱动器开发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*a*1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*b*1"/>
  <p:tag name="KSO_WM_UNIT_TYPE" val="b"/>
  <p:tag name="KSO_WM_UNIT_INDEX" val="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1"/>
  <p:tag name="KSO_WM_UNIT_PRESET_TEXT_INDEX" val="1"/>
  <p:tag name="KSO_WM_UNIT_PRESET_TEXT_LEN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10、11、15、17、19、21、23、27、32、34、35、38"/>
  <p:tag name="KSO_WM_TEMPLATE_CATEGORY" val="custom"/>
  <p:tag name="KSO_WM_TEMPLATE_INDEX" val="160054"/>
  <p:tag name="KSO_WM_TAG_VERSION" val="1.0"/>
  <p:tag name="KSO_WM_SLIDE_ID" val="custom1600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默认设计模板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354</Words>
  <Application>Microsoft Office PowerPoint</Application>
  <PresentationFormat>全屏显示(4:3)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</vt:lpstr>
      <vt:lpstr>宋体</vt:lpstr>
      <vt:lpstr>Arial</vt:lpstr>
      <vt:lpstr>Calibri</vt:lpstr>
      <vt:lpstr>1_默认设计模板</vt:lpstr>
      <vt:lpstr>基于互联网支付技术的微型 自助超市控制系统设计</vt:lpstr>
      <vt:lpstr>目  录</vt:lpstr>
      <vt:lpstr>一、研究背景</vt:lpstr>
      <vt:lpstr>二、研究意义</vt:lpstr>
      <vt:lpstr>二、研究意义</vt:lpstr>
      <vt:lpstr>三、项目方案——设计理念</vt:lpstr>
      <vt:lpstr>三、项目方案——产品架构</vt:lpstr>
      <vt:lpstr>三、项目方案———系统结构</vt:lpstr>
      <vt:lpstr>三、项目方案———涉及技术</vt:lpstr>
      <vt:lpstr>四、研究路线</vt:lpstr>
      <vt:lpstr>五、项目分工</vt:lpstr>
      <vt:lpstr>PowerPoint 演示文稿</vt:lpstr>
      <vt:lpstr>恳请指点！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</dc:creator>
  <cp:lastModifiedBy>颜路天</cp:lastModifiedBy>
  <cp:revision>157</cp:revision>
  <dcterms:created xsi:type="dcterms:W3CDTF">2016-03-10T00:37:00Z</dcterms:created>
  <dcterms:modified xsi:type="dcterms:W3CDTF">2016-05-04T05:35:13Z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