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带缓冲的</a:t>
            </a:r>
            <a:r>
              <a:rPr lang="en-US" altLang="zh-CN" sz="2800" dirty="0" err="1" smtClean="0"/>
              <a:t>ThreadPoolExecutor</a:t>
            </a:r>
            <a:r>
              <a:rPr lang="en-US" altLang="zh-CN" sz="2800" dirty="0" smtClean="0"/>
              <a:t>_</a:t>
            </a:r>
            <a:r>
              <a:rPr lang="zh-CN" altLang="en-US" sz="2000" dirty="0" smtClean="0"/>
              <a:t>设计目标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9552" y="1340768"/>
            <a:ext cx="8244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使用方式跟普通的</a:t>
            </a:r>
            <a:r>
              <a:rPr lang="en-US" altLang="zh-CN" dirty="0" err="1" smtClean="0"/>
              <a:t>ThreadPoolExecutor</a:t>
            </a:r>
            <a:r>
              <a:rPr lang="zh-CN" altLang="en-US" dirty="0" smtClean="0"/>
              <a:t>没有任何差别，开发人员没有任何感觉。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在</a:t>
            </a:r>
            <a:r>
              <a:rPr lang="zh-CN" altLang="en-US" dirty="0" smtClean="0"/>
              <a:t>突发情况极大并发请求下</a:t>
            </a:r>
            <a:r>
              <a:rPr lang="zh-CN" altLang="en-US" dirty="0" smtClean="0"/>
              <a:t>，保证</a:t>
            </a:r>
            <a:r>
              <a:rPr lang="zh-CN" altLang="en-US" dirty="0" smtClean="0"/>
              <a:t>系统的稳定性为第一目标。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能自动缓冲超过某个阀值的任务请求。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缓冲持久化的方式灵活，可根据使用场景进行选择，如基于文件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系统吞吐量巨大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系统吞吐量大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(</a:t>
            </a:r>
            <a:r>
              <a:rPr lang="zh-CN" altLang="en-US" dirty="0" smtClean="0"/>
              <a:t>系统吞吐量巨大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任务的请求处理顺序默认先进先出模式。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实现原理简单、代码精简。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默认实现基于文件的缓冲持久化模式。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关键参数可调整。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ThreadPoolExecutor</a:t>
            </a:r>
            <a:r>
              <a:rPr lang="zh-CN" altLang="en-US" sz="2800" dirty="0" smtClean="0"/>
              <a:t>内部处理示意图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763688" y="836712"/>
            <a:ext cx="6840760" cy="3105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014356"/>
            <a:ext cx="207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ThreadPoolExecutor</a:t>
            </a:r>
            <a:endParaRPr lang="zh-CN" altLang="en-US" dirty="0" smtClean="0"/>
          </a:p>
        </p:txBody>
      </p:sp>
      <p:sp>
        <p:nvSpPr>
          <p:cNvPr id="10" name="椭圆 9"/>
          <p:cNvSpPr/>
          <p:nvPr/>
        </p:nvSpPr>
        <p:spPr>
          <a:xfrm>
            <a:off x="2123728" y="1412776"/>
            <a:ext cx="1224136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347864" y="1412776"/>
            <a:ext cx="1224136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572000" y="1412776"/>
            <a:ext cx="1224136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96136" y="1412776"/>
            <a:ext cx="1224136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020272" y="1412776"/>
            <a:ext cx="1224136" cy="3600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79712" y="2646204"/>
            <a:ext cx="6408712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79712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32112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7744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11760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55776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99792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52192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99992" y="301553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ArrayBlockingQueue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4408" y="2655496"/>
            <a:ext cx="1440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353024" y="2847480"/>
            <a:ext cx="13681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5032" y="2574196"/>
            <a:ext cx="105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execute()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63688" y="461596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ArrayBlockingQueue</a:t>
            </a:r>
            <a:r>
              <a:rPr lang="zh-CN" altLang="en-US" dirty="0" smtClean="0"/>
              <a:t>最主要的两个方法：</a:t>
            </a:r>
            <a:endParaRPr lang="en-US" altLang="zh-CN" dirty="0" smtClean="0"/>
          </a:p>
          <a:p>
            <a:r>
              <a:rPr lang="en-US" altLang="zh-CN" dirty="0" smtClean="0"/>
              <a:t>#offer()</a:t>
            </a:r>
            <a:r>
              <a:rPr lang="zh-CN" altLang="en-US" dirty="0" smtClean="0"/>
              <a:t>：存放任务，并返回存放的结果。</a:t>
            </a:r>
            <a:endParaRPr lang="en-US" altLang="zh-CN" dirty="0" smtClean="0"/>
          </a:p>
          <a:p>
            <a:r>
              <a:rPr lang="en-US" altLang="zh-CN" dirty="0" smtClean="0"/>
              <a:t>#take()</a:t>
            </a:r>
            <a:r>
              <a:rPr lang="zh-CN" altLang="en-US" dirty="0" smtClean="0"/>
              <a:t> ：空闲线程获取新任务。</a:t>
            </a:r>
            <a:endParaRPr lang="en-US" altLang="zh-CN" dirty="0" smtClean="0"/>
          </a:p>
          <a:p>
            <a:r>
              <a:rPr lang="zh-CN" altLang="en-US" dirty="0" smtClean="0"/>
              <a:t>      这两个方法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是通过</a:t>
            </a:r>
            <a:r>
              <a:rPr lang="en-US" altLang="zh-CN" dirty="0" err="1" smtClean="0"/>
              <a:t>ReentrantLock</a:t>
            </a:r>
            <a:r>
              <a:rPr lang="en-US" altLang="zh-CN" dirty="0" smtClean="0"/>
              <a:t> lock</a:t>
            </a:r>
            <a:r>
              <a:rPr lang="zh-CN" altLang="en-US" dirty="0" smtClean="0"/>
              <a:t>来实现，它们是同步方法。这两个方法就是解决问题的关键点。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1547664" y="3356992"/>
            <a:ext cx="2232248" cy="20882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44624"/>
            <a:ext cx="77724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带缓冲功能的</a:t>
            </a:r>
            <a:r>
              <a:rPr lang="en-US" altLang="zh-CN" sz="2800" dirty="0" err="1" smtClean="0"/>
              <a:t>BlockingQueue</a:t>
            </a:r>
            <a:r>
              <a:rPr lang="zh-CN" altLang="en-US" sz="2800" dirty="0" smtClean="0"/>
              <a:t>的设计</a:t>
            </a:r>
            <a:r>
              <a:rPr lang="en-US" altLang="zh-CN" sz="2800" dirty="0" smtClean="0"/>
              <a:t>_</a:t>
            </a:r>
            <a:r>
              <a:rPr lang="zh-CN" altLang="en-US" sz="2000" dirty="0" smtClean="0"/>
              <a:t>写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1691680" y="836712"/>
            <a:ext cx="302433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691680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844080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979712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23728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267744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411760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64160" y="846004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79512" y="91801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写模式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572000" y="840548"/>
            <a:ext cx="144016" cy="65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691680" y="1728572"/>
            <a:ext cx="2016224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691680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844080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979712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123728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267744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411760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564160" y="1737864"/>
            <a:ext cx="144016" cy="6573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923928" y="1863296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缓冲队列</a:t>
            </a:r>
            <a:r>
              <a:rPr lang="en-US" altLang="zh-CN" dirty="0" smtClean="0"/>
              <a:t>A(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个请求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649168" y="3674520"/>
            <a:ext cx="2016224" cy="4413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85" name="下箭头 84"/>
          <p:cNvSpPr/>
          <p:nvPr/>
        </p:nvSpPr>
        <p:spPr>
          <a:xfrm>
            <a:off x="2555776" y="1484784"/>
            <a:ext cx="216024" cy="28803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>
            <a:off x="2555776" y="3126220"/>
            <a:ext cx="288032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4077072"/>
            <a:ext cx="4641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带内存上限的队列</a:t>
            </a:r>
            <a:r>
              <a:rPr lang="en-US" altLang="zh-CN" dirty="0" smtClean="0"/>
              <a:t>B(</a:t>
            </a:r>
            <a:r>
              <a:rPr lang="zh-CN" altLang="en-US" dirty="0" smtClean="0"/>
              <a:t>由于任何方式的持</a:t>
            </a:r>
            <a:endParaRPr lang="en-US" altLang="zh-CN" dirty="0" smtClean="0"/>
          </a:p>
          <a:p>
            <a:r>
              <a:rPr lang="zh-CN" altLang="en-US" dirty="0" smtClean="0"/>
              <a:t>久化都有可能出现性能异常，所以需要这样</a:t>
            </a:r>
            <a:endParaRPr lang="en-US" altLang="zh-CN" dirty="0" smtClean="0"/>
          </a:p>
          <a:p>
            <a:r>
              <a:rPr lang="zh-CN" altLang="en-US" dirty="0" smtClean="0"/>
              <a:t>一个队列来保证整个系统的内存不会溢出。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937023" y="2780928"/>
            <a:ext cx="5099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  达到缓冲队列上限，一次把缓冲队列的请求</a:t>
            </a:r>
            <a:endParaRPr lang="en-US" altLang="zh-CN" dirty="0" smtClean="0"/>
          </a:p>
          <a:p>
            <a:r>
              <a:rPr lang="zh-CN" altLang="en-US" dirty="0" smtClean="0"/>
              <a:t>序列化成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，放入带内存上限的队列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</a:p>
        </p:txBody>
      </p:sp>
      <p:sp>
        <p:nvSpPr>
          <p:cNvPr id="93" name="椭圆 92"/>
          <p:cNvSpPr/>
          <p:nvPr/>
        </p:nvSpPr>
        <p:spPr>
          <a:xfrm>
            <a:off x="1907704" y="4653136"/>
            <a:ext cx="165618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独立的写线程</a:t>
            </a:r>
            <a:endParaRPr lang="zh-CN" altLang="en-US" sz="1600" dirty="0"/>
          </a:p>
        </p:txBody>
      </p:sp>
      <p:sp>
        <p:nvSpPr>
          <p:cNvPr id="95" name="上箭头 94"/>
          <p:cNvSpPr/>
          <p:nvPr/>
        </p:nvSpPr>
        <p:spPr>
          <a:xfrm>
            <a:off x="2555776" y="4149080"/>
            <a:ext cx="288032" cy="504056"/>
          </a:xfrm>
          <a:prstGeom prst="upArrow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6" name="下箭头 95"/>
          <p:cNvSpPr/>
          <p:nvPr/>
        </p:nvSpPr>
        <p:spPr>
          <a:xfrm>
            <a:off x="2555776" y="5286460"/>
            <a:ext cx="288032" cy="44679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柱形 96"/>
          <p:cNvSpPr/>
          <p:nvPr/>
        </p:nvSpPr>
        <p:spPr>
          <a:xfrm>
            <a:off x="467544" y="6165304"/>
            <a:ext cx="936104" cy="5040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数据库</a:t>
            </a:r>
            <a:endParaRPr lang="zh-CN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1475656" y="6381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99" name="流程图: 多文档 98"/>
          <p:cNvSpPr/>
          <p:nvPr/>
        </p:nvSpPr>
        <p:spPr>
          <a:xfrm>
            <a:off x="1907704" y="6165304"/>
            <a:ext cx="1008112" cy="576064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文件</a:t>
            </a:r>
            <a:endParaRPr lang="zh-CN" alt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832594" y="6381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102" name="圆角矩形 101"/>
          <p:cNvSpPr/>
          <p:nvPr/>
        </p:nvSpPr>
        <p:spPr>
          <a:xfrm>
            <a:off x="3275856" y="6165304"/>
            <a:ext cx="1080120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499992" y="6381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915490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9" name="左大括号 38"/>
          <p:cNvSpPr/>
          <p:nvPr/>
        </p:nvSpPr>
        <p:spPr>
          <a:xfrm rot="5400000">
            <a:off x="2562284" y="4142572"/>
            <a:ext cx="288032" cy="367240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331640" y="2636912"/>
            <a:ext cx="2736304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序列化组件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FastJSON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Glowworm)</a:t>
            </a:r>
            <a:endParaRPr lang="zh-CN" altLang="en-US" sz="1600" dirty="0"/>
          </a:p>
        </p:txBody>
      </p:sp>
      <p:sp>
        <p:nvSpPr>
          <p:cNvPr id="41" name="下箭头 40"/>
          <p:cNvSpPr/>
          <p:nvPr/>
        </p:nvSpPr>
        <p:spPr>
          <a:xfrm>
            <a:off x="2555776" y="2348880"/>
            <a:ext cx="216024" cy="28803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309</Words>
  <Application>Microsoft Office PowerPoint</Application>
  <PresentationFormat>全屏显示(4:3)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带缓冲的ThreadPoolExecutor_设计目标</vt:lpstr>
      <vt:lpstr>ThreadPoolExecutor内部处理示意图</vt:lpstr>
      <vt:lpstr>带缓冲功能的BlockingQueue的设计_写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白文志</dc:creator>
  <cp:lastModifiedBy>baiwenzhi</cp:lastModifiedBy>
  <cp:revision>207</cp:revision>
  <dcterms:created xsi:type="dcterms:W3CDTF">2012-11-02T02:06:46Z</dcterms:created>
  <dcterms:modified xsi:type="dcterms:W3CDTF">2012-11-05T06:49:54Z</dcterms:modified>
</cp:coreProperties>
</file>