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31.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6.xml" ContentType="application/vnd.openxmlformats-officedocument.presentationml.slideLayout+xml"/>
  <Override PartName="/ppt/slideLayouts/slideLayout155.xml" ContentType="application/vnd.openxmlformats-officedocument.presentationml.slideLayout+xml"/>
  <Override PartName="/ppt/slideLayouts/slideLayout154.xml" ContentType="application/vnd.openxmlformats-officedocument.presentationml.slideLayout+xml"/>
  <Override PartName="/ppt/slideLayouts/slideLayout152.xml" ContentType="application/vnd.openxmlformats-officedocument.presentationml.slideLayout+xml"/>
  <Override PartName="/ppt/slideLayouts/slideLayout147.xml" ContentType="application/vnd.openxmlformats-officedocument.presentationml.slideLayout+xml"/>
  <Override PartName="/ppt/slideLayouts/slideLayout145.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9.xml" ContentType="application/vnd.openxmlformats-officedocument.presentationml.slideLayout+xml"/>
  <Override PartName="/ppt/slideLayouts/slideLayout135.xml" ContentType="application/vnd.openxmlformats-officedocument.presentationml.slideLayout+xml"/>
  <Override PartName="/ppt/slideLayouts/slideLayout131.xml" ContentType="application/vnd.openxmlformats-officedocument.presentationml.slideLayout+xml"/>
  <Override PartName="/ppt/slideLayouts/slideLayout130.xml" ContentType="application/vnd.openxmlformats-officedocument.presentationml.slideLayout+xml"/>
  <Override PartName="/ppt/slideLayouts/slideLayout129.xml" ContentType="application/vnd.openxmlformats-officedocument.presentationml.slideLayout+xml"/>
  <Override PartName="/ppt/slideLayouts/slideLayout128.xml" ContentType="application/vnd.openxmlformats-officedocument.presentationml.slideLayout+xml"/>
  <Override PartName="/ppt/slideLayouts/slideLayout125.xml" ContentType="application/vnd.openxmlformats-officedocument.presentationml.slideLayout+xml"/>
  <Override PartName="/ppt/slideLayouts/slideLayout123.xml" ContentType="application/vnd.openxmlformats-officedocument.presentationml.slideLayout+xml"/>
  <Override PartName="/ppt/slideLayouts/slideLayout121.xml" ContentType="application/vnd.openxmlformats-officedocument.presentationml.slideLayout+xml"/>
  <Override PartName="/ppt/slideLayouts/slideLayout115.xml" ContentType="application/vnd.openxmlformats-officedocument.presentationml.slideLayout+xml"/>
  <Override PartName="/ppt/slideLayouts/slideLayout111.xml" ContentType="application/vnd.openxmlformats-officedocument.presentationml.slideLayout+xml"/>
  <Override PartName="/ppt/slideLayouts/slideLayout105.xml" ContentType="application/vnd.openxmlformats-officedocument.presentationml.slideLayout+xml"/>
  <Override PartName="/ppt/slideLayouts/slideLayout112.xml" ContentType="application/vnd.openxmlformats-officedocument.presentationml.slideLayout+xml"/>
  <Override PartName="/ppt/slideLayouts/slideLayout149.xml" ContentType="application/vnd.openxmlformats-officedocument.presentationml.slideLayout+xml"/>
  <Override PartName="/ppt/slideLayouts/slideLayout100.xml" ContentType="application/vnd.openxmlformats-officedocument.presentationml.slideLayout+xml"/>
  <Override PartName="/ppt/slideLayouts/slideLayout132.xml" ContentType="application/vnd.openxmlformats-officedocument.presentationml.slideLayout+xml"/>
  <Override PartName="/ppt/slideLayouts/slideLayout97.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107.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151.xml" ContentType="application/vnd.openxmlformats-officedocument.presentationml.slideLayout+xml"/>
  <Override PartName="/ppt/slideLayouts/slideLayout95.xml" ContentType="application/vnd.openxmlformats-officedocument.presentationml.slideLayout+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92.xml" ContentType="application/vnd.openxmlformats-officedocument.presentationml.slideLayout+xml"/>
  <Override PartName="/ppt/slideLayouts/slideLayout122.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153.xml" ContentType="application/vnd.openxmlformats-officedocument.presentationml.slideLayout+xml"/>
  <Override PartName="/ppt/slideLayouts/slideLayout69.xml" ContentType="application/vnd.openxmlformats-officedocument.presentationml.slideLayout+xml"/>
  <Override PartName="/ppt/slideLayouts/slideLayout150.xml" ContentType="application/vnd.openxmlformats-officedocument.presentationml.slideLayout+xml"/>
  <Override PartName="/ppt/slideLayouts/slideLayout67.xml" ContentType="application/vnd.openxmlformats-officedocument.presentationml.slideLayout+xml"/>
  <Override PartName="/ppt/slideLayouts/slideLayout124.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87.xml" ContentType="application/vnd.openxmlformats-officedocument.presentationml.slideLayout+xml"/>
  <Override PartName="/ppt/slideLayouts/slideLayout104.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109.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119.xml" ContentType="application/vnd.openxmlformats-officedocument.presentationml.slideLayout+xml"/>
  <Override PartName="/ppt/slideLayouts/slideLayout102.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134.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96.xml" ContentType="application/vnd.openxmlformats-officedocument.presentationml.slideLayout+xml"/>
  <Override PartName="/ppt/slideLayouts/slideLayout34.xml" ContentType="application/vnd.openxmlformats-officedocument.presentationml.slideLayout+xml"/>
  <Override PartName="/ppt/slideLayouts/slideLayout61.xml" ContentType="application/vnd.openxmlformats-officedocument.presentationml.slideLayout+xml"/>
  <Override PartName="/ppt/slideLayouts/slideLayout33.xml" ContentType="application/vnd.openxmlformats-officedocument.presentationml.slideLayout+xml"/>
  <Override PartName="/ppt/slideLayouts/slideLayout108.xml" ContentType="application/vnd.openxmlformats-officedocument.presentationml.slideLayout+xml"/>
  <Override PartName="/ppt/slideLayouts/slideLayout76.xml" ContentType="application/vnd.openxmlformats-officedocument.presentationml.slideLayout+xml"/>
  <Override PartName="/ppt/slideLayouts/slideLayout47.xml" ContentType="application/vnd.openxmlformats-officedocument.presentationml.slideLayout+xml"/>
  <Override PartName="/ppt/slideLayouts/slideLayout117.xml" ContentType="application/vnd.openxmlformats-officedocument.presentationml.slideLayout+xml"/>
  <Override PartName="/ppt/slideLayouts/slideLayout68.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110.xml" ContentType="application/vnd.openxmlformats-officedocument.presentationml.slideLayout+xml"/>
  <Override PartName="/ppt/slideLayouts/slideLayout148.xml" ContentType="application/vnd.openxmlformats-officedocument.presentationml.slideLayout+xml"/>
  <Override PartName="/ppt/slideLayouts/slideLayout26.xml" ContentType="application/vnd.openxmlformats-officedocument.presentationml.slideLayout+xml"/>
  <Override PartName="/ppt/slideLayouts/slideLayout137.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133.xml" ContentType="application/vnd.openxmlformats-officedocument.presentationml.slideLayout+xml"/>
  <Override PartName="/ppt/slideLayouts/slideLayout54.xml" ContentType="application/vnd.openxmlformats-officedocument.presentationml.slideLayout+xml"/>
  <Override PartName="/ppt/slideLayouts/slideLayout27.xml" ContentType="application/vnd.openxmlformats-officedocument.presentationml.slideLayout+xml"/>
  <Override PartName="/ppt/slideLayouts/slideLayout146.xml" ContentType="application/vnd.openxmlformats-officedocument.presentationml.slideLayout+xml"/>
  <Override PartName="/ppt/slideLayouts/slideLayout138.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101.xml" ContentType="application/vnd.openxmlformats-officedocument.presentationml.slideLayout+xml"/>
  <Override PartName="/ppt/slideLayouts/slideLayout21.xml" ContentType="application/vnd.openxmlformats-officedocument.presentationml.slideLayout+xml"/>
  <Override PartName="/ppt/slideLayouts/slideLayout98.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116.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91.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79.xml" ContentType="application/vnd.openxmlformats-officedocument.presentationml.slideLayout+xml"/>
  <Override PartName="/ppt/slideLayouts/slideLayout144.xml" ContentType="application/vnd.openxmlformats-officedocument.presentationml.slideLayout+xml"/>
  <Override PartName="/ppt/slideLayouts/slideLayout17.xml" ContentType="application/vnd.openxmlformats-officedocument.presentationml.slideLayout+xml"/>
  <Override PartName="/ppt/slideLayouts/slideLayout120.xml" ContentType="application/vnd.openxmlformats-officedocument.presentationml.slideLayout+xml"/>
  <Override PartName="/ppt/slideLayouts/slideLayout30.xml" ContentType="application/vnd.openxmlformats-officedocument.presentationml.slideLayout+xml"/>
  <Override PartName="/ppt/slideLayouts/slideLayout62.xml" ContentType="application/vnd.openxmlformats-officedocument.presentationml.slideLayout+xml"/>
  <Override PartName="/ppt/slideLayouts/slideLayout50.xml" ContentType="application/vnd.openxmlformats-officedocument.presentationml.slideLayout+xml"/>
  <Override PartName="/ppt/slideLayouts/slideLayout114.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106.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73.xml" ContentType="application/vnd.openxmlformats-officedocument.presentationml.slideLayout+xml"/>
  <Override PartName="/ppt/slideLayouts/slideLayout126.xml" ContentType="application/vnd.openxmlformats-officedocument.presentationml.slideLayout+xml"/>
  <Override PartName="/ppt/slideLayouts/slideLayout103.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18.xml" ContentType="application/vnd.openxmlformats-officedocument.presentationml.slideLayout+xml"/>
  <Override PartName="/ppt/slideLayouts/slideLayout10.xml" ContentType="application/vnd.openxmlformats-officedocument.presentationml.slideLayout+xml"/>
  <Override PartName="/ppt/slideLayouts/slideLayout70.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153.xml.rels" ContentType="application/vnd.openxmlformats-package.relationships+xml"/>
  <Override PartName="/ppt/slideLayouts/_rels/slideLayout152.xml.rels" ContentType="application/vnd.openxmlformats-package.relationships+xml"/>
  <Override PartName="/ppt/slideLayouts/_rels/slideLayout151.xml.rels" ContentType="application/vnd.openxmlformats-package.relationships+xml"/>
  <Override PartName="/ppt/slideLayouts/_rels/slideLayout150.xml.rels" ContentType="application/vnd.openxmlformats-package.relationships+xml"/>
  <Override PartName="/ppt/slideLayouts/_rels/slideLayout149.xml.rels" ContentType="application/vnd.openxmlformats-package.relationships+xml"/>
  <Override PartName="/ppt/slideLayouts/_rels/slideLayout147.xml.rels" ContentType="application/vnd.openxmlformats-package.relationships+xml"/>
  <Override PartName="/ppt/slideLayouts/_rels/slideLayout146.xml.rels" ContentType="application/vnd.openxmlformats-package.relationships+xml"/>
  <Override PartName="/ppt/slideLayouts/_rels/slideLayout145.xml.rels" ContentType="application/vnd.openxmlformats-package.relationships+xml"/>
  <Override PartName="/ppt/slideLayouts/_rels/slideLayout142.xml.rels" ContentType="application/vnd.openxmlformats-package.relationships+xml"/>
  <Override PartName="/ppt/slideLayouts/_rels/slideLayout141.xml.rels" ContentType="application/vnd.openxmlformats-package.relationships+xml"/>
  <Override PartName="/ppt/slideLayouts/_rels/slideLayout140.xml.rels" ContentType="application/vnd.openxmlformats-package.relationships+xml"/>
  <Override PartName="/ppt/slideLayouts/_rels/slideLayout137.xml.rels" ContentType="application/vnd.openxmlformats-package.relationships+xml"/>
  <Override PartName="/ppt/slideLayouts/_rels/slideLayout136.xml.rels" ContentType="application/vnd.openxmlformats-package.relationships+xml"/>
  <Override PartName="/ppt/slideLayouts/_rels/slideLayout135.xml.rels" ContentType="application/vnd.openxmlformats-package.relationships+xml"/>
  <Override PartName="/ppt/slideLayouts/_rels/slideLayout132.xml.rels" ContentType="application/vnd.openxmlformats-package.relationships+xml"/>
  <Override PartName="/ppt/slideLayouts/_rels/slideLayout128.xml.rels" ContentType="application/vnd.openxmlformats-package.relationships+xml"/>
  <Override PartName="/ppt/slideLayouts/_rels/slideLayout131.xml.rels" ContentType="application/vnd.openxmlformats-package.relationships+xml"/>
  <Override PartName="/ppt/slideLayouts/_rels/slideLayout126.xml.rels" ContentType="application/vnd.openxmlformats-package.relationships+xml"/>
  <Override PartName="/ppt/slideLayouts/_rels/slideLayout123.xml.rels" ContentType="application/vnd.openxmlformats-package.relationships+xml"/>
  <Override PartName="/ppt/slideLayouts/_rels/slideLayout122.xml.rels" ContentType="application/vnd.openxmlformats-package.relationships+xml"/>
  <Override PartName="/ppt/slideLayouts/_rels/slideLayout118.xml.rels" ContentType="application/vnd.openxmlformats-package.relationships+xml"/>
  <Override PartName="/ppt/slideLayouts/_rels/slideLayout116.xml.rels" ContentType="application/vnd.openxmlformats-package.relationships+xml"/>
  <Override PartName="/ppt/slideLayouts/_rels/slideLayout114.xml.rels" ContentType="application/vnd.openxmlformats-package.relationships+xml"/>
  <Override PartName="/ppt/slideLayouts/_rels/slideLayout120.xml.rels" ContentType="application/vnd.openxmlformats-package.relationships+xml"/>
  <Override PartName="/ppt/slideLayouts/_rels/slideLayout112.xml.rels" ContentType="application/vnd.openxmlformats-package.relationships+xml"/>
  <Override PartName="/ppt/slideLayouts/_rels/slideLayout121.xml.rels" ContentType="application/vnd.openxmlformats-package.relationships+xml"/>
  <Override PartName="/ppt/slideLayouts/_rels/slideLayout108.xml.rels" ContentType="application/vnd.openxmlformats-package.relationships+xml"/>
  <Override PartName="/ppt/slideLayouts/_rels/slideLayout104.xml.rels" ContentType="application/vnd.openxmlformats-package.relationships+xml"/>
  <Override PartName="/ppt/slideLayouts/_rels/slideLayout134.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125.xml.rels" ContentType="application/vnd.openxmlformats-package.relationships+xml"/>
  <Override PartName="/ppt/slideLayouts/_rels/slideLayout98.xml.rels" ContentType="application/vnd.openxmlformats-package.relationships+xml"/>
  <Override PartName="/ppt/slideLayouts/_rels/slideLayout97.xml.rels" ContentType="application/vnd.openxmlformats-package.relationships+xml"/>
  <Override PartName="/ppt/slideLayouts/_rels/slideLayout96.xml.rels" ContentType="application/vnd.openxmlformats-package.relationships+xml"/>
  <Override PartName="/ppt/slideLayouts/_rels/slideLayout110.xml.rels" ContentType="application/vnd.openxmlformats-package.relationships+xml"/>
  <Override PartName="/ppt/slideLayouts/_rels/slideLayout94.xml.rels" ContentType="application/vnd.openxmlformats-package.relationships+xml"/>
  <Override PartName="/ppt/slideLayouts/_rels/slideLayout106.xml.rels" ContentType="application/vnd.openxmlformats-package.relationships+xml"/>
  <Override PartName="/ppt/slideLayouts/_rels/slideLayout93.xml.rels" ContentType="application/vnd.openxmlformats-package.relationships+xml"/>
  <Override PartName="/ppt/slideLayouts/_rels/slideLayout87.xml.rels" ContentType="application/vnd.openxmlformats-package.relationships+xml"/>
  <Override PartName="/ppt/slideLayouts/_rels/slideLayout85.xml.rels" ContentType="application/vnd.openxmlformats-package.relationships+xml"/>
  <Override PartName="/ppt/slideLayouts/_rels/slideLayout143.xml.rels" ContentType="application/vnd.openxmlformats-package.relationships+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89.xml.rels" ContentType="application/vnd.openxmlformats-package.relationships+xml"/>
  <Override PartName="/ppt/slideLayouts/_rels/slideLayout115.xml.rels" ContentType="application/vnd.openxmlformats-package.relationships+xml"/>
  <Override PartName="/ppt/slideLayouts/_rels/slideLayout79.xml.rels" ContentType="application/vnd.openxmlformats-package.relationships+xml"/>
  <Override PartName="/ppt/slideLayouts/_rels/slideLayout78.xml.rels" ContentType="application/vnd.openxmlformats-package.relationships+xml"/>
  <Override PartName="/ppt/slideLayouts/_rels/slideLayout119.xml.rels" ContentType="application/vnd.openxmlformats-package.relationships+xml"/>
  <Override PartName="/ppt/slideLayouts/_rels/slideLayout103.xml.rels" ContentType="application/vnd.openxmlformats-package.relationships+xml"/>
  <Override PartName="/ppt/slideLayouts/_rels/slideLayout75.xml.rels" ContentType="application/vnd.openxmlformats-package.relationships+xml"/>
  <Override PartName="/ppt/slideLayouts/_rels/slideLayout154.xml.rels" ContentType="application/vnd.openxmlformats-package.relationships+xml"/>
  <Override PartName="/ppt/slideLayouts/_rels/slideLayout92.xml.rels" ContentType="application/vnd.openxmlformats-package.relationships+xml"/>
  <Override PartName="/ppt/slideLayouts/_rels/slideLayout156.xml.rels" ContentType="application/vnd.openxmlformats-package.relationships+xml"/>
  <Override PartName="/ppt/slideLayouts/_rels/slideLayout74.xml.rels" ContentType="application/vnd.openxmlformats-package.relationships+xml"/>
  <Override PartName="/ppt/slideLayouts/_rels/slideLayout133.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90.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148.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69.xml.rels" ContentType="application/vnd.openxmlformats-package.relationships+xml"/>
  <Override PartName="/ppt/slideLayouts/_rels/slideLayout138.xml.rels" ContentType="application/vnd.openxmlformats-package.relationships+xml"/>
  <Override PartName="/ppt/slideLayouts/_rels/slideLayout47.xml.rels" ContentType="application/vnd.openxmlformats-package.relationships+xml"/>
  <Override PartName="/ppt/slideLayouts/_rels/slideLayout124.xml.rels" ContentType="application/vnd.openxmlformats-package.relationships+xml"/>
  <Override PartName="/ppt/slideLayouts/_rels/slideLayout155.xml.rels" ContentType="application/vnd.openxmlformats-package.relationships+xml"/>
  <Override PartName="/ppt/slideLayouts/_rels/slideLayout109.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10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52.xml.rels" ContentType="application/vnd.openxmlformats-package.relationships+xml"/>
  <Override PartName="/ppt/slideLayouts/_rels/slideLayout86.xml.rels" ContentType="application/vnd.openxmlformats-package.relationships+xml"/>
  <Override PartName="/ppt/slideLayouts/_rels/slideLayout11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113.xml.rels" ContentType="application/vnd.openxmlformats-package.relationships+xml"/>
  <Override PartName="/ppt/slideLayouts/_rels/slideLayout76.xml.rels" ContentType="application/vnd.openxmlformats-package.relationships+xml"/>
  <Override PartName="/ppt/slideLayouts/_rels/slideLayout117.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80.xml.rels" ContentType="application/vnd.openxmlformats-package.relationships+xml"/>
  <Override PartName="/ppt/slideLayouts/_rels/slideLayout77.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139.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88.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83.xml.rels" ContentType="application/vnd.openxmlformats-package.relationships+xml"/>
  <Override PartName="/ppt/slideLayouts/_rels/slideLayout107.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7.xml.rels" ContentType="application/vnd.openxmlformats-package.relationships+xml"/>
  <Override PartName="/ppt/slideLayouts/_rels/slideLayout13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5.xml.rels" ContentType="application/vnd.openxmlformats-package.relationships+xml"/>
  <Override PartName="/ppt/slideLayouts/_rels/slideLayout127.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9.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70.xml.rels" ContentType="application/vnd.openxmlformats-package.relationships+xml"/>
  <Override PartName="/ppt/slideLayouts/_rels/slideLayout144.xml.rels" ContentType="application/vnd.openxmlformats-package.relationships+xml"/>
  <Override PartName="/ppt/slideLayouts/_rels/slideLayout129.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99.xml" ContentType="application/vnd.openxmlformats-officedocument.presentationml.slideLayout+xml"/>
  <Override PartName="/ppt/slideLayouts/slideLayout13.xml" ContentType="application/vnd.openxmlformats-officedocument.presentationml.slideLayout+xml"/>
  <Override PartName="/ppt/slideLayouts/slideLayout66.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13.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12.xml" ContentType="application/vnd.openxmlformats-officedocument.theme+xml"/>
  <Override PartName="/ppt/theme/theme11.xml" ContentType="application/vnd.openxmlformats-officedocument.theme+xml"/>
  <Override PartName="/ppt/theme/theme9.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13.png" ContentType="image/png"/>
  <Override PartName="/ppt/media/image112.png" ContentType="image/png"/>
  <Override PartName="/ppt/media/image108.png" ContentType="image/png"/>
  <Override PartName="/ppt/media/image107.png" ContentType="image/png"/>
  <Override PartName="/ppt/media/image105.png" ContentType="image/png"/>
  <Override PartName="/ppt/media/image102.png" ContentType="image/png"/>
  <Override PartName="/ppt/media/image100.png" ContentType="image/png"/>
  <Override PartName="/ppt/media/image98.png" ContentType="image/png"/>
  <Override PartName="/ppt/media/image109.png" ContentType="image/png"/>
  <Override PartName="/ppt/media/image92.png" ContentType="image/png"/>
  <Override PartName="/ppt/media/image91.png" ContentType="image/png"/>
  <Override PartName="/ppt/media/image90.png" ContentType="image/png"/>
  <Override PartName="/ppt/media/image88.png" ContentType="image/png"/>
  <Override PartName="/ppt/media/image85.png" ContentType="image/png"/>
  <Override PartName="/ppt/media/image84.png" ContentType="image/png"/>
  <Override PartName="/ppt/media/image103.png" ContentType="image/png"/>
  <Override PartName="/ppt/media/image83.png" ContentType="image/png"/>
  <Override PartName="/ppt/media/image82.png" ContentType="image/png"/>
  <Override PartName="/ppt/media/image81.png" ContentType="image/png"/>
  <Override PartName="/ppt/media/image106.png" ContentType="image/png"/>
  <Override PartName="/ppt/media/image80.png" ContentType="image/png"/>
  <Override PartName="/ppt/media/image95.png" ContentType="image/png"/>
  <Override PartName="/ppt/media/image76.png" ContentType="image/png"/>
  <Override PartName="/ppt/media/image110.wmf" ContentType="image/x-wmf"/>
  <Override PartName="/ppt/media/image93.png" ContentType="image/png"/>
  <Override PartName="/ppt/media/image75.png" ContentType="image/png"/>
  <Override PartName="/ppt/media/image74.png" ContentType="image/png"/>
  <Override PartName="/ppt/media/image73.png" ContentType="image/png"/>
  <Override PartName="/ppt/media/image71.png" ContentType="image/png"/>
  <Override PartName="/ppt/media/image104.png" ContentType="image/png"/>
  <Override PartName="/ppt/media/image70.png" ContentType="image/png"/>
  <Override PartName="/ppt/media/image68.png" ContentType="image/png"/>
  <Override PartName="/ppt/media/image115.jpeg" ContentType="image/jpeg"/>
  <Override PartName="/ppt/media/image69.png" ContentType="image/png"/>
  <Override PartName="/ppt/media/image67.png" ContentType="image/png"/>
  <Override PartName="/ppt/media/image66.png" ContentType="image/png"/>
  <Override PartName="/ppt/media/image65.png" ContentType="image/png"/>
  <Override PartName="/ppt/media/image64.png" ContentType="image/png"/>
  <Override PartName="/ppt/media/image72.png" ContentType="image/png"/>
  <Override PartName="/ppt/media/image63.png" ContentType="image/png"/>
  <Override PartName="/ppt/media/image62.png" ContentType="image/png"/>
  <Override PartName="/ppt/media/image60.png" ContentType="image/png"/>
  <Override PartName="/ppt/media/image59.png" ContentType="image/png"/>
  <Override PartName="/ppt/media/image78.png" ContentType="image/png"/>
  <Override PartName="/ppt/media/image58.png" ContentType="image/png"/>
  <Override PartName="/ppt/media/image97.png" ContentType="image/png"/>
  <Override PartName="/ppt/media/image57.png" ContentType="image/png"/>
  <Override PartName="/ppt/media/image53.png" ContentType="image/png"/>
  <Override PartName="/ppt/media/image86.png" ContentType="image/png"/>
  <Override PartName="/ppt/media/image52.png" ContentType="image/png"/>
  <Override PartName="/ppt/media/image56.png" ContentType="image/png"/>
  <Override PartName="/ppt/media/image51.png" ContentType="image/png"/>
  <Override PartName="/ppt/media/image50.png" ContentType="image/png"/>
  <Override PartName="/ppt/media/image89.png" ContentType="image/png"/>
  <Override PartName="/ppt/media/image49.png" ContentType="image/png"/>
  <Override PartName="/ppt/media/image111.png" ContentType="image/png"/>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5.png" ContentType="image/png"/>
  <Override PartName="/ppt/media/image30.png" ContentType="image/png"/>
  <Override PartName="/ppt/media/image44.png" ContentType="image/png"/>
  <Override PartName="/ppt/media/image27.png" ContentType="image/png"/>
  <Override PartName="/ppt/media/image26.png" ContentType="image/png"/>
  <Override PartName="/ppt/media/image87.png" ContentType="image/png"/>
  <Override PartName="/ppt/media/image28.png" ContentType="image/png"/>
  <Override PartName="/ppt/media/image25.png" ContentType="image/png"/>
  <Override PartName="/ppt/media/image33.png" ContentType="image/png"/>
  <Override PartName="/ppt/media/image38.png" ContentType="image/png"/>
  <Override PartName="/ppt/media/image77.png" ContentType="image/png"/>
  <Override PartName="/ppt/media/image22.png" ContentType="image/png"/>
  <Override PartName="/ppt/media/image55.png" ContentType="image/png"/>
  <Override PartName="/ppt/media/image99.png" ContentType="image/png"/>
  <Override PartName="/ppt/media/image31.png" ContentType="image/png"/>
  <Override PartName="/ppt/media/image37.png" ContentType="image/png"/>
  <Override PartName="/ppt/media/image116.jpeg" ContentType="image/jpeg"/>
  <Override PartName="/ppt/media/image24.png" ContentType="image/png"/>
  <Override PartName="/ppt/media/image21.png" ContentType="image/png"/>
  <Override PartName="/ppt/media/image54.png" ContentType="image/png"/>
  <Override PartName="/ppt/media/image61.png" ContentType="image/png"/>
  <Override PartName="/ppt/media/image20.png" ContentType="image/png"/>
  <Override PartName="/ppt/media/image96.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46.png" ContentType="image/png"/>
  <Override PartName="/ppt/media/image23.png" ContentType="image/png"/>
  <Override PartName="/ppt/media/image12.png" ContentType="image/png"/>
  <Override PartName="/ppt/media/image39.png" ContentType="image/png"/>
  <Override PartName="/ppt/media/image94.png" ContentType="image/png"/>
  <Override PartName="/ppt/media/image35.png" ContentType="image/png"/>
  <Override PartName="/ppt/media/image10.png" ContentType="image/png"/>
  <Override PartName="/ppt/media/image48.png" ContentType="image/png"/>
  <Override PartName="/ppt/media/image9.png" ContentType="image/png"/>
  <Override PartName="/ppt/media/image15.png" ContentType="image/png"/>
  <Override PartName="/ppt/media/image29.png" ContentType="image/png"/>
  <Override PartName="/ppt/media/image8.png" ContentType="image/png"/>
  <Override PartName="/ppt/media/image40.png" ContentType="image/png"/>
  <Override PartName="/ppt/media/image5.png" ContentType="image/png"/>
  <Override PartName="/ppt/media/image114.png" ContentType="image/png"/>
  <Override PartName="/ppt/media/image18.png" ContentType="image/png"/>
  <Override PartName="/ppt/media/image7.png" ContentType="image/png"/>
  <Override PartName="/ppt/media/image4.png" ContentType="image/png"/>
  <Override PartName="/ppt/media/image79.png" ContentType="image/png"/>
  <Override PartName="/ppt/media/image3.jpeg" ContentType="image/jpeg"/>
  <Override PartName="/ppt/media/image47.png" ContentType="image/png"/>
  <Override PartName="/ppt/media/image34.png" ContentType="image/png"/>
  <Override PartName="/ppt/media/image101.png" ContentType="image/png"/>
  <Override PartName="/ppt/media/image2.jpeg" ContentType="image/jpeg"/>
  <Override PartName="/ppt/media/image6.png" ContentType="image/png"/>
  <Override PartName="/ppt/media/image1.png" ContentType="image/png"/>
  <Override PartName="/ppt/media/image11.png" ContentType="image/png"/>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13.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8.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notesMaster" Target="notesMasters/notes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slide" Target="slides/slide26.xml"/><Relationship Id="rId42" Type="http://schemas.openxmlformats.org/officeDocument/2006/relationships/slide" Target="slides/slide27.xml"/><Relationship Id="rId43" Type="http://schemas.openxmlformats.org/officeDocument/2006/relationships/slide" Target="slides/slide28.xml"/><Relationship Id="rId44" Type="http://schemas.openxmlformats.org/officeDocument/2006/relationships/slide" Target="slides/slide29.xml"/><Relationship Id="rId45" Type="http://schemas.openxmlformats.org/officeDocument/2006/relationships/slide" Target="slides/slide30.xml"/><Relationship Id="rId46" Type="http://schemas.openxmlformats.org/officeDocument/2006/relationships/slide" Target="slides/slide31.xml"/><Relationship Id="rId47" Type="http://schemas.openxmlformats.org/officeDocument/2006/relationships/slide" Target="slides/slide32.xml"/><Relationship Id="rId48" Type="http://schemas.openxmlformats.org/officeDocument/2006/relationships/slide" Target="slides/slide33.xml"/><Relationship Id="rId49" Type="http://schemas.openxmlformats.org/officeDocument/2006/relationships/slide" Target="slides/slide34.xml"/><Relationship Id="rId50" Type="http://schemas.openxmlformats.org/officeDocument/2006/relationships/slide" Target="slides/slide35.xml"/><Relationship Id="rId51" Type="http://schemas.openxmlformats.org/officeDocument/2006/relationships/slide" Target="slides/slide36.xml"/><Relationship Id="rId52" Type="http://schemas.openxmlformats.org/officeDocument/2006/relationships/slide" Target="slides/slide37.xml"/><Relationship Id="rId53" Type="http://schemas.openxmlformats.org/officeDocument/2006/relationships/slide" Target="slides/slide38.xml"/><Relationship Id="rId54" Type="http://schemas.openxmlformats.org/officeDocument/2006/relationships/slide" Target="slides/slide39.xml"/><Relationship Id="rId55"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6"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单击编辑备注格式</a:t>
            </a:r>
            <a:endParaRPr/>
          </a:p>
        </p:txBody>
      </p:sp>
      <p:sp>
        <p:nvSpPr>
          <p:cNvPr id="527"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&lt;页眉&gt;</a:t>
            </a:r>
            <a:endParaRPr/>
          </a:p>
        </p:txBody>
      </p:sp>
      <p:sp>
        <p:nvSpPr>
          <p:cNvPr id="528"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&lt;日期/时间&gt;</a:t>
            </a:r>
            <a:endParaRPr/>
          </a:p>
        </p:txBody>
      </p:sp>
      <p:sp>
        <p:nvSpPr>
          <p:cNvPr id="529"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&lt;页脚&gt;</a:t>
            </a:r>
            <a:endParaRPr/>
          </a:p>
        </p:txBody>
      </p:sp>
      <p:sp>
        <p:nvSpPr>
          <p:cNvPr id="530" name="PlaceHolder 5"/>
          <p:cNvSpPr>
            <a:spLocks noGrp="1"/>
          </p:cNvSpPr>
          <p:nvPr>
            <p:ph type="sldNum"/>
          </p:nvPr>
        </p:nvSpPr>
        <p:spPr>
          <a:xfrm>
            <a:off x="4278960" y="10157400"/>
            <a:ext cx="3280680" cy="534240"/>
          </a:xfrm>
          <a:prstGeom prst="rect">
            <a:avLst/>
          </a:prstGeom>
        </p:spPr>
        <p:txBody>
          <a:bodyPr lIns="0" rIns="0" tIns="0" bIns="0" anchor="b"/>
          <a:p>
            <a:pPr algn="r"/>
            <a:fld id="{1E4C44B6-7F3D-4461-907F-79A0102F8879}" type="slidenum">
              <a:rPr lang="en-US" sz="1400">
                <a:latin typeface="Times New Roman"/>
              </a:rPr>
              <a:t>&lt;编号&gt;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2" name="CustomShape 1"/>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a:t>
            </a:r>
            <a:endParaRPr/>
          </a:p>
        </p:txBody>
      </p:sp>
      <p:sp>
        <p:nvSpPr>
          <p:cNvPr id="743" name="CustomShape 2"/>
          <p:cNvSpPr/>
          <p:nvPr/>
        </p:nvSpPr>
        <p:spPr>
          <a:xfrm>
            <a:off x="3884760" y="8685360"/>
            <a:ext cx="2969280" cy="454680"/>
          </a:xfrm>
          <a:prstGeom prst="rect">
            <a:avLst/>
          </a:prstGeom>
          <a:noFill/>
          <a:ln>
            <a:noFill/>
          </a:ln>
        </p:spPr>
      </p:sp>
      <p:sp>
        <p:nvSpPr>
          <p:cNvPr id="744" name="PlaceHolder 3"/>
          <p:cNvSpPr>
            <a:spLocks noGrp="1"/>
          </p:cNvSpPr>
          <p:nvPr>
            <p:ph type="body"/>
          </p:nvPr>
        </p:nvSpPr>
        <p:spPr>
          <a:xfrm>
            <a:off x="685800" y="4343400"/>
            <a:ext cx="5483880" cy="4112280"/>
          </a:xfrm>
          <a:prstGeom prst="rect">
            <a:avLst/>
          </a:prstGeom>
        </p:spPr>
        <p:txBody>
          <a:bodyPr lIns="0" rIns="0" tIns="0" bIns="0"/>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9" name="PlaceHolder 1"/>
          <p:cNvSpPr>
            <a:spLocks noGrp="1"/>
          </p:cNvSpPr>
          <p:nvPr>
            <p:ph type="body"/>
          </p:nvPr>
        </p:nvSpPr>
        <p:spPr>
          <a:xfrm>
            <a:off x="685800" y="4343400"/>
            <a:ext cx="5483880" cy="4112280"/>
          </a:xfrm>
          <a:prstGeom prst="rect">
            <a:avLst/>
          </a:prstGeom>
        </p:spPr>
        <p:txBody>
          <a:bodyPr lIns="0" rIns="0" tIns="0" bIns="0"/>
          <a:p>
            <a:endParaRPr/>
          </a:p>
        </p:txBody>
      </p:sp>
      <p:sp>
        <p:nvSpPr>
          <p:cNvPr id="770"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71" name="CustomShape 3"/>
          <p:cNvSpPr/>
          <p:nvPr/>
        </p:nvSpPr>
        <p:spPr>
          <a:xfrm>
            <a:off x="3884760" y="8685360"/>
            <a:ext cx="2969280" cy="454680"/>
          </a:xfrm>
          <a:prstGeom prst="rect">
            <a:avLst/>
          </a:prstGeom>
          <a:noFill/>
          <a:ln>
            <a:noFill/>
          </a:ln>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2"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平台介绍的内容：讲</a:t>
            </a:r>
            <a:r>
              <a:rPr lang="en-US" sz="2000">
                <a:latin typeface="Arial"/>
              </a:rPr>
              <a:t>v6</a:t>
            </a:r>
            <a:r>
              <a:rPr lang="en-US" sz="2000">
                <a:latin typeface="Arial"/>
              </a:rPr>
              <a:t>开发的背景，技术架构，主要技术，和</a:t>
            </a:r>
            <a:r>
              <a:rPr lang="en-US" sz="2000">
                <a:latin typeface="Arial"/>
              </a:rPr>
              <a:t>v3</a:t>
            </a:r>
            <a:r>
              <a:rPr lang="en-US" sz="2000">
                <a:latin typeface="Arial"/>
              </a:rPr>
              <a:t>的区别，新思路和发展方向。</a:t>
            </a:r>
            <a:endParaRPr/>
          </a:p>
          <a:p>
            <a:r>
              <a:rPr lang="en-US" sz="2000">
                <a:latin typeface="Arial"/>
              </a:rPr>
              <a:t>角度：宏观、整体</a:t>
            </a:r>
            <a:endParaRPr/>
          </a:p>
          <a:p>
            <a:r>
              <a:rPr lang="en-US" sz="2000">
                <a:latin typeface="Arial"/>
              </a:rPr>
              <a:t>防止只见树木，不见森林</a:t>
            </a:r>
            <a:endParaRPr/>
          </a:p>
          <a:p>
            <a:r>
              <a:rPr lang="en-US" sz="2000">
                <a:latin typeface="Arial"/>
              </a:rPr>
              <a:t>更针对的性的听后续课程</a:t>
            </a:r>
            <a:endParaRPr/>
          </a:p>
        </p:txBody>
      </p:sp>
      <p:sp>
        <p:nvSpPr>
          <p:cNvPr id="773"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a:t>
            </a:r>
            <a:endParaRPr/>
          </a:p>
        </p:txBody>
      </p:sp>
      <p:sp>
        <p:nvSpPr>
          <p:cNvPr id="774" name="CustomShape 3"/>
          <p:cNvSpPr/>
          <p:nvPr/>
        </p:nvSpPr>
        <p:spPr>
          <a:xfrm>
            <a:off x="3884760" y="8685360"/>
            <a:ext cx="2969280" cy="454680"/>
          </a:xfrm>
          <a:prstGeom prst="rect">
            <a:avLst/>
          </a:prstGeom>
          <a:noFill/>
          <a:ln>
            <a:noFill/>
          </a:ln>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5"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MyBatis</a:t>
            </a:r>
            <a:r>
              <a:rPr lang="en-US" sz="2000">
                <a:latin typeface="Arial"/>
              </a:rPr>
              <a:t>是支持普通</a:t>
            </a:r>
            <a:r>
              <a:rPr lang="en-US" sz="2000">
                <a:latin typeface="Arial"/>
              </a:rPr>
              <a:t>SQL</a:t>
            </a:r>
            <a:r>
              <a:rPr lang="en-US" sz="2000">
                <a:latin typeface="Arial"/>
              </a:rPr>
              <a:t>查询，存储过程和高级映射的优秀持久层框架。</a:t>
            </a:r>
            <a:endParaRPr/>
          </a:p>
          <a:p>
            <a:r>
              <a:rPr lang="en-US" sz="2000">
                <a:latin typeface="Arial"/>
              </a:rPr>
              <a:t>MyBatis</a:t>
            </a:r>
            <a:r>
              <a:rPr lang="en-US" sz="2000">
                <a:latin typeface="Arial"/>
              </a:rPr>
              <a:t>消除了几乎所有的</a:t>
            </a:r>
            <a:r>
              <a:rPr lang="en-US" sz="2000">
                <a:latin typeface="Arial"/>
              </a:rPr>
              <a:t>JDBC</a:t>
            </a:r>
            <a:r>
              <a:rPr lang="en-US" sz="2000">
                <a:latin typeface="Arial"/>
              </a:rPr>
              <a:t>代码和参数的手工设置以及结果集的检索。</a:t>
            </a:r>
            <a:endParaRPr/>
          </a:p>
          <a:p>
            <a:r>
              <a:rPr lang="en-US" sz="2000">
                <a:latin typeface="Arial"/>
              </a:rPr>
              <a:t>MyBatis </a:t>
            </a:r>
            <a:r>
              <a:rPr lang="en-US" sz="2000">
                <a:latin typeface="Arial"/>
              </a:rPr>
              <a:t>使用简单的 </a:t>
            </a:r>
            <a:r>
              <a:rPr lang="en-US" sz="2000">
                <a:latin typeface="Arial"/>
              </a:rPr>
              <a:t>XML</a:t>
            </a:r>
            <a:r>
              <a:rPr lang="en-US" sz="2000">
                <a:latin typeface="Arial"/>
              </a:rPr>
              <a:t>用于配置和原始映射，将接口和 </a:t>
            </a:r>
            <a:r>
              <a:rPr lang="en-US" sz="2000">
                <a:latin typeface="Arial"/>
              </a:rPr>
              <a:t>Java </a:t>
            </a:r>
            <a:r>
              <a:rPr lang="en-US" sz="2000">
                <a:latin typeface="Arial"/>
              </a:rPr>
              <a:t>的</a:t>
            </a:r>
            <a:r>
              <a:rPr lang="en-US" sz="2000">
                <a:latin typeface="Arial"/>
              </a:rPr>
              <a:t>POJOs</a:t>
            </a:r>
            <a:r>
              <a:rPr lang="en-US" sz="2000">
                <a:latin typeface="Arial"/>
              </a:rPr>
              <a:t>（</a:t>
            </a:r>
            <a:r>
              <a:rPr lang="en-US" sz="2000">
                <a:latin typeface="Arial"/>
              </a:rPr>
              <a:t>Plain Old Java Objects</a:t>
            </a:r>
            <a:r>
              <a:rPr lang="en-US" sz="2000">
                <a:latin typeface="Arial"/>
              </a:rPr>
              <a:t>，普通的 </a:t>
            </a:r>
            <a:r>
              <a:rPr lang="en-US" sz="2000">
                <a:latin typeface="Arial"/>
              </a:rPr>
              <a:t>Java</a:t>
            </a:r>
            <a:endParaRPr/>
          </a:p>
          <a:p>
            <a:r>
              <a:rPr lang="en-US" sz="2000">
                <a:latin typeface="Arial"/>
              </a:rPr>
              <a:t>对象）映射成数据库中的记录。</a:t>
            </a:r>
            <a:endParaRPr/>
          </a:p>
          <a:p>
            <a:r>
              <a:rPr lang="en-US" sz="2000">
                <a:latin typeface="Arial"/>
              </a:rPr>
              <a:t>MyBatis </a:t>
            </a:r>
            <a:r>
              <a:rPr lang="en-US" sz="2000">
                <a:latin typeface="Arial"/>
              </a:rPr>
              <a:t>最强大的特性之一就是它的动态语句功能。如果您以前有使用</a:t>
            </a:r>
            <a:r>
              <a:rPr lang="en-US" sz="2000">
                <a:latin typeface="Arial"/>
              </a:rPr>
              <a:t>JDBC</a:t>
            </a:r>
            <a:r>
              <a:rPr lang="en-US" sz="2000">
                <a:latin typeface="Arial"/>
              </a:rPr>
              <a:t>或者类似框架的经历，您就会明白把</a:t>
            </a:r>
            <a:r>
              <a:rPr lang="en-US" sz="2000">
                <a:latin typeface="Arial"/>
              </a:rPr>
              <a:t>SQL</a:t>
            </a:r>
            <a:r>
              <a:rPr lang="en-US" sz="2000">
                <a:latin typeface="Arial"/>
              </a:rPr>
              <a:t>语句条件连接在一起是多么的痛苦，要确保不能忘记空格或者不要在条件中忘记</a:t>
            </a:r>
            <a:r>
              <a:rPr lang="en-US" sz="2000">
                <a:latin typeface="Arial"/>
              </a:rPr>
              <a:t>AND</a:t>
            </a:r>
            <a:r>
              <a:rPr lang="en-US" sz="2000">
                <a:latin typeface="Arial"/>
              </a:rPr>
              <a:t>。动态语句能够完全解决掉这些痛苦。</a:t>
            </a:r>
            <a:endParaRPr/>
          </a:p>
          <a:p>
            <a:r>
              <a:rPr lang="en-US" sz="2000">
                <a:latin typeface="Arial"/>
              </a:rPr>
              <a:t>OGNL</a:t>
            </a:r>
            <a:r>
              <a:rPr lang="en-US" sz="2000">
                <a:latin typeface="Arial"/>
              </a:rPr>
              <a:t>（</a:t>
            </a:r>
            <a:r>
              <a:rPr lang="en-US" sz="2000">
                <a:latin typeface="Arial"/>
              </a:rPr>
              <a:t>Object-Graph Navigation Language</a:t>
            </a:r>
            <a:r>
              <a:rPr lang="en-US" sz="2000">
                <a:latin typeface="Arial"/>
              </a:rPr>
              <a:t>）对象图导航语言</a:t>
            </a:r>
            <a:endParaRPr/>
          </a:p>
          <a:p>
            <a:endParaRPr/>
          </a:p>
          <a:p>
            <a:endParaRPr/>
          </a:p>
          <a:p>
            <a:r>
              <a:rPr lang="en-US" sz="2000">
                <a:latin typeface="Arial"/>
              </a:rPr>
              <a:t>MyBatis</a:t>
            </a:r>
            <a:r>
              <a:rPr lang="en-US" sz="2000">
                <a:latin typeface="Arial"/>
              </a:rPr>
              <a:t>应用程序主要是使用</a:t>
            </a:r>
            <a:r>
              <a:rPr lang="en-US" sz="2000">
                <a:latin typeface="Arial"/>
              </a:rPr>
              <a:t>SqlSessionFactory</a:t>
            </a:r>
            <a:r>
              <a:rPr lang="en-US" sz="2000">
                <a:latin typeface="Arial"/>
              </a:rPr>
              <a:t>实例，实例可以通过</a:t>
            </a:r>
            <a:r>
              <a:rPr lang="en-US" sz="2000">
                <a:latin typeface="Arial"/>
              </a:rPr>
              <a:t>SqlSessionFactoryBuilder</a:t>
            </a:r>
            <a:r>
              <a:rPr lang="en-US" sz="2000">
                <a:latin typeface="Arial"/>
              </a:rPr>
              <a:t>获得。</a:t>
            </a:r>
            <a:r>
              <a:rPr lang="en-US" sz="2000">
                <a:latin typeface="Arial"/>
              </a:rPr>
              <a:t>SqlSessionFactoryBuilder</a:t>
            </a:r>
            <a:r>
              <a:rPr lang="en-US" sz="2000">
                <a:latin typeface="Arial"/>
              </a:rPr>
              <a:t>可以从一个</a:t>
            </a:r>
            <a:r>
              <a:rPr lang="en-US" sz="2000">
                <a:latin typeface="Arial"/>
              </a:rPr>
              <a:t>xml</a:t>
            </a:r>
            <a:r>
              <a:rPr lang="en-US" sz="2000">
                <a:latin typeface="Arial"/>
              </a:rPr>
              <a:t>配置文件或者一个预定义的配置类的实例获得。</a:t>
            </a:r>
            <a:endParaRPr/>
          </a:p>
          <a:p>
            <a:r>
              <a:rPr lang="en-US" sz="2000">
                <a:latin typeface="Arial"/>
              </a:rPr>
              <a:t>用</a:t>
            </a:r>
            <a:r>
              <a:rPr lang="en-US" sz="2000">
                <a:latin typeface="Arial"/>
              </a:rPr>
              <a:t>xml</a:t>
            </a:r>
            <a:r>
              <a:rPr lang="en-US" sz="2000">
                <a:latin typeface="Arial"/>
              </a:rPr>
              <a:t>文件构建</a:t>
            </a:r>
            <a:r>
              <a:rPr lang="en-US" sz="2000">
                <a:latin typeface="Arial"/>
              </a:rPr>
              <a:t>SqlSessionFactory</a:t>
            </a:r>
            <a:r>
              <a:rPr lang="en-US" sz="2000">
                <a:latin typeface="Arial"/>
              </a:rPr>
              <a:t>实例是非常简单的事情。推荐在这个配置中使用类路径资源（</a:t>
            </a:r>
            <a:r>
              <a:rPr lang="en-US" sz="2000">
                <a:latin typeface="Arial"/>
              </a:rPr>
              <a:t>classpath resource)</a:t>
            </a:r>
            <a:r>
              <a:rPr lang="en-US" sz="2000">
                <a:latin typeface="Arial"/>
              </a:rPr>
              <a:t>。</a:t>
            </a:r>
            <a:endParaRPr/>
          </a:p>
        </p:txBody>
      </p:sp>
      <p:sp>
        <p:nvSpPr>
          <p:cNvPr id="776"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77" name="CustomShape 3"/>
          <p:cNvSpPr/>
          <p:nvPr/>
        </p:nvSpPr>
        <p:spPr>
          <a:xfrm>
            <a:off x="3884760" y="8685360"/>
            <a:ext cx="2969280" cy="454680"/>
          </a:xfrm>
          <a:prstGeom prst="rect">
            <a:avLst/>
          </a:prstGeom>
          <a:noFill/>
          <a:ln>
            <a:noFill/>
          </a:ln>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8"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Mybatis</a:t>
            </a:r>
            <a:r>
              <a:rPr lang="en-US" sz="2000">
                <a:latin typeface="Arial"/>
              </a:rPr>
              <a:t>的功能架构分为三层：</a:t>
            </a:r>
            <a:endParaRPr/>
          </a:p>
          <a:p>
            <a:r>
              <a:rPr lang="en-US" sz="2000">
                <a:latin typeface="Arial"/>
              </a:rPr>
              <a:t>(1)API</a:t>
            </a:r>
            <a:r>
              <a:rPr lang="en-US" sz="2000">
                <a:latin typeface="Arial"/>
              </a:rPr>
              <a:t>接口层：提供给外部使用的接口</a:t>
            </a:r>
            <a:r>
              <a:rPr lang="en-US" sz="2000">
                <a:latin typeface="Arial"/>
              </a:rPr>
              <a:t>API</a:t>
            </a:r>
            <a:r>
              <a:rPr lang="en-US" sz="2000">
                <a:latin typeface="Arial"/>
              </a:rPr>
              <a:t>，开发人员通过这些本地</a:t>
            </a:r>
            <a:r>
              <a:rPr lang="en-US" sz="2000">
                <a:latin typeface="Arial"/>
              </a:rPr>
              <a:t>API</a:t>
            </a:r>
            <a:r>
              <a:rPr lang="en-US" sz="2000">
                <a:latin typeface="Arial"/>
              </a:rPr>
              <a:t>来操纵数据库。接口层一接收到调用请求就会调用数据处理层来完成具体的数据处理。</a:t>
            </a:r>
            <a:endParaRPr/>
          </a:p>
          <a:p>
            <a:r>
              <a:rPr lang="en-US" sz="2000">
                <a:latin typeface="Arial"/>
              </a:rPr>
              <a:t>(2)</a:t>
            </a:r>
            <a:r>
              <a:rPr lang="en-US" sz="2000">
                <a:latin typeface="Arial"/>
              </a:rPr>
              <a:t>数据处理层：负责具体的</a:t>
            </a:r>
            <a:r>
              <a:rPr lang="en-US" sz="2000">
                <a:latin typeface="Arial"/>
              </a:rPr>
              <a:t>SQL</a:t>
            </a:r>
            <a:r>
              <a:rPr lang="en-US" sz="2000">
                <a:latin typeface="Arial"/>
              </a:rPr>
              <a:t>查找、</a:t>
            </a:r>
            <a:r>
              <a:rPr lang="en-US" sz="2000">
                <a:latin typeface="Arial"/>
              </a:rPr>
              <a:t>SQL</a:t>
            </a:r>
            <a:r>
              <a:rPr lang="en-US" sz="2000">
                <a:latin typeface="Arial"/>
              </a:rPr>
              <a:t>解析、</a:t>
            </a:r>
            <a:r>
              <a:rPr lang="en-US" sz="2000">
                <a:latin typeface="Arial"/>
              </a:rPr>
              <a:t>SQL</a:t>
            </a:r>
            <a:r>
              <a:rPr lang="en-US" sz="2000">
                <a:latin typeface="Arial"/>
              </a:rPr>
              <a:t>执行和执行结果映射处理等。它主要的目的是根据调用的请求完成一次数据库操作。</a:t>
            </a:r>
            <a:endParaRPr/>
          </a:p>
          <a:p>
            <a:r>
              <a:rPr lang="en-US" sz="2000">
                <a:latin typeface="Arial"/>
              </a:rPr>
              <a:t>(3)</a:t>
            </a:r>
            <a:r>
              <a:rPr lang="en-US" sz="2000">
                <a:latin typeface="Arial"/>
              </a:rPr>
              <a:t>基础支撑层：负责最基础的功能支撑，包括连接管理、事务管理、配置加载和缓存处理，这些都是共用的东西，将他们抽取出来作为最基础的组件。为上层的数据处理层提供最基础的支撑。</a:t>
            </a:r>
            <a:endParaRPr/>
          </a:p>
        </p:txBody>
      </p:sp>
      <p:sp>
        <p:nvSpPr>
          <p:cNvPr id="779"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80" name="CustomShape 3"/>
          <p:cNvSpPr/>
          <p:nvPr/>
        </p:nvSpPr>
        <p:spPr>
          <a:xfrm>
            <a:off x="3884760" y="8685360"/>
            <a:ext cx="2969280" cy="454680"/>
          </a:xfrm>
          <a:prstGeom prst="rect">
            <a:avLst/>
          </a:prstGeom>
          <a:noFill/>
          <a:ln>
            <a:noFill/>
          </a:ln>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1"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a:t>
            </a:r>
            <a:r>
              <a:rPr lang="en-US" sz="2000">
                <a:latin typeface="Arial"/>
              </a:rPr>
              <a:t>1</a:t>
            </a:r>
            <a:r>
              <a:rPr lang="en-US" sz="2000">
                <a:latin typeface="Arial"/>
              </a:rPr>
              <a:t>）加载配置：配置来源于两个地方，一处是配置文件，一处是</a:t>
            </a:r>
            <a:r>
              <a:rPr lang="en-US" sz="2000">
                <a:latin typeface="Arial"/>
              </a:rPr>
              <a:t>Java</a:t>
            </a:r>
            <a:r>
              <a:rPr lang="en-US" sz="2000">
                <a:latin typeface="Arial"/>
              </a:rPr>
              <a:t>代码的注解，将</a:t>
            </a:r>
            <a:r>
              <a:rPr lang="en-US" sz="2000">
                <a:latin typeface="Arial"/>
              </a:rPr>
              <a:t>SQL</a:t>
            </a:r>
            <a:r>
              <a:rPr lang="en-US" sz="2000">
                <a:latin typeface="Arial"/>
              </a:rPr>
              <a:t>的配置信息加载成为一个个</a:t>
            </a:r>
            <a:r>
              <a:rPr lang="en-US" sz="2000">
                <a:latin typeface="Arial"/>
              </a:rPr>
              <a:t>MappedStatement</a:t>
            </a:r>
            <a:r>
              <a:rPr lang="en-US" sz="2000">
                <a:latin typeface="Arial"/>
              </a:rPr>
              <a:t>对象（包括了传入参数映射配置、执行的</a:t>
            </a:r>
            <a:r>
              <a:rPr lang="en-US" sz="2000">
                <a:latin typeface="Arial"/>
              </a:rPr>
              <a:t>SQL</a:t>
            </a:r>
            <a:r>
              <a:rPr lang="en-US" sz="2000">
                <a:latin typeface="Arial"/>
              </a:rPr>
              <a:t>语句、结果映射配置），存储在内存中。</a:t>
            </a:r>
            <a:endParaRPr/>
          </a:p>
          <a:p>
            <a:r>
              <a:rPr lang="en-US" sz="2000">
                <a:latin typeface="Arial"/>
              </a:rPr>
              <a:t>(2)SQL</a:t>
            </a:r>
            <a:r>
              <a:rPr lang="en-US" sz="2000">
                <a:latin typeface="Arial"/>
              </a:rPr>
              <a:t>解析：当</a:t>
            </a:r>
            <a:r>
              <a:rPr lang="en-US" sz="2000">
                <a:latin typeface="Arial"/>
              </a:rPr>
              <a:t>API</a:t>
            </a:r>
            <a:r>
              <a:rPr lang="en-US" sz="2000">
                <a:latin typeface="Arial"/>
              </a:rPr>
              <a:t>接口层接收到调用请求时，会接收到传入</a:t>
            </a:r>
            <a:r>
              <a:rPr lang="en-US" sz="2000">
                <a:latin typeface="Arial"/>
              </a:rPr>
              <a:t>SQL</a:t>
            </a:r>
            <a:r>
              <a:rPr lang="en-US" sz="2000">
                <a:latin typeface="Arial"/>
              </a:rPr>
              <a:t>的</a:t>
            </a:r>
            <a:r>
              <a:rPr lang="en-US" sz="2000">
                <a:latin typeface="Arial"/>
              </a:rPr>
              <a:t>ID</a:t>
            </a:r>
            <a:r>
              <a:rPr lang="en-US" sz="2000">
                <a:latin typeface="Arial"/>
              </a:rPr>
              <a:t>和传入对象（可以是</a:t>
            </a:r>
            <a:r>
              <a:rPr lang="en-US" sz="2000">
                <a:latin typeface="Arial"/>
              </a:rPr>
              <a:t>Map</a:t>
            </a:r>
            <a:r>
              <a:rPr lang="en-US" sz="2000">
                <a:latin typeface="Arial"/>
              </a:rPr>
              <a:t>、</a:t>
            </a:r>
            <a:r>
              <a:rPr lang="en-US" sz="2000">
                <a:latin typeface="Arial"/>
              </a:rPr>
              <a:t>JavaBean</a:t>
            </a:r>
            <a:r>
              <a:rPr lang="en-US" sz="2000">
                <a:latin typeface="Arial"/>
              </a:rPr>
              <a:t>或者基本数据类型），</a:t>
            </a:r>
            <a:r>
              <a:rPr lang="en-US" sz="2000">
                <a:latin typeface="Arial"/>
              </a:rPr>
              <a:t>Mybatis</a:t>
            </a:r>
            <a:r>
              <a:rPr lang="en-US" sz="2000">
                <a:latin typeface="Arial"/>
              </a:rPr>
              <a:t>会根据</a:t>
            </a:r>
            <a:r>
              <a:rPr lang="en-US" sz="2000">
                <a:latin typeface="Arial"/>
              </a:rPr>
              <a:t>SQL</a:t>
            </a:r>
            <a:r>
              <a:rPr lang="en-US" sz="2000">
                <a:latin typeface="Arial"/>
              </a:rPr>
              <a:t>的</a:t>
            </a:r>
            <a:r>
              <a:rPr lang="en-US" sz="2000">
                <a:latin typeface="Arial"/>
              </a:rPr>
              <a:t>ID</a:t>
            </a:r>
            <a:r>
              <a:rPr lang="en-US" sz="2000">
                <a:latin typeface="Arial"/>
              </a:rPr>
              <a:t>找到对应的</a:t>
            </a:r>
            <a:r>
              <a:rPr lang="en-US" sz="2000">
                <a:latin typeface="Arial"/>
              </a:rPr>
              <a:t>MappedStatement</a:t>
            </a:r>
            <a:r>
              <a:rPr lang="en-US" sz="2000">
                <a:latin typeface="Arial"/>
              </a:rPr>
              <a:t>，然后根据传入参数对象对</a:t>
            </a:r>
            <a:r>
              <a:rPr lang="en-US" sz="2000">
                <a:latin typeface="Arial"/>
              </a:rPr>
              <a:t>MappedStatement</a:t>
            </a:r>
            <a:r>
              <a:rPr lang="en-US" sz="2000">
                <a:latin typeface="Arial"/>
              </a:rPr>
              <a:t>进行解析，解析后可以得到最终要执行的</a:t>
            </a:r>
            <a:r>
              <a:rPr lang="en-US" sz="2000">
                <a:latin typeface="Arial"/>
              </a:rPr>
              <a:t>SQL</a:t>
            </a:r>
            <a:r>
              <a:rPr lang="en-US" sz="2000">
                <a:latin typeface="Arial"/>
              </a:rPr>
              <a:t>语句和参数。</a:t>
            </a:r>
            <a:endParaRPr/>
          </a:p>
          <a:p>
            <a:r>
              <a:rPr lang="en-US" sz="2000">
                <a:latin typeface="Arial"/>
              </a:rPr>
              <a:t>（</a:t>
            </a:r>
            <a:r>
              <a:rPr lang="en-US" sz="2000">
                <a:latin typeface="Arial"/>
              </a:rPr>
              <a:t>3</a:t>
            </a:r>
            <a:r>
              <a:rPr lang="en-US" sz="2000">
                <a:latin typeface="Arial"/>
              </a:rPr>
              <a:t>）</a:t>
            </a:r>
            <a:r>
              <a:rPr lang="en-US" sz="2000">
                <a:latin typeface="Arial"/>
              </a:rPr>
              <a:t>SQL</a:t>
            </a:r>
            <a:r>
              <a:rPr lang="en-US" sz="2000">
                <a:latin typeface="Arial"/>
              </a:rPr>
              <a:t>执行：将最终得到的</a:t>
            </a:r>
            <a:r>
              <a:rPr lang="en-US" sz="2000">
                <a:latin typeface="Arial"/>
              </a:rPr>
              <a:t>SQL</a:t>
            </a:r>
            <a:r>
              <a:rPr lang="en-US" sz="2000">
                <a:latin typeface="Arial"/>
              </a:rPr>
              <a:t>和参数拿到数据库进行执行，得到操作数据库的结果。</a:t>
            </a:r>
            <a:endParaRPr/>
          </a:p>
          <a:p>
            <a:r>
              <a:rPr lang="en-US" sz="2000">
                <a:latin typeface="Arial"/>
              </a:rPr>
              <a:t>(4)</a:t>
            </a:r>
            <a:r>
              <a:rPr lang="en-US" sz="2000">
                <a:latin typeface="Arial"/>
              </a:rPr>
              <a:t>结果映射：将操作数据库的结果按照映射的配置进行转换，可以转换成</a:t>
            </a:r>
            <a:r>
              <a:rPr lang="en-US" sz="2000">
                <a:latin typeface="Arial"/>
              </a:rPr>
              <a:t>HashMap</a:t>
            </a:r>
            <a:r>
              <a:rPr lang="en-US" sz="2000">
                <a:latin typeface="Arial"/>
              </a:rPr>
              <a:t>、</a:t>
            </a:r>
            <a:r>
              <a:rPr lang="en-US" sz="2000">
                <a:latin typeface="Arial"/>
              </a:rPr>
              <a:t>JavaBean</a:t>
            </a:r>
            <a:r>
              <a:rPr lang="en-US" sz="2000">
                <a:latin typeface="Arial"/>
              </a:rPr>
              <a:t>或者基本数据类型，并将最终结果返回。</a:t>
            </a:r>
            <a:endParaRPr/>
          </a:p>
        </p:txBody>
      </p:sp>
      <p:sp>
        <p:nvSpPr>
          <p:cNvPr id="782"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83" name="CustomShape 3"/>
          <p:cNvSpPr/>
          <p:nvPr/>
        </p:nvSpPr>
        <p:spPr>
          <a:xfrm>
            <a:off x="3884760" y="8685360"/>
            <a:ext cx="2969280" cy="454680"/>
          </a:xfrm>
          <a:prstGeom prst="rect">
            <a:avLst/>
          </a:prstGeom>
          <a:noFill/>
          <a:ln>
            <a:noFill/>
          </a:ln>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4"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V6</a:t>
            </a:r>
            <a:r>
              <a:rPr lang="en-US" sz="2000">
                <a:latin typeface="Arial"/>
              </a:rPr>
              <a:t>中对</a:t>
            </a:r>
            <a:r>
              <a:rPr lang="en-US" sz="2000">
                <a:latin typeface="Arial"/>
              </a:rPr>
              <a:t>MyBatis</a:t>
            </a:r>
            <a:r>
              <a:rPr lang="en-US" sz="2000">
                <a:latin typeface="Arial"/>
              </a:rPr>
              <a:t>进行了二次扩展</a:t>
            </a:r>
            <a:endParaRPr/>
          </a:p>
        </p:txBody>
      </p:sp>
      <p:sp>
        <p:nvSpPr>
          <p:cNvPr id="785"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86" name="CustomShape 3"/>
          <p:cNvSpPr/>
          <p:nvPr/>
        </p:nvSpPr>
        <p:spPr>
          <a:xfrm>
            <a:off x="3884760" y="8685360"/>
            <a:ext cx="2969280" cy="454680"/>
          </a:xfrm>
          <a:prstGeom prst="rect">
            <a:avLst/>
          </a:prstGeom>
          <a:noFill/>
          <a:ln>
            <a:noFill/>
          </a:ln>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7"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V6</a:t>
            </a:r>
            <a:r>
              <a:rPr lang="en-US" sz="2000">
                <a:latin typeface="Arial"/>
              </a:rPr>
              <a:t>中使用全局配置文件进行配置加载</a:t>
            </a:r>
            <a:r>
              <a:rPr lang="en-US" sz="2000">
                <a:latin typeface="Arial"/>
              </a:rPr>
              <a:t>SqlMap</a:t>
            </a:r>
            <a:r>
              <a:rPr lang="en-US" sz="2000">
                <a:latin typeface="Arial"/>
              </a:rPr>
              <a:t>文件，使用</a:t>
            </a:r>
            <a:r>
              <a:rPr lang="en-US" sz="2000">
                <a:latin typeface="Arial"/>
              </a:rPr>
              <a:t>Spring</a:t>
            </a:r>
            <a:r>
              <a:rPr lang="en-US" sz="2000">
                <a:latin typeface="Arial"/>
              </a:rPr>
              <a:t>的数据源配置。</a:t>
            </a:r>
            <a:endParaRPr/>
          </a:p>
        </p:txBody>
      </p:sp>
      <p:sp>
        <p:nvSpPr>
          <p:cNvPr id="788"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89" name="CustomShape 3"/>
          <p:cNvSpPr/>
          <p:nvPr/>
        </p:nvSpPr>
        <p:spPr>
          <a:xfrm>
            <a:off x="3884760" y="8685360"/>
            <a:ext cx="2969280" cy="454680"/>
          </a:xfrm>
          <a:prstGeom prst="rect">
            <a:avLst/>
          </a:prstGeom>
          <a:noFill/>
          <a:ln>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0"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V6</a:t>
            </a:r>
            <a:r>
              <a:rPr lang="en-US" sz="2000">
                <a:latin typeface="Arial"/>
              </a:rPr>
              <a:t>中使用全局配置文件进行配置加载</a:t>
            </a:r>
            <a:r>
              <a:rPr lang="en-US" sz="2000">
                <a:latin typeface="Arial"/>
              </a:rPr>
              <a:t>SqlMap</a:t>
            </a:r>
            <a:r>
              <a:rPr lang="en-US" sz="2000">
                <a:latin typeface="Arial"/>
              </a:rPr>
              <a:t>文件，使用</a:t>
            </a:r>
            <a:r>
              <a:rPr lang="en-US" sz="2000">
                <a:latin typeface="Arial"/>
              </a:rPr>
              <a:t>Spring</a:t>
            </a:r>
            <a:r>
              <a:rPr lang="en-US" sz="2000">
                <a:latin typeface="Arial"/>
              </a:rPr>
              <a:t>的数据源配置。</a:t>
            </a:r>
            <a:endParaRPr/>
          </a:p>
        </p:txBody>
      </p:sp>
      <p:sp>
        <p:nvSpPr>
          <p:cNvPr id="791"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92" name="CustomShape 3"/>
          <p:cNvSpPr/>
          <p:nvPr/>
        </p:nvSpPr>
        <p:spPr>
          <a:xfrm>
            <a:off x="3884760" y="8685360"/>
            <a:ext cx="2969280" cy="454680"/>
          </a:xfrm>
          <a:prstGeom prst="rect">
            <a:avLst/>
          </a:prstGeom>
          <a:noFill/>
          <a:ln>
            <a:noFill/>
          </a:ln>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3"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V6</a:t>
            </a:r>
            <a:r>
              <a:rPr lang="en-US" sz="2000">
                <a:latin typeface="Arial"/>
              </a:rPr>
              <a:t>中使用全局配置文件进行配置加载</a:t>
            </a:r>
            <a:r>
              <a:rPr lang="en-US" sz="2000">
                <a:latin typeface="Arial"/>
              </a:rPr>
              <a:t>SqlMap</a:t>
            </a:r>
            <a:r>
              <a:rPr lang="en-US" sz="2000">
                <a:latin typeface="Arial"/>
              </a:rPr>
              <a:t>文件，使用</a:t>
            </a:r>
            <a:r>
              <a:rPr lang="en-US" sz="2000">
                <a:latin typeface="Arial"/>
              </a:rPr>
              <a:t>Spring</a:t>
            </a:r>
            <a:r>
              <a:rPr lang="en-US" sz="2000">
                <a:latin typeface="Arial"/>
              </a:rPr>
              <a:t>的数据源配置。</a:t>
            </a:r>
            <a:endParaRPr/>
          </a:p>
        </p:txBody>
      </p:sp>
      <p:sp>
        <p:nvSpPr>
          <p:cNvPr id="794"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95" name="CustomShape 3"/>
          <p:cNvSpPr/>
          <p:nvPr/>
        </p:nvSpPr>
        <p:spPr>
          <a:xfrm>
            <a:off x="3884760" y="8685360"/>
            <a:ext cx="2969280" cy="454680"/>
          </a:xfrm>
          <a:prstGeom prst="rect">
            <a:avLst/>
          </a:prstGeom>
          <a:noFill/>
          <a:ln>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5"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平台介绍的内容：讲</a:t>
            </a:r>
            <a:r>
              <a:rPr lang="en-US" sz="2000">
                <a:latin typeface="Arial"/>
              </a:rPr>
              <a:t>v6</a:t>
            </a:r>
            <a:r>
              <a:rPr lang="en-US" sz="2000">
                <a:latin typeface="Arial"/>
              </a:rPr>
              <a:t>开发的背景，技术架构，主要技术，和</a:t>
            </a:r>
            <a:r>
              <a:rPr lang="en-US" sz="2000">
                <a:latin typeface="Arial"/>
              </a:rPr>
              <a:t>v3</a:t>
            </a:r>
            <a:r>
              <a:rPr lang="en-US" sz="2000">
                <a:latin typeface="Arial"/>
              </a:rPr>
              <a:t>的区别，新思路和发展方向。</a:t>
            </a:r>
            <a:endParaRPr/>
          </a:p>
          <a:p>
            <a:r>
              <a:rPr lang="en-US" sz="2000">
                <a:latin typeface="Arial"/>
              </a:rPr>
              <a:t>角度：宏观、整体</a:t>
            </a:r>
            <a:endParaRPr/>
          </a:p>
          <a:p>
            <a:r>
              <a:rPr lang="en-US" sz="2000">
                <a:latin typeface="Arial"/>
              </a:rPr>
              <a:t>防止只见树木，不见森林</a:t>
            </a:r>
            <a:endParaRPr/>
          </a:p>
          <a:p>
            <a:r>
              <a:rPr lang="en-US" sz="2000">
                <a:latin typeface="Arial"/>
              </a:rPr>
              <a:t>更针对的性的听后续课程</a:t>
            </a:r>
            <a:endParaRPr/>
          </a:p>
        </p:txBody>
      </p:sp>
      <p:sp>
        <p:nvSpPr>
          <p:cNvPr id="746"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a:t>
            </a:r>
            <a:endParaRPr/>
          </a:p>
        </p:txBody>
      </p:sp>
      <p:sp>
        <p:nvSpPr>
          <p:cNvPr id="747" name="CustomShape 3"/>
          <p:cNvSpPr/>
          <p:nvPr/>
        </p:nvSpPr>
        <p:spPr>
          <a:xfrm>
            <a:off x="3884760" y="8685360"/>
            <a:ext cx="2969280" cy="454680"/>
          </a:xfrm>
          <a:prstGeom prst="rect">
            <a:avLst/>
          </a:prstGeom>
          <a:noFill/>
          <a:ln>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6"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V6</a:t>
            </a:r>
            <a:r>
              <a:rPr lang="en-US" sz="2000">
                <a:latin typeface="Arial"/>
              </a:rPr>
              <a:t>中使用全局配置文件进行配置加载</a:t>
            </a:r>
            <a:r>
              <a:rPr lang="en-US" sz="2000">
                <a:latin typeface="Arial"/>
              </a:rPr>
              <a:t>SqlMap</a:t>
            </a:r>
            <a:r>
              <a:rPr lang="en-US" sz="2000">
                <a:latin typeface="Arial"/>
              </a:rPr>
              <a:t>文件，使用</a:t>
            </a:r>
            <a:r>
              <a:rPr lang="en-US" sz="2000">
                <a:latin typeface="Arial"/>
              </a:rPr>
              <a:t>Spring</a:t>
            </a:r>
            <a:r>
              <a:rPr lang="en-US" sz="2000">
                <a:latin typeface="Arial"/>
              </a:rPr>
              <a:t>的数据源配置。</a:t>
            </a:r>
            <a:endParaRPr/>
          </a:p>
        </p:txBody>
      </p:sp>
      <p:sp>
        <p:nvSpPr>
          <p:cNvPr id="797"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98" name="CustomShape 3"/>
          <p:cNvSpPr/>
          <p:nvPr/>
        </p:nvSpPr>
        <p:spPr>
          <a:xfrm>
            <a:off x="3884760" y="8685360"/>
            <a:ext cx="2969280" cy="454680"/>
          </a:xfrm>
          <a:prstGeom prst="rect">
            <a:avLst/>
          </a:prstGeom>
          <a:noFill/>
          <a:ln>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9"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平台介绍的内容：讲</a:t>
            </a:r>
            <a:r>
              <a:rPr lang="en-US" sz="2000">
                <a:latin typeface="Arial"/>
              </a:rPr>
              <a:t>v6</a:t>
            </a:r>
            <a:r>
              <a:rPr lang="en-US" sz="2000">
                <a:latin typeface="Arial"/>
              </a:rPr>
              <a:t>开发的背景，技术架构，主要技术，和</a:t>
            </a:r>
            <a:r>
              <a:rPr lang="en-US" sz="2000">
                <a:latin typeface="Arial"/>
              </a:rPr>
              <a:t>v3</a:t>
            </a:r>
            <a:r>
              <a:rPr lang="en-US" sz="2000">
                <a:latin typeface="Arial"/>
              </a:rPr>
              <a:t>的区别，新思路和发展方向。</a:t>
            </a:r>
            <a:endParaRPr/>
          </a:p>
          <a:p>
            <a:r>
              <a:rPr lang="en-US" sz="2000">
                <a:latin typeface="Arial"/>
              </a:rPr>
              <a:t>角度：宏观、整体</a:t>
            </a:r>
            <a:endParaRPr/>
          </a:p>
          <a:p>
            <a:r>
              <a:rPr lang="en-US" sz="2000">
                <a:latin typeface="Arial"/>
              </a:rPr>
              <a:t>防止只见树木，不见森林</a:t>
            </a:r>
            <a:endParaRPr/>
          </a:p>
          <a:p>
            <a:r>
              <a:rPr lang="en-US" sz="2000">
                <a:latin typeface="Arial"/>
              </a:rPr>
              <a:t>更针对的性的听后续课程</a:t>
            </a:r>
            <a:endParaRPr/>
          </a:p>
        </p:txBody>
      </p:sp>
      <p:sp>
        <p:nvSpPr>
          <p:cNvPr id="800"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a:t>
            </a:r>
            <a:endParaRPr/>
          </a:p>
        </p:txBody>
      </p:sp>
      <p:sp>
        <p:nvSpPr>
          <p:cNvPr id="801" name="CustomShape 3"/>
          <p:cNvSpPr/>
          <p:nvPr/>
        </p:nvSpPr>
        <p:spPr>
          <a:xfrm>
            <a:off x="3884760" y="8685360"/>
            <a:ext cx="2969280" cy="454680"/>
          </a:xfrm>
          <a:prstGeom prst="rect">
            <a:avLst/>
          </a:prstGeom>
          <a:noFill/>
          <a:ln>
            <a:noFill/>
          </a:ln>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2" name="PlaceHolder 1"/>
          <p:cNvSpPr>
            <a:spLocks noGrp="1"/>
          </p:cNvSpPr>
          <p:nvPr>
            <p:ph type="body"/>
          </p:nvPr>
        </p:nvSpPr>
        <p:spPr>
          <a:xfrm>
            <a:off x="685800" y="4343400"/>
            <a:ext cx="5483880" cy="4112280"/>
          </a:xfrm>
          <a:prstGeom prst="rect">
            <a:avLst/>
          </a:prstGeom>
        </p:spPr>
        <p:txBody>
          <a:bodyPr lIns="0" rIns="0" tIns="0" bIns="0"/>
          <a:p>
            <a:pPr>
              <a:lnSpc>
                <a:spcPct val="100000"/>
              </a:lnSpc>
            </a:pPr>
            <a:r>
              <a:rPr lang="en-US" sz="2000">
                <a:latin typeface="Arial"/>
              </a:rPr>
              <a:t>由于</a:t>
            </a:r>
            <a:r>
              <a:rPr lang="en-US" sz="2000">
                <a:latin typeface="Arial"/>
              </a:rPr>
              <a:t>V6</a:t>
            </a:r>
            <a:r>
              <a:rPr lang="en-US" sz="2000">
                <a:latin typeface="Arial"/>
              </a:rPr>
              <a:t>在技术上其实是一个分布式的系统，那么每个应用拥有自己的会话管理，这时候从属应用如何确定你当前已经登陆了系统呢？ 就是通过实现了单点登陆。</a:t>
            </a:r>
            <a:r>
              <a:rPr lang="en-US" sz="2000">
                <a:latin typeface="Arial"/>
              </a:rPr>
              <a:t>BSPC </a:t>
            </a:r>
            <a:r>
              <a:rPr lang="en-US" sz="2000">
                <a:latin typeface="Arial"/>
              </a:rPr>
              <a:t>做认证中心（</a:t>
            </a:r>
            <a:r>
              <a:rPr lang="en-US" sz="2000">
                <a:latin typeface="Arial"/>
              </a:rPr>
              <a:t>IDP</a:t>
            </a:r>
            <a:r>
              <a:rPr lang="en-US" sz="2000">
                <a:latin typeface="Arial"/>
              </a:rPr>
              <a:t>），其他所有能展示界面的模块做服务提供者（</a:t>
            </a:r>
            <a:r>
              <a:rPr lang="en-US" sz="2000">
                <a:latin typeface="Arial"/>
              </a:rPr>
              <a:t>SP</a:t>
            </a:r>
            <a:r>
              <a:rPr lang="en-US" sz="2000">
                <a:latin typeface="Arial"/>
              </a:rPr>
              <a:t>）。第一次访问</a:t>
            </a:r>
            <a:r>
              <a:rPr lang="en-US" sz="2000">
                <a:latin typeface="Arial"/>
              </a:rPr>
              <a:t>SP</a:t>
            </a:r>
            <a:r>
              <a:rPr lang="en-US" sz="2000">
                <a:latin typeface="Arial"/>
              </a:rPr>
              <a:t>时或</a:t>
            </a:r>
            <a:r>
              <a:rPr lang="en-US" sz="2000">
                <a:latin typeface="Arial"/>
              </a:rPr>
              <a:t>SP</a:t>
            </a:r>
            <a:r>
              <a:rPr lang="en-US" sz="2000">
                <a:latin typeface="Arial"/>
              </a:rPr>
              <a:t>会话失效时会通过浏览器找</a:t>
            </a:r>
            <a:r>
              <a:rPr lang="en-US" sz="2000">
                <a:latin typeface="Arial"/>
              </a:rPr>
              <a:t>IDP</a:t>
            </a:r>
            <a:r>
              <a:rPr lang="en-US" sz="2000">
                <a:latin typeface="Arial"/>
              </a:rPr>
              <a:t>重新认证。</a:t>
            </a:r>
            <a:endParaRPr/>
          </a:p>
          <a:p>
            <a:pPr>
              <a:lnSpc>
                <a:spcPct val="100000"/>
              </a:lnSpc>
            </a:pPr>
            <a:endParaRPr/>
          </a:p>
        </p:txBody>
      </p:sp>
      <p:sp>
        <p:nvSpPr>
          <p:cNvPr id="803"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804" name="CustomShape 3"/>
          <p:cNvSpPr/>
          <p:nvPr/>
        </p:nvSpPr>
        <p:spPr>
          <a:xfrm>
            <a:off x="3884760" y="8685360"/>
            <a:ext cx="2969280" cy="454680"/>
          </a:xfrm>
          <a:prstGeom prst="rect">
            <a:avLst/>
          </a:prstGeom>
          <a:noFill/>
          <a:ln>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5"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默认是</a:t>
            </a:r>
            <a:r>
              <a:rPr lang="en-US" sz="2000">
                <a:latin typeface="Arial"/>
              </a:rPr>
              <a:t>BASE_DICT</a:t>
            </a:r>
            <a:r>
              <a:rPr lang="en-US" sz="2000">
                <a:latin typeface="Arial"/>
              </a:rPr>
              <a:t>表，可以自定义的扩展表</a:t>
            </a:r>
            <a:endParaRPr/>
          </a:p>
        </p:txBody>
      </p:sp>
      <p:sp>
        <p:nvSpPr>
          <p:cNvPr id="806"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807" name="CustomShape 3"/>
          <p:cNvSpPr/>
          <p:nvPr/>
        </p:nvSpPr>
        <p:spPr>
          <a:xfrm>
            <a:off x="3884760" y="8685360"/>
            <a:ext cx="2969280" cy="454680"/>
          </a:xfrm>
          <a:prstGeom prst="rect">
            <a:avLst/>
          </a:prstGeom>
          <a:noFill/>
          <a:ln>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8"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BASE_RULE </a:t>
            </a:r>
            <a:endParaRPr/>
          </a:p>
        </p:txBody>
      </p:sp>
      <p:sp>
        <p:nvSpPr>
          <p:cNvPr id="809"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810" name="CustomShape 3"/>
          <p:cNvSpPr/>
          <p:nvPr/>
        </p:nvSpPr>
        <p:spPr>
          <a:xfrm>
            <a:off x="3884760" y="8685360"/>
            <a:ext cx="2969280" cy="454680"/>
          </a:xfrm>
          <a:prstGeom prst="rect">
            <a:avLst/>
          </a:prstGeom>
          <a:noFill/>
          <a:ln>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8" name="PlaceHolder 1"/>
          <p:cNvSpPr>
            <a:spLocks noGrp="1"/>
          </p:cNvSpPr>
          <p:nvPr>
            <p:ph type="body"/>
          </p:nvPr>
        </p:nvSpPr>
        <p:spPr>
          <a:xfrm>
            <a:off x="685800" y="4343400"/>
            <a:ext cx="5483880" cy="4112280"/>
          </a:xfrm>
          <a:prstGeom prst="rect">
            <a:avLst/>
          </a:prstGeom>
        </p:spPr>
        <p:txBody>
          <a:bodyPr lIns="0" rIns="0" tIns="0" bIns="0"/>
          <a:p>
            <a:pPr>
              <a:lnSpc>
                <a:spcPct val="100000"/>
              </a:lnSpc>
            </a:pPr>
            <a:r>
              <a:rPr lang="en-US" sz="2000">
                <a:latin typeface="Arial"/>
              </a:rPr>
              <a:t>简单实现</a:t>
            </a:r>
            <a:endParaRPr/>
          </a:p>
        </p:txBody>
      </p:sp>
      <p:sp>
        <p:nvSpPr>
          <p:cNvPr id="749"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a:t>
            </a:r>
            <a:endParaRPr/>
          </a:p>
        </p:txBody>
      </p:sp>
      <p:sp>
        <p:nvSpPr>
          <p:cNvPr id="750" name="CustomShape 3"/>
          <p:cNvSpPr/>
          <p:nvPr/>
        </p:nvSpPr>
        <p:spPr>
          <a:xfrm>
            <a:off x="3884760" y="8685360"/>
            <a:ext cx="2969280" cy="454680"/>
          </a:xfrm>
          <a:prstGeom prst="rect">
            <a:avLst/>
          </a:prstGeom>
          <a:noFill/>
          <a:ln>
            <a:noFill/>
          </a:ln>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1"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下面讲一下如何开发一个</a:t>
            </a:r>
            <a:r>
              <a:rPr lang="en-US" sz="2000">
                <a:latin typeface="Arial"/>
              </a:rPr>
              <a:t>V6</a:t>
            </a:r>
            <a:r>
              <a:rPr lang="en-US" sz="2000">
                <a:latin typeface="Arial"/>
              </a:rPr>
              <a:t>的功能，基本分为</a:t>
            </a:r>
            <a:r>
              <a:rPr lang="en-US" sz="2000">
                <a:latin typeface="Arial"/>
              </a:rPr>
              <a:t>4</a:t>
            </a:r>
            <a:r>
              <a:rPr lang="en-US" sz="2000">
                <a:latin typeface="Arial"/>
              </a:rPr>
              <a:t>步</a:t>
            </a:r>
            <a:endParaRPr/>
          </a:p>
        </p:txBody>
      </p:sp>
      <p:sp>
        <p:nvSpPr>
          <p:cNvPr id="812"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813" name="CustomShape 3"/>
          <p:cNvSpPr/>
          <p:nvPr/>
        </p:nvSpPr>
        <p:spPr>
          <a:xfrm>
            <a:off x="3884760" y="8685360"/>
            <a:ext cx="2969280" cy="454680"/>
          </a:xfrm>
          <a:prstGeom prst="rect">
            <a:avLst/>
          </a:prstGeom>
          <a:noFill/>
          <a:ln>
            <a:noFill/>
          </a:ln>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4"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下面讲一下如何开发一个</a:t>
            </a:r>
            <a:r>
              <a:rPr lang="en-US" sz="2000">
                <a:latin typeface="Arial"/>
              </a:rPr>
              <a:t>V6</a:t>
            </a:r>
            <a:r>
              <a:rPr lang="en-US" sz="2000">
                <a:latin typeface="Arial"/>
              </a:rPr>
              <a:t>的功能，基本分为</a:t>
            </a:r>
            <a:r>
              <a:rPr lang="en-US" sz="2000">
                <a:latin typeface="Arial"/>
              </a:rPr>
              <a:t>4</a:t>
            </a:r>
            <a:r>
              <a:rPr lang="en-US" sz="2000">
                <a:latin typeface="Arial"/>
              </a:rPr>
              <a:t>步</a:t>
            </a:r>
            <a:endParaRPr/>
          </a:p>
        </p:txBody>
      </p:sp>
      <p:sp>
        <p:nvSpPr>
          <p:cNvPr id="815"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816" name="CustomShape 3"/>
          <p:cNvSpPr/>
          <p:nvPr/>
        </p:nvSpPr>
        <p:spPr>
          <a:xfrm>
            <a:off x="3884760" y="8685360"/>
            <a:ext cx="2969280" cy="454680"/>
          </a:xfrm>
          <a:prstGeom prst="rect">
            <a:avLst/>
          </a:prstGeom>
          <a:noFill/>
          <a:ln>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1" name="PlaceHolder 1"/>
          <p:cNvSpPr>
            <a:spLocks noGrp="1"/>
          </p:cNvSpPr>
          <p:nvPr>
            <p:ph type="body"/>
          </p:nvPr>
        </p:nvSpPr>
        <p:spPr>
          <a:xfrm>
            <a:off x="685800" y="4343400"/>
            <a:ext cx="5483880" cy="4112280"/>
          </a:xfrm>
          <a:prstGeom prst="rect">
            <a:avLst/>
          </a:prstGeom>
        </p:spPr>
        <p:txBody>
          <a:bodyPr lIns="0" rIns="0" tIns="0" bIns="0"/>
          <a:p>
            <a:endParaRPr/>
          </a:p>
        </p:txBody>
      </p:sp>
      <p:sp>
        <p:nvSpPr>
          <p:cNvPr id="752"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a:t>
            </a:r>
            <a:endParaRPr/>
          </a:p>
        </p:txBody>
      </p:sp>
      <p:sp>
        <p:nvSpPr>
          <p:cNvPr id="753" name="CustomShape 3"/>
          <p:cNvSpPr/>
          <p:nvPr/>
        </p:nvSpPr>
        <p:spPr>
          <a:xfrm>
            <a:off x="3884760" y="8685360"/>
            <a:ext cx="2969280" cy="454680"/>
          </a:xfrm>
          <a:prstGeom prst="rect">
            <a:avLst/>
          </a:prstGeom>
          <a:noFill/>
          <a:ln>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4"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平台介绍的内容：讲</a:t>
            </a:r>
            <a:r>
              <a:rPr lang="en-US" sz="2000">
                <a:latin typeface="Arial"/>
              </a:rPr>
              <a:t>v6</a:t>
            </a:r>
            <a:r>
              <a:rPr lang="en-US" sz="2000">
                <a:latin typeface="Arial"/>
              </a:rPr>
              <a:t>开发的背景，技术架构，主要技术，和</a:t>
            </a:r>
            <a:r>
              <a:rPr lang="en-US" sz="2000">
                <a:latin typeface="Arial"/>
              </a:rPr>
              <a:t>v3</a:t>
            </a:r>
            <a:r>
              <a:rPr lang="en-US" sz="2000">
                <a:latin typeface="Arial"/>
              </a:rPr>
              <a:t>的区别，新思路和发展方向。</a:t>
            </a:r>
            <a:endParaRPr/>
          </a:p>
          <a:p>
            <a:r>
              <a:rPr lang="en-US" sz="2000">
                <a:latin typeface="Arial"/>
              </a:rPr>
              <a:t>角度：宏观、整体</a:t>
            </a:r>
            <a:endParaRPr/>
          </a:p>
          <a:p>
            <a:r>
              <a:rPr lang="en-US" sz="2000">
                <a:latin typeface="Arial"/>
              </a:rPr>
              <a:t>防止只见树木，不见森林</a:t>
            </a:r>
            <a:endParaRPr/>
          </a:p>
          <a:p>
            <a:r>
              <a:rPr lang="en-US" sz="2000">
                <a:latin typeface="Arial"/>
              </a:rPr>
              <a:t>更针对的性的听后续课程</a:t>
            </a:r>
            <a:endParaRPr/>
          </a:p>
        </p:txBody>
      </p:sp>
      <p:sp>
        <p:nvSpPr>
          <p:cNvPr id="755"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a:t>
            </a:r>
            <a:endParaRPr/>
          </a:p>
        </p:txBody>
      </p:sp>
      <p:sp>
        <p:nvSpPr>
          <p:cNvPr id="756" name="CustomShape 3"/>
          <p:cNvSpPr/>
          <p:nvPr/>
        </p:nvSpPr>
        <p:spPr>
          <a:xfrm>
            <a:off x="3884760" y="8685360"/>
            <a:ext cx="2969280" cy="454680"/>
          </a:xfrm>
          <a:prstGeom prst="rect">
            <a:avLst/>
          </a:prstGeom>
          <a:noFill/>
          <a:ln>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7"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2008</a:t>
            </a:r>
            <a:r>
              <a:rPr lang="en-US" sz="2000">
                <a:latin typeface="Arial"/>
              </a:rPr>
              <a:t>年淘宝提出的</a:t>
            </a:r>
            <a:r>
              <a:rPr lang="en-US" sz="2000">
                <a:latin typeface="Arial"/>
              </a:rPr>
              <a:t>hsf</a:t>
            </a:r>
            <a:endParaRPr/>
          </a:p>
          <a:p>
            <a:r>
              <a:rPr lang="en-US" sz="2000">
                <a:latin typeface="Arial"/>
              </a:rPr>
              <a:t>高速服务框架是应用内部服务管理框架，实现服务提供者和服务调用者的分离部署</a:t>
            </a:r>
            <a:endParaRPr/>
          </a:p>
          <a:p>
            <a:r>
              <a:rPr lang="en-US" sz="2000">
                <a:latin typeface="Arial"/>
              </a:rPr>
              <a:t>特点：统一的服务提供和调用方式</a:t>
            </a:r>
            <a:endParaRPr/>
          </a:p>
          <a:p>
            <a:endParaRPr/>
          </a:p>
          <a:p>
            <a:endParaRPr/>
          </a:p>
        </p:txBody>
      </p:sp>
      <p:sp>
        <p:nvSpPr>
          <p:cNvPr id="758"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a:t>
            </a:r>
            <a:endParaRPr/>
          </a:p>
        </p:txBody>
      </p:sp>
      <p:sp>
        <p:nvSpPr>
          <p:cNvPr id="759" name="CustomShape 3"/>
          <p:cNvSpPr/>
          <p:nvPr/>
        </p:nvSpPr>
        <p:spPr>
          <a:xfrm>
            <a:off x="3884760" y="8685360"/>
            <a:ext cx="2969280" cy="454680"/>
          </a:xfrm>
          <a:prstGeom prst="rect">
            <a:avLst/>
          </a:prstGeom>
          <a:noFill/>
          <a:ln>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0"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图中</a:t>
            </a:r>
            <a:r>
              <a:rPr lang="en-US" sz="2000">
                <a:latin typeface="Arial"/>
              </a:rPr>
              <a:t>ESB</a:t>
            </a:r>
            <a:r>
              <a:rPr lang="en-US" sz="2000">
                <a:latin typeface="Arial"/>
              </a:rPr>
              <a:t>组件提供服务注册、管理功能（注册库中保存很多业务服务），提供插件供业务组件使用，</a:t>
            </a:r>
            <a:endParaRPr/>
          </a:p>
          <a:p>
            <a:pPr>
              <a:lnSpc>
                <a:spcPct val="100000"/>
              </a:lnSpc>
            </a:pPr>
            <a:r>
              <a:rPr lang="en-US" sz="2000">
                <a:latin typeface="Arial"/>
              </a:rPr>
              <a:t>第一次调用，服务插件会缓存服务信息，以后服务组件会定期检测服务状态，进行广播，更新插件缓存信息。</a:t>
            </a:r>
            <a:endParaRPr/>
          </a:p>
          <a:p>
            <a:pPr>
              <a:lnSpc>
                <a:spcPct val="100000"/>
              </a:lnSpc>
            </a:pPr>
            <a:r>
              <a:rPr lang="en-US" sz="2000">
                <a:latin typeface="Arial"/>
              </a:rPr>
              <a:t>业务组件</a:t>
            </a:r>
            <a:r>
              <a:rPr lang="en-US" sz="2000">
                <a:latin typeface="Arial"/>
              </a:rPr>
              <a:t>A</a:t>
            </a:r>
            <a:r>
              <a:rPr lang="en-US" sz="2000">
                <a:latin typeface="Arial"/>
              </a:rPr>
              <a:t>中业务功能需要调用业务组件</a:t>
            </a:r>
            <a:r>
              <a:rPr lang="en-US" sz="2000">
                <a:latin typeface="Arial"/>
              </a:rPr>
              <a:t>B</a:t>
            </a:r>
            <a:r>
              <a:rPr lang="en-US" sz="2000">
                <a:latin typeface="Arial"/>
              </a:rPr>
              <a:t>提供的服务，比如查询银行余额；</a:t>
            </a:r>
            <a:endParaRPr/>
          </a:p>
          <a:p>
            <a:pPr>
              <a:lnSpc>
                <a:spcPct val="100000"/>
              </a:lnSpc>
            </a:pPr>
            <a:r>
              <a:rPr lang="en-US" sz="2000">
                <a:latin typeface="Arial"/>
              </a:rPr>
              <a:t>业务组件使用服务功能需要引入服务插件（对于开发来说就是加入</a:t>
            </a:r>
            <a:r>
              <a:rPr lang="en-US" sz="2000">
                <a:latin typeface="Arial"/>
              </a:rPr>
              <a:t>jar</a:t>
            </a:r>
            <a:r>
              <a:rPr lang="en-US" sz="2000">
                <a:latin typeface="Arial"/>
              </a:rPr>
              <a:t>包），调用过程如图中</a:t>
            </a:r>
            <a:r>
              <a:rPr lang="en-US" sz="2000">
                <a:latin typeface="Arial"/>
              </a:rPr>
              <a:t>1-5</a:t>
            </a:r>
            <a:r>
              <a:rPr lang="en-US" sz="2000">
                <a:latin typeface="Arial"/>
              </a:rPr>
              <a:t>步</a:t>
            </a:r>
            <a:endParaRPr/>
          </a:p>
          <a:p>
            <a:pPr>
              <a:lnSpc>
                <a:spcPct val="100000"/>
              </a:lnSpc>
            </a:pPr>
            <a:r>
              <a:rPr lang="en-US" sz="2000">
                <a:latin typeface="Arial"/>
              </a:rPr>
              <a:t>1</a:t>
            </a:r>
            <a:r>
              <a:rPr lang="en-US" sz="2000">
                <a:latin typeface="Arial"/>
              </a:rPr>
              <a:t>：业务功能调用服务插件接口，</a:t>
            </a:r>
            <a:endParaRPr/>
          </a:p>
          <a:p>
            <a:pPr>
              <a:lnSpc>
                <a:spcPct val="100000"/>
              </a:lnSpc>
            </a:pPr>
            <a:r>
              <a:rPr lang="en-US" sz="2000">
                <a:latin typeface="Arial"/>
              </a:rPr>
              <a:t>2</a:t>
            </a:r>
            <a:r>
              <a:rPr lang="en-US" sz="2000">
                <a:latin typeface="Arial"/>
              </a:rPr>
              <a:t>：插件去服务组件查询目标服务地址，</a:t>
            </a:r>
            <a:endParaRPr/>
          </a:p>
          <a:p>
            <a:pPr>
              <a:lnSpc>
                <a:spcPct val="100000"/>
              </a:lnSpc>
            </a:pPr>
            <a:r>
              <a:rPr lang="en-US" sz="2000">
                <a:latin typeface="Arial"/>
              </a:rPr>
              <a:t>3</a:t>
            </a:r>
            <a:r>
              <a:rPr lang="en-US" sz="2000">
                <a:latin typeface="Arial"/>
              </a:rPr>
              <a:t>：服务插件访问业务组件</a:t>
            </a:r>
            <a:r>
              <a:rPr lang="en-US" sz="2000">
                <a:latin typeface="Arial"/>
              </a:rPr>
              <a:t>B</a:t>
            </a:r>
            <a:r>
              <a:rPr lang="en-US" sz="2000">
                <a:latin typeface="Arial"/>
              </a:rPr>
              <a:t>的服务</a:t>
            </a:r>
            <a:endParaRPr/>
          </a:p>
          <a:p>
            <a:pPr>
              <a:lnSpc>
                <a:spcPct val="100000"/>
              </a:lnSpc>
            </a:pPr>
            <a:r>
              <a:rPr lang="en-US" sz="2000">
                <a:latin typeface="Arial"/>
              </a:rPr>
              <a:t>4</a:t>
            </a:r>
            <a:r>
              <a:rPr lang="en-US" sz="2000">
                <a:latin typeface="Arial"/>
              </a:rPr>
              <a:t>：服务返回结果到服务插件</a:t>
            </a:r>
            <a:endParaRPr/>
          </a:p>
          <a:p>
            <a:pPr>
              <a:lnSpc>
                <a:spcPct val="100000"/>
              </a:lnSpc>
            </a:pPr>
            <a:r>
              <a:rPr lang="en-US" sz="2000">
                <a:latin typeface="Arial"/>
              </a:rPr>
              <a:t>5</a:t>
            </a:r>
            <a:r>
              <a:rPr lang="en-US" sz="2000">
                <a:latin typeface="Arial"/>
              </a:rPr>
              <a:t>：服务插件返回结果给业务功能</a:t>
            </a:r>
            <a:endParaRPr/>
          </a:p>
          <a:p>
            <a:pPr>
              <a:lnSpc>
                <a:spcPct val="100000"/>
              </a:lnSpc>
            </a:pPr>
            <a:endParaRPr/>
          </a:p>
        </p:txBody>
      </p:sp>
      <p:sp>
        <p:nvSpPr>
          <p:cNvPr id="761"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62" name="CustomShape 3"/>
          <p:cNvSpPr/>
          <p:nvPr/>
        </p:nvSpPr>
        <p:spPr>
          <a:xfrm>
            <a:off x="3884760" y="8685360"/>
            <a:ext cx="2969280" cy="45468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3"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高速服务框架中服务注册中心、服务调用者和服务提供者使用</a:t>
            </a:r>
            <a:r>
              <a:rPr lang="en-US" sz="2000">
                <a:latin typeface="Arial"/>
              </a:rPr>
              <a:t>Socket</a:t>
            </a:r>
            <a:r>
              <a:rPr lang="en-US" sz="2000">
                <a:latin typeface="Arial"/>
              </a:rPr>
              <a:t>长连接，目的是减少服务调用时新建连接，提高效率；</a:t>
            </a:r>
            <a:endParaRPr/>
          </a:p>
          <a:p>
            <a:r>
              <a:rPr lang="en-US" sz="2000">
                <a:latin typeface="Arial"/>
              </a:rPr>
              <a:t>服务调用方式分同步和异步，同步调用是服务调用者要等服务执行完成返回后继续执行；</a:t>
            </a:r>
            <a:endParaRPr/>
          </a:p>
          <a:p>
            <a:r>
              <a:rPr lang="en-US" sz="2000">
                <a:latin typeface="Arial"/>
              </a:rPr>
              <a:t>异步调用是服务提供者不需要等服务执行完成就可以执行后面代码</a:t>
            </a:r>
            <a:endParaRPr/>
          </a:p>
          <a:p>
            <a:endParaRPr/>
          </a:p>
        </p:txBody>
      </p:sp>
      <p:sp>
        <p:nvSpPr>
          <p:cNvPr id="764"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65" name="CustomShape 3"/>
          <p:cNvSpPr/>
          <p:nvPr/>
        </p:nvSpPr>
        <p:spPr>
          <a:xfrm>
            <a:off x="3884760" y="8685360"/>
            <a:ext cx="2969280" cy="45468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6" name="PlaceHolder 1"/>
          <p:cNvSpPr>
            <a:spLocks noGrp="1"/>
          </p:cNvSpPr>
          <p:nvPr>
            <p:ph type="body"/>
          </p:nvPr>
        </p:nvSpPr>
        <p:spPr>
          <a:xfrm>
            <a:off x="685800" y="4343400"/>
            <a:ext cx="5483880" cy="4112280"/>
          </a:xfrm>
          <a:prstGeom prst="rect">
            <a:avLst/>
          </a:prstGeom>
        </p:spPr>
        <p:txBody>
          <a:bodyPr lIns="0" rIns="0" tIns="0" bIns="0"/>
          <a:p>
            <a:r>
              <a:rPr lang="en-US" sz="2000">
                <a:latin typeface="Arial"/>
              </a:rPr>
              <a:t>服务中心配置</a:t>
            </a:r>
            <a:endParaRPr/>
          </a:p>
        </p:txBody>
      </p:sp>
      <p:sp>
        <p:nvSpPr>
          <p:cNvPr id="767" name="CustomShape 2"/>
          <p:cNvSpPr/>
          <p:nvPr/>
        </p:nvSpPr>
        <p:spPr>
          <a:xfrm>
            <a:off x="3884760" y="0"/>
            <a:ext cx="2969280" cy="454680"/>
          </a:xfrm>
          <a:prstGeom prst="rect">
            <a:avLst/>
          </a:prstGeom>
          <a:noFill/>
          <a:ln>
            <a:noFill/>
          </a:ln>
        </p:spPr>
        <p:txBody>
          <a:bodyPr lIns="90000" rIns="90000" tIns="45000" bIns="45000"/>
          <a:p>
            <a:pPr>
              <a:lnSpc>
                <a:spcPct val="100000"/>
              </a:lnSpc>
            </a:pPr>
            <a:r>
              <a:rPr lang="en-US" sz="1200">
                <a:solidFill>
                  <a:srgbClr val="000000"/>
                </a:solidFill>
                <a:latin typeface="Arial"/>
                <a:ea typeface="宋体"/>
              </a:rPr>
              <a:t>8/2/16 05:12:17 PM</a:t>
            </a:r>
            <a:endParaRPr/>
          </a:p>
        </p:txBody>
      </p:sp>
      <p:sp>
        <p:nvSpPr>
          <p:cNvPr id="768" name="CustomShape 3"/>
          <p:cNvSpPr/>
          <p:nvPr/>
        </p:nvSpPr>
        <p:spPr>
          <a:xfrm>
            <a:off x="3884760" y="8685360"/>
            <a:ext cx="2969280" cy="45468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28.png"/><Relationship Id="rId3" Type="http://schemas.openxmlformats.org/officeDocument/2006/relationships/image" Target="../media/image29.png"/>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1.png"/><Relationship Id="rId3" Type="http://schemas.openxmlformats.org/officeDocument/2006/relationships/image" Target="../media/image32.png"/>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34.png"/><Relationship Id="rId3" Type="http://schemas.openxmlformats.org/officeDocument/2006/relationships/image" Target="../media/image35.png"/>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7.png"/><Relationship Id="rId3" Type="http://schemas.openxmlformats.org/officeDocument/2006/relationships/image" Target="../media/image38.png"/>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42.png"/><Relationship Id="rId3" Type="http://schemas.openxmlformats.org/officeDocument/2006/relationships/image" Target="../media/image43.png"/>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2.png"/><Relationship Id="rId3" Type="http://schemas.openxmlformats.org/officeDocument/2006/relationships/image" Target="../media/image23.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5.png"/><Relationship Id="rId3" Type="http://schemas.openxmlformats.org/officeDocument/2006/relationships/image" Target="../media/image2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3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3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35"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3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3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33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4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4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5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5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5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5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5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59" name="" descr=""/>
          <p:cNvPicPr/>
          <p:nvPr/>
        </p:nvPicPr>
        <p:blipFill>
          <a:blip r:embed="rId2"/>
          <a:stretch>
            <a:fillRect/>
          </a:stretch>
        </p:blipFill>
        <p:spPr>
          <a:xfrm>
            <a:off x="2079000" y="1604520"/>
            <a:ext cx="4984920" cy="3977280"/>
          </a:xfrm>
          <a:prstGeom prst="rect">
            <a:avLst/>
          </a:prstGeom>
          <a:ln>
            <a:noFill/>
          </a:ln>
        </p:spPr>
      </p:pic>
      <p:pic>
        <p:nvPicPr>
          <p:cNvPr id="36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6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7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7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7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7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7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38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8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8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8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8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8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8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9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9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9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9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2" name="" descr=""/>
          <p:cNvPicPr/>
          <p:nvPr/>
        </p:nvPicPr>
        <p:blipFill>
          <a:blip r:embed="rId2"/>
          <a:stretch>
            <a:fillRect/>
          </a:stretch>
        </p:blipFill>
        <p:spPr>
          <a:xfrm>
            <a:off x="2079000" y="1604520"/>
            <a:ext cx="4984920" cy="3977280"/>
          </a:xfrm>
          <a:prstGeom prst="rect">
            <a:avLst/>
          </a:prstGeom>
          <a:ln>
            <a:noFill/>
          </a:ln>
        </p:spPr>
      </p:pic>
      <p:pic>
        <p:nvPicPr>
          <p:cNvPr id="4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9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00" name="" descr=""/>
          <p:cNvPicPr/>
          <p:nvPr/>
        </p:nvPicPr>
        <p:blipFill>
          <a:blip r:embed="rId2"/>
          <a:stretch>
            <a:fillRect/>
          </a:stretch>
        </p:blipFill>
        <p:spPr>
          <a:xfrm>
            <a:off x="2079000" y="1604520"/>
            <a:ext cx="4984920" cy="3977280"/>
          </a:xfrm>
          <a:prstGeom prst="rect">
            <a:avLst/>
          </a:prstGeom>
          <a:ln>
            <a:noFill/>
          </a:ln>
        </p:spPr>
      </p:pic>
      <p:pic>
        <p:nvPicPr>
          <p:cNvPr id="40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0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1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1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1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42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2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2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2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2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43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3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3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3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3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40" name="" descr=""/>
          <p:cNvPicPr/>
          <p:nvPr/>
        </p:nvPicPr>
        <p:blipFill>
          <a:blip r:embed="rId2"/>
          <a:stretch>
            <a:fillRect/>
          </a:stretch>
        </p:blipFill>
        <p:spPr>
          <a:xfrm>
            <a:off x="2079000" y="1604520"/>
            <a:ext cx="4984920" cy="3977280"/>
          </a:xfrm>
          <a:prstGeom prst="rect">
            <a:avLst/>
          </a:prstGeom>
          <a:ln>
            <a:noFill/>
          </a:ln>
        </p:spPr>
      </p:pic>
      <p:pic>
        <p:nvPicPr>
          <p:cNvPr id="44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5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5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6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46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6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6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6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6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7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7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47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7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7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7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7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8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8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82" name="" descr=""/>
          <p:cNvPicPr/>
          <p:nvPr/>
        </p:nvPicPr>
        <p:blipFill>
          <a:blip r:embed="rId2"/>
          <a:stretch>
            <a:fillRect/>
          </a:stretch>
        </p:blipFill>
        <p:spPr>
          <a:xfrm>
            <a:off x="2079000" y="1604520"/>
            <a:ext cx="4984920" cy="3977280"/>
          </a:xfrm>
          <a:prstGeom prst="rect">
            <a:avLst/>
          </a:prstGeom>
          <a:ln>
            <a:noFill/>
          </a:ln>
        </p:spPr>
      </p:pic>
      <p:pic>
        <p:nvPicPr>
          <p:cNvPr id="48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9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9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9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9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0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0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0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0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1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1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51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1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52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52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524" name="" descr=""/>
          <p:cNvPicPr/>
          <p:nvPr/>
        </p:nvPicPr>
        <p:blipFill>
          <a:blip r:embed="rId2"/>
          <a:stretch>
            <a:fillRect/>
          </a:stretch>
        </p:blipFill>
        <p:spPr>
          <a:xfrm>
            <a:off x="2079000" y="1604520"/>
            <a:ext cx="4984920" cy="3977280"/>
          </a:xfrm>
          <a:prstGeom prst="rect">
            <a:avLst/>
          </a:prstGeom>
          <a:ln>
            <a:noFill/>
          </a:ln>
        </p:spPr>
      </p:pic>
      <p:pic>
        <p:nvPicPr>
          <p:cNvPr id="52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1" name="" descr=""/>
          <p:cNvPicPr/>
          <p:nvPr/>
        </p:nvPicPr>
        <p:blipFill>
          <a:blip r:embed="rId2"/>
          <a:stretch>
            <a:fillRect/>
          </a:stretch>
        </p:blipFill>
        <p:spPr>
          <a:xfrm>
            <a:off x="2079000" y="1604520"/>
            <a:ext cx="4984920" cy="3977280"/>
          </a:xfrm>
          <a:prstGeom prst="rect">
            <a:avLst/>
          </a:prstGeom>
          <a:ln>
            <a:noFill/>
          </a:ln>
        </p:spPr>
      </p:pic>
      <p:pic>
        <p:nvPicPr>
          <p:cNvPr id="8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0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1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20" name="" descr=""/>
          <p:cNvPicPr/>
          <p:nvPr/>
        </p:nvPicPr>
        <p:blipFill>
          <a:blip r:embed="rId2"/>
          <a:stretch>
            <a:fillRect/>
          </a:stretch>
        </p:blipFill>
        <p:spPr>
          <a:xfrm>
            <a:off x="2079000" y="1604520"/>
            <a:ext cx="4984920" cy="3977280"/>
          </a:xfrm>
          <a:prstGeom prst="rect">
            <a:avLst/>
          </a:prstGeom>
          <a:ln>
            <a:noFill/>
          </a:ln>
        </p:spPr>
      </p:pic>
      <p:pic>
        <p:nvPicPr>
          <p:cNvPr id="12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3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5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5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5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59" name="" descr=""/>
          <p:cNvPicPr/>
          <p:nvPr/>
        </p:nvPicPr>
        <p:blipFill>
          <a:blip r:embed="rId2"/>
          <a:stretch>
            <a:fillRect/>
          </a:stretch>
        </p:blipFill>
        <p:spPr>
          <a:xfrm>
            <a:off x="2079000" y="1604520"/>
            <a:ext cx="4984920" cy="3977280"/>
          </a:xfrm>
          <a:prstGeom prst="rect">
            <a:avLst/>
          </a:prstGeom>
          <a:ln>
            <a:noFill/>
          </a:ln>
        </p:spPr>
      </p:pic>
      <p:pic>
        <p:nvPicPr>
          <p:cNvPr id="16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9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99" name="" descr=""/>
          <p:cNvPicPr/>
          <p:nvPr/>
        </p:nvPicPr>
        <p:blipFill>
          <a:blip r:embed="rId2"/>
          <a:stretch>
            <a:fillRect/>
          </a:stretch>
        </p:blipFill>
        <p:spPr>
          <a:xfrm>
            <a:off x="2079000" y="1604520"/>
            <a:ext cx="4984920" cy="3977280"/>
          </a:xfrm>
          <a:prstGeom prst="rect">
            <a:avLst/>
          </a:prstGeom>
          <a:ln>
            <a:noFill/>
          </a:ln>
        </p:spPr>
      </p:pic>
      <p:pic>
        <p:nvPicPr>
          <p:cNvPr id="20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2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3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3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38" name="" descr=""/>
          <p:cNvPicPr/>
          <p:nvPr/>
        </p:nvPicPr>
        <p:blipFill>
          <a:blip r:embed="rId2"/>
          <a:stretch>
            <a:fillRect/>
          </a:stretch>
        </p:blipFill>
        <p:spPr>
          <a:xfrm>
            <a:off x="2079000" y="1604520"/>
            <a:ext cx="4984920" cy="3977280"/>
          </a:xfrm>
          <a:prstGeom prst="rect">
            <a:avLst/>
          </a:prstGeom>
          <a:ln>
            <a:noFill/>
          </a:ln>
        </p:spPr>
      </p:pic>
      <p:pic>
        <p:nvPicPr>
          <p:cNvPr id="23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5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5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6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6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6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7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7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7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77" name="" descr=""/>
          <p:cNvPicPr/>
          <p:nvPr/>
        </p:nvPicPr>
        <p:blipFill>
          <a:blip r:embed="rId2"/>
          <a:stretch>
            <a:fillRect/>
          </a:stretch>
        </p:blipFill>
        <p:spPr>
          <a:xfrm>
            <a:off x="2079000" y="1604520"/>
            <a:ext cx="4984920" cy="3977280"/>
          </a:xfrm>
          <a:prstGeom prst="rect">
            <a:avLst/>
          </a:prstGeom>
          <a:ln>
            <a:noFill/>
          </a:ln>
        </p:spPr>
      </p:pic>
      <p:pic>
        <p:nvPicPr>
          <p:cNvPr id="27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8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8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9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9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9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9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9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0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0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0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0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1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1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18" name="" descr=""/>
          <p:cNvPicPr/>
          <p:nvPr/>
        </p:nvPicPr>
        <p:blipFill>
          <a:blip r:embed="rId2"/>
          <a:stretch>
            <a:fillRect/>
          </a:stretch>
        </p:blipFill>
        <p:spPr>
          <a:xfrm>
            <a:off x="2079000" y="1604520"/>
            <a:ext cx="4984920" cy="3977280"/>
          </a:xfrm>
          <a:prstGeom prst="rect">
            <a:avLst/>
          </a:prstGeom>
          <a:ln>
            <a:noFill/>
          </a:ln>
        </p:spPr>
      </p:pic>
      <p:pic>
        <p:nvPicPr>
          <p:cNvPr id="31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3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30.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33.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36.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slideLayout" Target="../slideLayouts/slideLayout145.xml"/><Relationship Id="rId6" Type="http://schemas.openxmlformats.org/officeDocument/2006/relationships/slideLayout" Target="../slideLayouts/slideLayout146.xml"/><Relationship Id="rId7" Type="http://schemas.openxmlformats.org/officeDocument/2006/relationships/slideLayout" Target="../slideLayouts/slideLayout147.xml"/><Relationship Id="rId8" Type="http://schemas.openxmlformats.org/officeDocument/2006/relationships/slideLayout" Target="../slideLayouts/slideLayout148.xml"/><Relationship Id="rId9" Type="http://schemas.openxmlformats.org/officeDocument/2006/relationships/slideLayout" Target="../slideLayouts/slideLayout149.xml"/><Relationship Id="rId10" Type="http://schemas.openxmlformats.org/officeDocument/2006/relationships/slideLayout" Target="../slideLayouts/slideLayout150.xml"/><Relationship Id="rId11" Type="http://schemas.openxmlformats.org/officeDocument/2006/relationships/slideLayout" Target="../slideLayouts/slideLayout151.xml"/><Relationship Id="rId12" Type="http://schemas.openxmlformats.org/officeDocument/2006/relationships/slideLayout" Target="../slideLayouts/slideLayout152.xml"/><Relationship Id="rId13" Type="http://schemas.openxmlformats.org/officeDocument/2006/relationships/slideLayout" Target="../slideLayouts/slideLayout153.xml"/><Relationship Id="rId14" Type="http://schemas.openxmlformats.org/officeDocument/2006/relationships/slideLayout" Target="../slideLayouts/slideLayout154.xml"/><Relationship Id="rId15" Type="http://schemas.openxmlformats.org/officeDocument/2006/relationships/slideLayout" Target="../slideLayouts/slideLayout155.xml"/><Relationship Id="rId16" Type="http://schemas.openxmlformats.org/officeDocument/2006/relationships/slideLayout" Target="../slideLayouts/slideLayout15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1.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4.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7.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a:fillRect/>
          </a:stretch>
        </p:blipFill>
        <p:spPr>
          <a:xfrm>
            <a:off x="6443640" y="6093000"/>
            <a:ext cx="2373840" cy="575280"/>
          </a:xfrm>
          <a:prstGeom prst="rect">
            <a:avLst/>
          </a:prstGeom>
          <a:ln>
            <a:noFill/>
          </a:ln>
        </p:spPr>
      </p:pic>
      <p:sp>
        <p:nvSpPr>
          <p:cNvPr id="1" name="CustomShape 1"/>
          <p:cNvSpPr/>
          <p:nvPr/>
        </p:nvSpPr>
        <p:spPr>
          <a:xfrm flipV="1">
            <a:off x="0" y="-2160"/>
            <a:ext cx="824400" cy="822960"/>
          </a:xfrm>
          <a:prstGeom prst="rtTriangle">
            <a:avLst/>
          </a:prstGeom>
          <a:solidFill>
            <a:srgbClr val="0062ac"/>
          </a:solidFill>
          <a:ln>
            <a:noFill/>
          </a:ln>
        </p:spPr>
      </p:sp>
      <p:sp>
        <p:nvSpPr>
          <p:cNvPr id="2" name="CustomShape 2"/>
          <p:cNvSpPr/>
          <p:nvPr/>
        </p:nvSpPr>
        <p:spPr>
          <a:xfrm>
            <a:off x="61920" y="115920"/>
            <a:ext cx="2131200" cy="276840"/>
          </a:xfrm>
          <a:prstGeom prst="rect">
            <a:avLst/>
          </a:prstGeom>
          <a:noFill/>
          <a:ln>
            <a:noFill/>
          </a:ln>
        </p:spPr>
      </p:sp>
      <p:pic>
        <p:nvPicPr>
          <p:cNvPr id="3" name="Picture 2" descr=""/>
          <p:cNvPicPr/>
          <p:nvPr/>
        </p:nvPicPr>
        <p:blipFill>
          <a:blip r:embed="rId3"/>
          <a:stretch>
            <a:fillRect/>
          </a:stretch>
        </p:blipFill>
        <p:spPr>
          <a:xfrm>
            <a:off x="-7920" y="-12600"/>
            <a:ext cx="9157320" cy="4447080"/>
          </a:xfrm>
          <a:prstGeom prst="rect">
            <a:avLst/>
          </a:prstGeom>
          <a:ln>
            <a:noFill/>
          </a:ln>
        </p:spPr>
      </p:pic>
      <p:sp>
        <p:nvSpPr>
          <p:cNvPr id="4" name="CustomShape 3"/>
          <p:cNvSpPr/>
          <p:nvPr/>
        </p:nvSpPr>
        <p:spPr>
          <a:xfrm>
            <a:off x="395280" y="5589720"/>
            <a:ext cx="5864760" cy="454680"/>
          </a:xfrm>
          <a:prstGeom prst="rect">
            <a:avLst/>
          </a:prstGeom>
          <a:noFill/>
          <a:ln w="9360">
            <a:noFill/>
          </a:ln>
        </p:spPr>
        <p:txBody>
          <a:bodyPr lIns="90000" rIns="90000" tIns="45000" bIns="45000"/>
          <a:p>
            <a:pPr>
              <a:lnSpc>
                <a:spcPct val="100000"/>
              </a:lnSpc>
            </a:pPr>
            <a:r>
              <a:rPr b="1" lang="en-US" sz="3200">
                <a:solidFill>
                  <a:srgbClr val="ffffff"/>
                </a:solidFill>
                <a:latin typeface="微软雅黑"/>
                <a:ea typeface="微软雅黑"/>
              </a:rPr>
              <a:t>母版题样式</a:t>
            </a:r>
            <a:endParaRPr/>
          </a:p>
        </p:txBody>
      </p:sp>
      <p:pic>
        <p:nvPicPr>
          <p:cNvPr id="5" name="Picture 4" descr=""/>
          <p:cNvPicPr/>
          <p:nvPr/>
        </p:nvPicPr>
        <p:blipFill>
          <a:blip r:embed="rId4"/>
          <a:stretch>
            <a:fillRect/>
          </a:stretch>
        </p:blipFill>
        <p:spPr>
          <a:xfrm>
            <a:off x="5508720" y="5264280"/>
            <a:ext cx="3597840" cy="875520"/>
          </a:xfrm>
          <a:prstGeom prst="rect">
            <a:avLst/>
          </a:prstGeom>
          <a:ln>
            <a:noFill/>
          </a:ln>
        </p:spPr>
      </p:pic>
      <p:sp>
        <p:nvSpPr>
          <p:cNvPr id="6" name="CustomShape 4"/>
          <p:cNvSpPr/>
          <p:nvPr/>
        </p:nvSpPr>
        <p:spPr>
          <a:xfrm>
            <a:off x="-7920" y="4435560"/>
            <a:ext cx="9141480" cy="143640"/>
          </a:xfrm>
          <a:prstGeom prst="rect">
            <a:avLst/>
          </a:prstGeom>
          <a:solidFill>
            <a:srgbClr val="f6a23c"/>
          </a:solidFill>
          <a:ln w="9360">
            <a:noFill/>
          </a:ln>
        </p:spPr>
      </p:sp>
      <p:sp>
        <p:nvSpPr>
          <p:cNvPr id="7" name="CustomShape 5"/>
          <p:cNvSpPr/>
          <p:nvPr/>
        </p:nvSpPr>
        <p:spPr>
          <a:xfrm>
            <a:off x="2843640" y="0"/>
            <a:ext cx="6297840" cy="393120"/>
          </a:xfrm>
          <a:prstGeom prst="rect">
            <a:avLst/>
          </a:prstGeom>
          <a:noFill/>
          <a:ln>
            <a:noFill/>
          </a:ln>
        </p:spPr>
        <p:txBody>
          <a:bodyPr lIns="90000" rIns="90000" tIns="45000" bIns="45000"/>
          <a:p>
            <a:pPr algn="r">
              <a:lnSpc>
                <a:spcPct val="100000"/>
              </a:lnSpc>
            </a:pPr>
            <a:r>
              <a:rPr lang="en-US" sz="2000">
                <a:solidFill>
                  <a:srgbClr val="d9d9d9"/>
                </a:solidFill>
                <a:latin typeface="微软雅黑"/>
                <a:ea typeface="微软雅黑"/>
              </a:rPr>
              <a:t>引领信息科技浪潮 ，推动社会文明进步为己任</a:t>
            </a:r>
            <a:endParaRPr/>
          </a:p>
        </p:txBody>
      </p:sp>
      <p:sp>
        <p:nvSpPr>
          <p:cNvPr id="8" name="PlaceHolder 6"/>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单击鼠标编辑标题文字格式</a:t>
            </a:r>
            <a:endParaRPr/>
          </a:p>
        </p:txBody>
      </p:sp>
      <p:sp>
        <p:nvSpPr>
          <p:cNvPr id="9"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61" name="Picture 8" descr=""/>
          <p:cNvPicPr/>
          <p:nvPr/>
        </p:nvPicPr>
        <p:blipFill>
          <a:blip r:embed="rId2"/>
          <a:stretch>
            <a:fillRect/>
          </a:stretch>
        </p:blipFill>
        <p:spPr>
          <a:xfrm>
            <a:off x="6443640" y="6093000"/>
            <a:ext cx="2373840" cy="575280"/>
          </a:xfrm>
          <a:prstGeom prst="rect">
            <a:avLst/>
          </a:prstGeom>
          <a:ln>
            <a:noFill/>
          </a:ln>
        </p:spPr>
      </p:pic>
      <p:sp>
        <p:nvSpPr>
          <p:cNvPr id="362" name="CustomShape 1"/>
          <p:cNvSpPr/>
          <p:nvPr/>
        </p:nvSpPr>
        <p:spPr>
          <a:xfrm flipV="1">
            <a:off x="0" y="-2160"/>
            <a:ext cx="824400" cy="822960"/>
          </a:xfrm>
          <a:prstGeom prst="rtTriangle">
            <a:avLst/>
          </a:prstGeom>
          <a:solidFill>
            <a:srgbClr val="0062ac"/>
          </a:solidFill>
          <a:ln>
            <a:noFill/>
          </a:ln>
        </p:spPr>
      </p:sp>
      <p:sp>
        <p:nvSpPr>
          <p:cNvPr id="363" name="CustomShape 2"/>
          <p:cNvSpPr/>
          <p:nvPr/>
        </p:nvSpPr>
        <p:spPr>
          <a:xfrm>
            <a:off x="61920" y="115920"/>
            <a:ext cx="2131200" cy="276840"/>
          </a:xfrm>
          <a:prstGeom prst="rect">
            <a:avLst/>
          </a:prstGeom>
          <a:noFill/>
          <a:ln>
            <a:noFill/>
          </a:ln>
        </p:spPr>
      </p:sp>
      <p:sp>
        <p:nvSpPr>
          <p:cNvPr id="364"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365" name="PlaceHolder 4"/>
          <p:cNvSpPr>
            <a:spLocks noGrp="1"/>
          </p:cNvSpPr>
          <p:nvPr>
            <p:ph type="body"/>
          </p:nvPr>
        </p:nvSpPr>
        <p:spPr>
          <a:xfrm>
            <a:off x="457200" y="160452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366" name="PlaceHolder 5"/>
          <p:cNvSpPr>
            <a:spLocks noGrp="1"/>
          </p:cNvSpPr>
          <p:nvPr>
            <p:ph type="body"/>
          </p:nvPr>
        </p:nvSpPr>
        <p:spPr>
          <a:xfrm>
            <a:off x="4674240" y="160452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367" name="PlaceHolder 6"/>
          <p:cNvSpPr>
            <a:spLocks noGrp="1"/>
          </p:cNvSpPr>
          <p:nvPr>
            <p:ph type="body"/>
          </p:nvPr>
        </p:nvSpPr>
        <p:spPr>
          <a:xfrm>
            <a:off x="457200" y="3682080"/>
            <a:ext cx="822888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02" name="Picture 8" descr=""/>
          <p:cNvPicPr/>
          <p:nvPr/>
        </p:nvPicPr>
        <p:blipFill>
          <a:blip r:embed="rId2"/>
          <a:stretch>
            <a:fillRect/>
          </a:stretch>
        </p:blipFill>
        <p:spPr>
          <a:xfrm>
            <a:off x="6443640" y="6093000"/>
            <a:ext cx="2373840" cy="575280"/>
          </a:xfrm>
          <a:prstGeom prst="rect">
            <a:avLst/>
          </a:prstGeom>
          <a:ln>
            <a:noFill/>
          </a:ln>
        </p:spPr>
      </p:pic>
      <p:sp>
        <p:nvSpPr>
          <p:cNvPr id="403" name="CustomShape 1"/>
          <p:cNvSpPr/>
          <p:nvPr/>
        </p:nvSpPr>
        <p:spPr>
          <a:xfrm flipV="1">
            <a:off x="0" y="-2160"/>
            <a:ext cx="824400" cy="822960"/>
          </a:xfrm>
          <a:prstGeom prst="rtTriangle">
            <a:avLst/>
          </a:prstGeom>
          <a:solidFill>
            <a:srgbClr val="0062ac"/>
          </a:solidFill>
          <a:ln>
            <a:noFill/>
          </a:ln>
        </p:spPr>
      </p:sp>
      <p:sp>
        <p:nvSpPr>
          <p:cNvPr id="404" name="CustomShape 2"/>
          <p:cNvSpPr/>
          <p:nvPr/>
        </p:nvSpPr>
        <p:spPr>
          <a:xfrm>
            <a:off x="61920" y="115920"/>
            <a:ext cx="2131200" cy="276840"/>
          </a:xfrm>
          <a:prstGeom prst="rect">
            <a:avLst/>
          </a:prstGeom>
          <a:noFill/>
          <a:ln>
            <a:noFill/>
          </a:ln>
        </p:spPr>
      </p:sp>
      <p:sp>
        <p:nvSpPr>
          <p:cNvPr id="405"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406" name="PlaceHolder 4"/>
          <p:cNvSpPr>
            <a:spLocks noGrp="1"/>
          </p:cNvSpPr>
          <p:nvPr>
            <p:ph type="body"/>
          </p:nvPr>
        </p:nvSpPr>
        <p:spPr>
          <a:xfrm>
            <a:off x="457200" y="1604520"/>
            <a:ext cx="822888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07" name="PlaceHolder 5"/>
          <p:cNvSpPr>
            <a:spLocks noGrp="1"/>
          </p:cNvSpPr>
          <p:nvPr>
            <p:ph type="body"/>
          </p:nvPr>
        </p:nvSpPr>
        <p:spPr>
          <a:xfrm>
            <a:off x="457200" y="3682080"/>
            <a:ext cx="822888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42" name="Picture 8" descr=""/>
          <p:cNvPicPr/>
          <p:nvPr/>
        </p:nvPicPr>
        <p:blipFill>
          <a:blip r:embed="rId2"/>
          <a:stretch>
            <a:fillRect/>
          </a:stretch>
        </p:blipFill>
        <p:spPr>
          <a:xfrm>
            <a:off x="6443640" y="6093000"/>
            <a:ext cx="2373840" cy="575280"/>
          </a:xfrm>
          <a:prstGeom prst="rect">
            <a:avLst/>
          </a:prstGeom>
          <a:ln>
            <a:noFill/>
          </a:ln>
        </p:spPr>
      </p:pic>
      <p:sp>
        <p:nvSpPr>
          <p:cNvPr id="443" name="CustomShape 1"/>
          <p:cNvSpPr/>
          <p:nvPr/>
        </p:nvSpPr>
        <p:spPr>
          <a:xfrm flipV="1">
            <a:off x="0" y="-2160"/>
            <a:ext cx="824400" cy="822960"/>
          </a:xfrm>
          <a:prstGeom prst="rtTriangle">
            <a:avLst/>
          </a:prstGeom>
          <a:solidFill>
            <a:srgbClr val="0062ac"/>
          </a:solidFill>
          <a:ln>
            <a:noFill/>
          </a:ln>
        </p:spPr>
      </p:sp>
      <p:sp>
        <p:nvSpPr>
          <p:cNvPr id="444" name="CustomShape 2"/>
          <p:cNvSpPr/>
          <p:nvPr/>
        </p:nvSpPr>
        <p:spPr>
          <a:xfrm>
            <a:off x="61920" y="115920"/>
            <a:ext cx="2131200" cy="276840"/>
          </a:xfrm>
          <a:prstGeom prst="rect">
            <a:avLst/>
          </a:prstGeom>
          <a:noFill/>
          <a:ln>
            <a:noFill/>
          </a:ln>
        </p:spPr>
      </p:sp>
      <p:sp>
        <p:nvSpPr>
          <p:cNvPr id="445"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446" name="PlaceHolder 4"/>
          <p:cNvSpPr>
            <a:spLocks noGrp="1"/>
          </p:cNvSpPr>
          <p:nvPr>
            <p:ph type="body"/>
          </p:nvPr>
        </p:nvSpPr>
        <p:spPr>
          <a:xfrm>
            <a:off x="457200" y="160452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47" name="PlaceHolder 5"/>
          <p:cNvSpPr>
            <a:spLocks noGrp="1"/>
          </p:cNvSpPr>
          <p:nvPr>
            <p:ph type="body"/>
          </p:nvPr>
        </p:nvSpPr>
        <p:spPr>
          <a:xfrm>
            <a:off x="4674240" y="160452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48" name="PlaceHolder 6"/>
          <p:cNvSpPr>
            <a:spLocks noGrp="1"/>
          </p:cNvSpPr>
          <p:nvPr>
            <p:ph type="body"/>
          </p:nvPr>
        </p:nvSpPr>
        <p:spPr>
          <a:xfrm>
            <a:off x="4674240" y="368208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49" name="PlaceHolder 7"/>
          <p:cNvSpPr>
            <a:spLocks noGrp="1"/>
          </p:cNvSpPr>
          <p:nvPr>
            <p:ph type="body"/>
          </p:nvPr>
        </p:nvSpPr>
        <p:spPr>
          <a:xfrm>
            <a:off x="457200" y="368208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84" name="Picture 8" descr=""/>
          <p:cNvPicPr/>
          <p:nvPr/>
        </p:nvPicPr>
        <p:blipFill>
          <a:blip r:embed="rId2"/>
          <a:stretch>
            <a:fillRect/>
          </a:stretch>
        </p:blipFill>
        <p:spPr>
          <a:xfrm>
            <a:off x="6443640" y="6093000"/>
            <a:ext cx="2373840" cy="575280"/>
          </a:xfrm>
          <a:prstGeom prst="rect">
            <a:avLst/>
          </a:prstGeom>
          <a:ln>
            <a:noFill/>
          </a:ln>
        </p:spPr>
      </p:pic>
      <p:sp>
        <p:nvSpPr>
          <p:cNvPr id="485" name="CustomShape 1"/>
          <p:cNvSpPr/>
          <p:nvPr/>
        </p:nvSpPr>
        <p:spPr>
          <a:xfrm flipV="1">
            <a:off x="0" y="-2160"/>
            <a:ext cx="824400" cy="822960"/>
          </a:xfrm>
          <a:prstGeom prst="rtTriangle">
            <a:avLst/>
          </a:prstGeom>
          <a:solidFill>
            <a:srgbClr val="0062ac"/>
          </a:solidFill>
          <a:ln>
            <a:noFill/>
          </a:ln>
        </p:spPr>
      </p:sp>
      <p:sp>
        <p:nvSpPr>
          <p:cNvPr id="486" name="CustomShape 2"/>
          <p:cNvSpPr/>
          <p:nvPr/>
        </p:nvSpPr>
        <p:spPr>
          <a:xfrm>
            <a:off x="61920" y="115920"/>
            <a:ext cx="2131200" cy="276840"/>
          </a:xfrm>
          <a:prstGeom prst="rect">
            <a:avLst/>
          </a:prstGeom>
          <a:noFill/>
          <a:ln>
            <a:noFill/>
          </a:ln>
        </p:spPr>
      </p:sp>
      <p:sp>
        <p:nvSpPr>
          <p:cNvPr id="487"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488" name="PlaceHolder 4"/>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89" name="PlaceHolder 5"/>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pic>
        <p:nvPicPr>
          <p:cNvPr id="490" name="" descr=""/>
          <p:cNvPicPr/>
          <p:nvPr/>
        </p:nvPicPr>
        <p:blipFill>
          <a:blip r:embed="rId3"/>
          <a:stretch>
            <a:fillRect/>
          </a:stretch>
        </p:blipFill>
        <p:spPr>
          <a:xfrm>
            <a:off x="2079000" y="1604520"/>
            <a:ext cx="4984560" cy="3976920"/>
          </a:xfrm>
          <a:prstGeom prst="rect">
            <a:avLst/>
          </a:prstGeom>
          <a:ln>
            <a:noFill/>
          </a:ln>
        </p:spPr>
      </p:pic>
      <p:pic>
        <p:nvPicPr>
          <p:cNvPr id="491" name="" descr=""/>
          <p:cNvPicPr/>
          <p:nvPr/>
        </p:nvPicPr>
        <p:blipFill>
          <a:blip r:embed="rId4"/>
          <a:stretch>
            <a:fillRect/>
          </a:stretch>
        </p:blipFill>
        <p:spPr>
          <a:xfrm>
            <a:off x="2079000" y="1604520"/>
            <a:ext cx="4984560" cy="3976920"/>
          </a:xfrm>
          <a:prstGeom prst="rect">
            <a:avLst/>
          </a:prstGeom>
          <a:ln>
            <a:noFill/>
          </a:ln>
        </p:spPr>
      </p:pic>
    </p:spTree>
  </p:cSld>
  <p:clrMap bg1="lt1" bg2="lt2" tx1="dk1" tx2="dk2" accent1="accent1" accent2="accent2" accent3="accent3" accent4="accent4" accent5="accent5" accent6="accent6" hlink="hlink" folHlink="folHlink"/>
  <p:sldLayoutIdLst>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4" name="Picture 8" descr=""/>
          <p:cNvPicPr/>
          <p:nvPr/>
        </p:nvPicPr>
        <p:blipFill>
          <a:blip r:embed="rId2"/>
          <a:stretch>
            <a:fillRect/>
          </a:stretch>
        </p:blipFill>
        <p:spPr>
          <a:xfrm>
            <a:off x="6443640" y="6093000"/>
            <a:ext cx="2373840" cy="575280"/>
          </a:xfrm>
          <a:prstGeom prst="rect">
            <a:avLst/>
          </a:prstGeom>
          <a:ln>
            <a:noFill/>
          </a:ln>
        </p:spPr>
      </p:pic>
      <p:sp>
        <p:nvSpPr>
          <p:cNvPr id="45" name="CustomShape 1"/>
          <p:cNvSpPr/>
          <p:nvPr/>
        </p:nvSpPr>
        <p:spPr>
          <a:xfrm flipV="1">
            <a:off x="0" y="-2160"/>
            <a:ext cx="824400" cy="822960"/>
          </a:xfrm>
          <a:prstGeom prst="rtTriangle">
            <a:avLst/>
          </a:prstGeom>
          <a:solidFill>
            <a:srgbClr val="0062ac"/>
          </a:solidFill>
          <a:ln>
            <a:noFill/>
          </a:ln>
        </p:spPr>
      </p:sp>
      <p:sp>
        <p:nvSpPr>
          <p:cNvPr id="46" name="CustomShape 2"/>
          <p:cNvSpPr/>
          <p:nvPr/>
        </p:nvSpPr>
        <p:spPr>
          <a:xfrm>
            <a:off x="61920" y="115920"/>
            <a:ext cx="2131200" cy="276840"/>
          </a:xfrm>
          <a:prstGeom prst="rect">
            <a:avLst/>
          </a:prstGeom>
          <a:noFill/>
          <a:ln>
            <a:noFill/>
          </a:ln>
        </p:spPr>
      </p:sp>
      <p:sp>
        <p:nvSpPr>
          <p:cNvPr id="47" name="PlaceHolder 3"/>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单击鼠标编辑标题文字格式</a:t>
            </a:r>
            <a:endParaRPr/>
          </a:p>
        </p:txBody>
      </p:sp>
      <p:sp>
        <p:nvSpPr>
          <p:cNvPr id="48"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3" name="Picture 8" descr=""/>
          <p:cNvPicPr/>
          <p:nvPr/>
        </p:nvPicPr>
        <p:blipFill>
          <a:blip r:embed="rId2"/>
          <a:stretch>
            <a:fillRect/>
          </a:stretch>
        </p:blipFill>
        <p:spPr>
          <a:xfrm>
            <a:off x="6443640" y="6093000"/>
            <a:ext cx="2373840" cy="575280"/>
          </a:xfrm>
          <a:prstGeom prst="rect">
            <a:avLst/>
          </a:prstGeom>
          <a:ln>
            <a:noFill/>
          </a:ln>
        </p:spPr>
      </p:pic>
      <p:sp>
        <p:nvSpPr>
          <p:cNvPr id="84" name="CustomShape 1"/>
          <p:cNvSpPr/>
          <p:nvPr/>
        </p:nvSpPr>
        <p:spPr>
          <a:xfrm flipV="1">
            <a:off x="0" y="-2160"/>
            <a:ext cx="824400" cy="822960"/>
          </a:xfrm>
          <a:prstGeom prst="rtTriangle">
            <a:avLst/>
          </a:prstGeom>
          <a:solidFill>
            <a:srgbClr val="0062ac"/>
          </a:solidFill>
          <a:ln>
            <a:noFill/>
          </a:ln>
        </p:spPr>
      </p:sp>
      <p:sp>
        <p:nvSpPr>
          <p:cNvPr id="85" name="CustomShape 2"/>
          <p:cNvSpPr/>
          <p:nvPr/>
        </p:nvSpPr>
        <p:spPr>
          <a:xfrm>
            <a:off x="61920" y="115920"/>
            <a:ext cx="2131200" cy="276840"/>
          </a:xfrm>
          <a:prstGeom prst="rect">
            <a:avLst/>
          </a:prstGeom>
          <a:noFill/>
          <a:ln>
            <a:noFill/>
          </a:ln>
        </p:spPr>
      </p:sp>
      <p:sp>
        <p:nvSpPr>
          <p:cNvPr id="86"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87"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22" name="Picture 8" descr=""/>
          <p:cNvPicPr/>
          <p:nvPr/>
        </p:nvPicPr>
        <p:blipFill>
          <a:blip r:embed="rId2"/>
          <a:stretch>
            <a:fillRect/>
          </a:stretch>
        </p:blipFill>
        <p:spPr>
          <a:xfrm>
            <a:off x="6443640" y="6093000"/>
            <a:ext cx="2373840" cy="575280"/>
          </a:xfrm>
          <a:prstGeom prst="rect">
            <a:avLst/>
          </a:prstGeom>
          <a:ln>
            <a:noFill/>
          </a:ln>
        </p:spPr>
      </p:pic>
      <p:sp>
        <p:nvSpPr>
          <p:cNvPr id="123" name="CustomShape 1"/>
          <p:cNvSpPr/>
          <p:nvPr/>
        </p:nvSpPr>
        <p:spPr>
          <a:xfrm flipV="1">
            <a:off x="0" y="-2160"/>
            <a:ext cx="824400" cy="822960"/>
          </a:xfrm>
          <a:prstGeom prst="rtTriangle">
            <a:avLst/>
          </a:prstGeom>
          <a:solidFill>
            <a:srgbClr val="0062ac"/>
          </a:solidFill>
          <a:ln>
            <a:noFill/>
          </a:ln>
        </p:spPr>
      </p:sp>
      <p:sp>
        <p:nvSpPr>
          <p:cNvPr id="124" name="CustomShape 2"/>
          <p:cNvSpPr/>
          <p:nvPr/>
        </p:nvSpPr>
        <p:spPr>
          <a:xfrm>
            <a:off x="61920" y="115920"/>
            <a:ext cx="2131200" cy="276840"/>
          </a:xfrm>
          <a:prstGeom prst="rect">
            <a:avLst/>
          </a:prstGeom>
          <a:noFill/>
          <a:ln>
            <a:noFill/>
          </a:ln>
        </p:spPr>
      </p:sp>
      <p:sp>
        <p:nvSpPr>
          <p:cNvPr id="125"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126" name="PlaceHolder 4"/>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61" name="Picture 8" descr=""/>
          <p:cNvPicPr/>
          <p:nvPr/>
        </p:nvPicPr>
        <p:blipFill>
          <a:blip r:embed="rId2"/>
          <a:stretch>
            <a:fillRect/>
          </a:stretch>
        </p:blipFill>
        <p:spPr>
          <a:xfrm>
            <a:off x="6443640" y="6093000"/>
            <a:ext cx="2373840" cy="575280"/>
          </a:xfrm>
          <a:prstGeom prst="rect">
            <a:avLst/>
          </a:prstGeom>
          <a:ln>
            <a:noFill/>
          </a:ln>
        </p:spPr>
      </p:pic>
      <p:sp>
        <p:nvSpPr>
          <p:cNvPr id="162" name="CustomShape 1"/>
          <p:cNvSpPr/>
          <p:nvPr/>
        </p:nvSpPr>
        <p:spPr>
          <a:xfrm flipV="1">
            <a:off x="0" y="-2160"/>
            <a:ext cx="824400" cy="822960"/>
          </a:xfrm>
          <a:prstGeom prst="rtTriangle">
            <a:avLst/>
          </a:prstGeom>
          <a:solidFill>
            <a:srgbClr val="0062ac"/>
          </a:solidFill>
          <a:ln>
            <a:noFill/>
          </a:ln>
        </p:spPr>
      </p:sp>
      <p:sp>
        <p:nvSpPr>
          <p:cNvPr id="163" name="CustomShape 2"/>
          <p:cNvSpPr/>
          <p:nvPr/>
        </p:nvSpPr>
        <p:spPr>
          <a:xfrm>
            <a:off x="61920" y="115920"/>
            <a:ext cx="2131200" cy="276840"/>
          </a:xfrm>
          <a:prstGeom prst="rect">
            <a:avLst/>
          </a:prstGeom>
          <a:noFill/>
          <a:ln>
            <a:noFill/>
          </a:ln>
        </p:spPr>
      </p:sp>
      <p:sp>
        <p:nvSpPr>
          <p:cNvPr id="164"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165" name="PlaceHolder 4"/>
          <p:cNvSpPr>
            <a:spLocks noGrp="1"/>
          </p:cNvSpPr>
          <p:nvPr>
            <p:ph type="body"/>
          </p:nvPr>
        </p:nvSpPr>
        <p:spPr>
          <a:xfrm>
            <a:off x="457200" y="1604520"/>
            <a:ext cx="4015440" cy="397692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166" name="PlaceHolder 5"/>
          <p:cNvSpPr>
            <a:spLocks noGrp="1"/>
          </p:cNvSpPr>
          <p:nvPr>
            <p:ph type="body"/>
          </p:nvPr>
        </p:nvSpPr>
        <p:spPr>
          <a:xfrm>
            <a:off x="4674240" y="1604520"/>
            <a:ext cx="4015440" cy="397692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01" name="Picture 8" descr=""/>
          <p:cNvPicPr/>
          <p:nvPr/>
        </p:nvPicPr>
        <p:blipFill>
          <a:blip r:embed="rId2"/>
          <a:stretch>
            <a:fillRect/>
          </a:stretch>
        </p:blipFill>
        <p:spPr>
          <a:xfrm>
            <a:off x="6443640" y="6093000"/>
            <a:ext cx="2373840" cy="575280"/>
          </a:xfrm>
          <a:prstGeom prst="rect">
            <a:avLst/>
          </a:prstGeom>
          <a:ln>
            <a:noFill/>
          </a:ln>
        </p:spPr>
      </p:pic>
      <p:sp>
        <p:nvSpPr>
          <p:cNvPr id="202" name="CustomShape 1"/>
          <p:cNvSpPr/>
          <p:nvPr/>
        </p:nvSpPr>
        <p:spPr>
          <a:xfrm flipV="1">
            <a:off x="0" y="-2160"/>
            <a:ext cx="824400" cy="822960"/>
          </a:xfrm>
          <a:prstGeom prst="rtTriangle">
            <a:avLst/>
          </a:prstGeom>
          <a:solidFill>
            <a:srgbClr val="0062ac"/>
          </a:solidFill>
          <a:ln>
            <a:noFill/>
          </a:ln>
        </p:spPr>
      </p:sp>
      <p:sp>
        <p:nvSpPr>
          <p:cNvPr id="203" name="CustomShape 2"/>
          <p:cNvSpPr/>
          <p:nvPr/>
        </p:nvSpPr>
        <p:spPr>
          <a:xfrm>
            <a:off x="61920" y="115920"/>
            <a:ext cx="2131200" cy="276840"/>
          </a:xfrm>
          <a:prstGeom prst="rect">
            <a:avLst/>
          </a:prstGeom>
          <a:noFill/>
          <a:ln>
            <a:noFill/>
          </a:ln>
        </p:spPr>
      </p:sp>
      <p:sp>
        <p:nvSpPr>
          <p:cNvPr id="204"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205"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40" name="Picture 8" descr=""/>
          <p:cNvPicPr/>
          <p:nvPr/>
        </p:nvPicPr>
        <p:blipFill>
          <a:blip r:embed="rId2"/>
          <a:stretch>
            <a:fillRect/>
          </a:stretch>
        </p:blipFill>
        <p:spPr>
          <a:xfrm>
            <a:off x="6443640" y="6093000"/>
            <a:ext cx="2373840" cy="575280"/>
          </a:xfrm>
          <a:prstGeom prst="rect">
            <a:avLst/>
          </a:prstGeom>
          <a:ln>
            <a:noFill/>
          </a:ln>
        </p:spPr>
      </p:pic>
      <p:sp>
        <p:nvSpPr>
          <p:cNvPr id="241" name="CustomShape 1"/>
          <p:cNvSpPr/>
          <p:nvPr/>
        </p:nvSpPr>
        <p:spPr>
          <a:xfrm flipV="1">
            <a:off x="0" y="-2160"/>
            <a:ext cx="824400" cy="822960"/>
          </a:xfrm>
          <a:prstGeom prst="rtTriangle">
            <a:avLst/>
          </a:prstGeom>
          <a:solidFill>
            <a:srgbClr val="0062ac"/>
          </a:solidFill>
          <a:ln>
            <a:noFill/>
          </a:ln>
        </p:spPr>
      </p:sp>
      <p:sp>
        <p:nvSpPr>
          <p:cNvPr id="242" name="CustomShape 2"/>
          <p:cNvSpPr/>
          <p:nvPr/>
        </p:nvSpPr>
        <p:spPr>
          <a:xfrm>
            <a:off x="61920" y="115920"/>
            <a:ext cx="2131200" cy="276840"/>
          </a:xfrm>
          <a:prstGeom prst="rect">
            <a:avLst/>
          </a:prstGeom>
          <a:noFill/>
          <a:ln>
            <a:noFill/>
          </a:ln>
        </p:spPr>
      </p:sp>
      <p:sp>
        <p:nvSpPr>
          <p:cNvPr id="243" name="PlaceHolder 3"/>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单击鼠标编辑标题文字格式</a:t>
            </a:r>
            <a:endParaRPr/>
          </a:p>
        </p:txBody>
      </p:sp>
      <p:sp>
        <p:nvSpPr>
          <p:cNvPr id="244"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79" name="Picture 8" descr=""/>
          <p:cNvPicPr/>
          <p:nvPr/>
        </p:nvPicPr>
        <p:blipFill>
          <a:blip r:embed="rId2"/>
          <a:stretch>
            <a:fillRect/>
          </a:stretch>
        </p:blipFill>
        <p:spPr>
          <a:xfrm>
            <a:off x="6443640" y="6093000"/>
            <a:ext cx="2373840" cy="575280"/>
          </a:xfrm>
          <a:prstGeom prst="rect">
            <a:avLst/>
          </a:prstGeom>
          <a:ln>
            <a:noFill/>
          </a:ln>
        </p:spPr>
      </p:pic>
      <p:sp>
        <p:nvSpPr>
          <p:cNvPr id="280" name="CustomShape 1"/>
          <p:cNvSpPr/>
          <p:nvPr/>
        </p:nvSpPr>
        <p:spPr>
          <a:xfrm flipV="1">
            <a:off x="0" y="-2160"/>
            <a:ext cx="824400" cy="822960"/>
          </a:xfrm>
          <a:prstGeom prst="rtTriangle">
            <a:avLst/>
          </a:prstGeom>
          <a:solidFill>
            <a:srgbClr val="0062ac"/>
          </a:solidFill>
          <a:ln>
            <a:noFill/>
          </a:ln>
        </p:spPr>
      </p:sp>
      <p:sp>
        <p:nvSpPr>
          <p:cNvPr id="281" name="CustomShape 2"/>
          <p:cNvSpPr/>
          <p:nvPr/>
        </p:nvSpPr>
        <p:spPr>
          <a:xfrm>
            <a:off x="61920" y="115920"/>
            <a:ext cx="2131200" cy="276840"/>
          </a:xfrm>
          <a:prstGeom prst="rect">
            <a:avLst/>
          </a:prstGeom>
          <a:noFill/>
          <a:ln>
            <a:noFill/>
          </a:ln>
        </p:spPr>
      </p:sp>
      <p:sp>
        <p:nvSpPr>
          <p:cNvPr id="282"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283" name="PlaceHolder 4"/>
          <p:cNvSpPr>
            <a:spLocks noGrp="1"/>
          </p:cNvSpPr>
          <p:nvPr>
            <p:ph type="body"/>
          </p:nvPr>
        </p:nvSpPr>
        <p:spPr>
          <a:xfrm>
            <a:off x="457200" y="160452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284" name="PlaceHolder 5"/>
          <p:cNvSpPr>
            <a:spLocks noGrp="1"/>
          </p:cNvSpPr>
          <p:nvPr>
            <p:ph type="body"/>
          </p:nvPr>
        </p:nvSpPr>
        <p:spPr>
          <a:xfrm>
            <a:off x="457200" y="368208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285" name="PlaceHolder 6"/>
          <p:cNvSpPr>
            <a:spLocks noGrp="1"/>
          </p:cNvSpPr>
          <p:nvPr>
            <p:ph type="body"/>
          </p:nvPr>
        </p:nvSpPr>
        <p:spPr>
          <a:xfrm>
            <a:off x="4674240" y="1604520"/>
            <a:ext cx="4015440" cy="397692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20" name="Picture 8" descr=""/>
          <p:cNvPicPr/>
          <p:nvPr/>
        </p:nvPicPr>
        <p:blipFill>
          <a:blip r:embed="rId2"/>
          <a:stretch>
            <a:fillRect/>
          </a:stretch>
        </p:blipFill>
        <p:spPr>
          <a:xfrm>
            <a:off x="6443640" y="6093000"/>
            <a:ext cx="2373840" cy="575280"/>
          </a:xfrm>
          <a:prstGeom prst="rect">
            <a:avLst/>
          </a:prstGeom>
          <a:ln>
            <a:noFill/>
          </a:ln>
        </p:spPr>
      </p:pic>
      <p:sp>
        <p:nvSpPr>
          <p:cNvPr id="321" name="CustomShape 1"/>
          <p:cNvSpPr/>
          <p:nvPr/>
        </p:nvSpPr>
        <p:spPr>
          <a:xfrm flipV="1">
            <a:off x="0" y="-2160"/>
            <a:ext cx="824400" cy="822960"/>
          </a:xfrm>
          <a:prstGeom prst="rtTriangle">
            <a:avLst/>
          </a:prstGeom>
          <a:solidFill>
            <a:srgbClr val="0062ac"/>
          </a:solidFill>
          <a:ln>
            <a:noFill/>
          </a:ln>
        </p:spPr>
      </p:sp>
      <p:sp>
        <p:nvSpPr>
          <p:cNvPr id="322" name="CustomShape 2"/>
          <p:cNvSpPr/>
          <p:nvPr/>
        </p:nvSpPr>
        <p:spPr>
          <a:xfrm>
            <a:off x="61920" y="115920"/>
            <a:ext cx="2131200" cy="276840"/>
          </a:xfrm>
          <a:prstGeom prst="rect">
            <a:avLst/>
          </a:prstGeom>
          <a:noFill/>
          <a:ln>
            <a:noFill/>
          </a:ln>
        </p:spPr>
      </p:sp>
      <p:sp>
        <p:nvSpPr>
          <p:cNvPr id="323" name="PlaceHolder 3"/>
          <p:cNvSpPr>
            <a:spLocks noGrp="1"/>
          </p:cNvSpPr>
          <p:nvPr>
            <p:ph type="title"/>
          </p:nvPr>
        </p:nvSpPr>
        <p:spPr>
          <a:xfrm>
            <a:off x="457200" y="273600"/>
            <a:ext cx="8228880" cy="1144800"/>
          </a:xfrm>
          <a:prstGeom prst="rect">
            <a:avLst/>
          </a:prstGeom>
        </p:spPr>
        <p:txBody>
          <a:bodyPr lIns="0" rIns="0" tIns="0" bIns="0" anchor="ctr"/>
          <a:p>
            <a:r>
              <a:rPr lang="en-US">
                <a:latin typeface="Arial"/>
              </a:rPr>
              <a:t>单击鼠标编辑标题文字格式</a:t>
            </a:r>
            <a:endParaRPr/>
          </a:p>
        </p:txBody>
      </p:sp>
      <p:sp>
        <p:nvSpPr>
          <p:cNvPr id="324" name="PlaceHolder 4"/>
          <p:cNvSpPr>
            <a:spLocks noGrp="1"/>
          </p:cNvSpPr>
          <p:nvPr>
            <p:ph type="body"/>
          </p:nvPr>
        </p:nvSpPr>
        <p:spPr>
          <a:xfrm>
            <a:off x="457200" y="1604520"/>
            <a:ext cx="4015440" cy="397692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325" name="PlaceHolder 5"/>
          <p:cNvSpPr>
            <a:spLocks noGrp="1"/>
          </p:cNvSpPr>
          <p:nvPr>
            <p:ph type="body"/>
          </p:nvPr>
        </p:nvSpPr>
        <p:spPr>
          <a:xfrm>
            <a:off x="4674240" y="160452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326" name="PlaceHolder 6"/>
          <p:cNvSpPr>
            <a:spLocks noGrp="1"/>
          </p:cNvSpPr>
          <p:nvPr>
            <p:ph type="body"/>
          </p:nvPr>
        </p:nvSpPr>
        <p:spPr>
          <a:xfrm>
            <a:off x="4674240" y="3682080"/>
            <a:ext cx="4015440" cy="1896480"/>
          </a:xfrm>
          <a:prstGeom prst="rect">
            <a:avLst/>
          </a:prstGeom>
        </p:spPr>
        <p:txBody>
          <a:bodyPr lIns="0" rIns="0" tIns="0" bIns="0"/>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slideLayout" Target="../slideLayouts/slideLayout13.xml"/><Relationship Id="rId7"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slideLayout" Target="../slideLayouts/slideLayout13.xml"/><Relationship Id="rId6"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slideLayout" Target="../slideLayouts/slideLayout13.xml"/><Relationship Id="rId6"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image" Target="../media/image87.png"/><Relationship Id="rId3" Type="http://schemas.openxmlformats.org/officeDocument/2006/relationships/image" Target="../media/image88.png"/><Relationship Id="rId4" Type="http://schemas.openxmlformats.org/officeDocument/2006/relationships/image" Target="../media/image89.png"/><Relationship Id="rId5" Type="http://schemas.openxmlformats.org/officeDocument/2006/relationships/slideLayout" Target="../slideLayouts/slideLayout13.xml"/><Relationship Id="rId6"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slideLayout" Target="../slideLayouts/slideLayout13.xml"/><Relationship Id="rId6"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image" Target="../media/image97.png"/><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slideLayout" Target="../slideLayouts/slideLayout13.xml"/><Relationship Id="rId6"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image" Target="../media/image103.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image" Target="../media/image105.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06.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07.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image" Target="../media/image109.png"/><Relationship Id="rId3" Type="http://schemas.openxmlformats.org/officeDocument/2006/relationships/image" Target="../media/image110.wmf"/><Relationship Id="rId4"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slideLayout" Target="../slideLayouts/slideLayout13.xml"/><Relationship Id="rId6"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15.jpeg"/><Relationship Id="rId2" Type="http://schemas.openxmlformats.org/officeDocument/2006/relationships/image" Target="../media/image116.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slideLayout" Target="../slideLayouts/slideLayout13.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1" name="CustomShape 1"/>
          <p:cNvSpPr/>
          <p:nvPr/>
        </p:nvSpPr>
        <p:spPr>
          <a:xfrm>
            <a:off x="360360" y="3645000"/>
            <a:ext cx="8227080" cy="683280"/>
          </a:xfrm>
          <a:prstGeom prst="rect">
            <a:avLst/>
          </a:prstGeom>
          <a:noFill/>
          <a:ln>
            <a:noFill/>
          </a:ln>
        </p:spPr>
        <p:txBody>
          <a:bodyPr lIns="90000" rIns="90000" tIns="45000" bIns="45000"/>
          <a:p>
            <a:pPr>
              <a:lnSpc>
                <a:spcPct val="100000"/>
              </a:lnSpc>
            </a:pPr>
            <a:r>
              <a:rPr b="1" lang="en-US" sz="4400">
                <a:solidFill>
                  <a:srgbClr val="ffffff"/>
                </a:solidFill>
                <a:latin typeface="微软雅黑"/>
                <a:ea typeface="微软雅黑"/>
              </a:rPr>
              <a:t>基于</a:t>
            </a:r>
            <a:r>
              <a:rPr b="1" lang="en-US" sz="4400">
                <a:solidFill>
                  <a:srgbClr val="ffffff"/>
                </a:solidFill>
                <a:latin typeface="微软雅黑"/>
                <a:ea typeface="微软雅黑"/>
              </a:rPr>
              <a:t>V6</a:t>
            </a:r>
            <a:r>
              <a:rPr b="1" lang="en-US" sz="4400">
                <a:solidFill>
                  <a:srgbClr val="ffffff"/>
                </a:solidFill>
                <a:latin typeface="微软雅黑"/>
                <a:ea typeface="微软雅黑"/>
              </a:rPr>
              <a:t>框架开发方法</a:t>
            </a:r>
            <a:endParaRPr/>
          </a:p>
        </p:txBody>
      </p:sp>
      <p:sp>
        <p:nvSpPr>
          <p:cNvPr id="532" name="CustomShape 2"/>
          <p:cNvSpPr/>
          <p:nvPr/>
        </p:nvSpPr>
        <p:spPr>
          <a:xfrm>
            <a:off x="360360" y="5999040"/>
            <a:ext cx="2158200" cy="318240"/>
          </a:xfrm>
          <a:prstGeom prst="rect">
            <a:avLst/>
          </a:prstGeom>
          <a:noFill/>
          <a:ln>
            <a:noFill/>
          </a:ln>
        </p:spPr>
        <p:txBody>
          <a:bodyPr lIns="90000" rIns="90000" tIns="45000" bIns="45000"/>
          <a:p>
            <a:pPr>
              <a:lnSpc>
                <a:spcPct val="100000"/>
              </a:lnSpc>
            </a:pPr>
            <a:r>
              <a:rPr lang="en-US">
                <a:solidFill>
                  <a:srgbClr val="000000"/>
                </a:solidFill>
                <a:latin typeface="微软雅黑"/>
                <a:ea typeface="微软雅黑"/>
              </a:rPr>
              <a:t>8/5/2016</a:t>
            </a:r>
            <a:endParaRPr/>
          </a:p>
        </p:txBody>
      </p:sp>
      <p:sp>
        <p:nvSpPr>
          <p:cNvPr id="533" name="CustomShape 3"/>
          <p:cNvSpPr/>
          <p:nvPr/>
        </p:nvSpPr>
        <p:spPr>
          <a:xfrm>
            <a:off x="323640" y="5313240"/>
            <a:ext cx="3741840" cy="698040"/>
          </a:xfrm>
          <a:prstGeom prst="rect">
            <a:avLst/>
          </a:prstGeom>
          <a:noFill/>
          <a:ln>
            <a:noFill/>
          </a:ln>
        </p:spPr>
        <p:txBody>
          <a:bodyPr lIns="90000" rIns="90000" tIns="45000" bIns="45000"/>
          <a:p>
            <a:pPr>
              <a:lnSpc>
                <a:spcPct val="100000"/>
              </a:lnSpc>
            </a:pPr>
            <a:r>
              <a:rPr b="1" lang="en-US" sz="2000">
                <a:solidFill>
                  <a:srgbClr val="000000"/>
                </a:solidFill>
                <a:latin typeface="Arial"/>
                <a:ea typeface="宋体"/>
              </a:rPr>
              <a:t>部门：电子商务事业本部</a:t>
            </a:r>
            <a:endParaRPr/>
          </a:p>
          <a:p>
            <a:pPr>
              <a:lnSpc>
                <a:spcPct val="100000"/>
              </a:lnSpc>
            </a:pPr>
            <a:r>
              <a:rPr b="1" lang="en-US" sz="2000">
                <a:solidFill>
                  <a:srgbClr val="000000"/>
                </a:solidFill>
                <a:latin typeface="Arial"/>
                <a:ea typeface="宋体"/>
              </a:rPr>
              <a:t>讲师：张文杰</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9"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高速服务框架—发布服务配置</a:t>
            </a:r>
            <a:endParaRPr/>
          </a:p>
        </p:txBody>
      </p:sp>
      <p:pic>
        <p:nvPicPr>
          <p:cNvPr id="580" name="Picture 1" descr=""/>
          <p:cNvPicPr/>
          <p:nvPr/>
        </p:nvPicPr>
        <p:blipFill>
          <a:blip r:embed="rId1"/>
          <a:stretch>
            <a:fillRect/>
          </a:stretch>
        </p:blipFill>
        <p:spPr>
          <a:xfrm>
            <a:off x="54000" y="1827000"/>
            <a:ext cx="9051840" cy="2967480"/>
          </a:xfrm>
          <a:prstGeom prst="rect">
            <a:avLst/>
          </a:prstGeom>
          <a:ln w="9360">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1"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高速服务框架—调用服务配置</a:t>
            </a:r>
            <a:endParaRPr/>
          </a:p>
        </p:txBody>
      </p:sp>
      <p:pic>
        <p:nvPicPr>
          <p:cNvPr id="582" name="Picture 1" descr=""/>
          <p:cNvPicPr/>
          <p:nvPr/>
        </p:nvPicPr>
        <p:blipFill>
          <a:blip r:embed="rId1"/>
          <a:stretch>
            <a:fillRect/>
          </a:stretch>
        </p:blipFill>
        <p:spPr>
          <a:xfrm>
            <a:off x="35640" y="1845000"/>
            <a:ext cx="9072360" cy="2877840"/>
          </a:xfrm>
          <a:prstGeom prst="rect">
            <a:avLst/>
          </a:prstGeom>
          <a:ln w="936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3" name="CustomShape 1"/>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584"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585" name="CustomShape 3"/>
          <p:cNvSpPr/>
          <p:nvPr/>
        </p:nvSpPr>
        <p:spPr>
          <a:xfrm>
            <a:off x="684360" y="274680"/>
            <a:ext cx="7999920" cy="630720"/>
          </a:xfrm>
          <a:prstGeom prst="rect">
            <a:avLst/>
          </a:prstGeom>
          <a:noFill/>
          <a:ln>
            <a:noFill/>
          </a:ln>
        </p:spPr>
        <p:txBody>
          <a:bodyPr lIns="90000" rIns="90000" tIns="45000" bIns="45000" anchor="ctr"/>
          <a:p>
            <a:pPr>
              <a:lnSpc>
                <a:spcPct val="100000"/>
              </a:lnSpc>
            </a:pPr>
            <a:r>
              <a:rPr b="1" lang="en-US" sz="3200">
                <a:solidFill>
                  <a:srgbClr val="0062ac"/>
                </a:solidFill>
                <a:latin typeface="MyriadRegular"/>
                <a:ea typeface="黑体"/>
              </a:rPr>
              <a:t>目录</a:t>
            </a:r>
            <a:endParaRPr/>
          </a:p>
        </p:txBody>
      </p:sp>
      <p:sp>
        <p:nvSpPr>
          <p:cNvPr id="586" name="CustomShape 4"/>
          <p:cNvSpPr/>
          <p:nvPr/>
        </p:nvSpPr>
        <p:spPr>
          <a:xfrm>
            <a:off x="-4201200" y="880200"/>
            <a:ext cx="5815800" cy="5815800"/>
          </a:xfrm>
          <a:prstGeom prst="blockArc">
            <a:avLst>
              <a:gd name="adj1" fmla="val 18900000"/>
              <a:gd name="adj2" fmla="val 2700000"/>
              <a:gd name="adj3" fmla="val 371"/>
            </a:avLst>
          </a:prstGeom>
          <a:noFill/>
          <a:ln w="25560">
            <a:solidFill>
              <a:srgbClr val="95b3b5"/>
            </a:solidFill>
            <a:round/>
          </a:ln>
        </p:spPr>
      </p:sp>
      <p:sp>
        <p:nvSpPr>
          <p:cNvPr id="587" name="CustomShape 5"/>
          <p:cNvSpPr/>
          <p:nvPr/>
        </p:nvSpPr>
        <p:spPr>
          <a:xfrm>
            <a:off x="1232280" y="1989000"/>
            <a:ext cx="745380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V6</a:t>
            </a:r>
            <a:r>
              <a:rPr lang="en-US" sz="2400">
                <a:solidFill>
                  <a:srgbClr val="000000"/>
                </a:solidFill>
                <a:latin typeface="黑体"/>
                <a:ea typeface="黑体"/>
              </a:rPr>
              <a:t>框架简介</a:t>
            </a:r>
            <a:endParaRPr/>
          </a:p>
        </p:txBody>
      </p:sp>
      <p:sp>
        <p:nvSpPr>
          <p:cNvPr id="588" name="CustomShape 6"/>
          <p:cNvSpPr/>
          <p:nvPr/>
        </p:nvSpPr>
        <p:spPr>
          <a:xfrm>
            <a:off x="757440" y="1877760"/>
            <a:ext cx="828360" cy="828360"/>
          </a:xfrm>
          <a:prstGeom prst="ellipse">
            <a:avLst/>
          </a:prstGeom>
          <a:solidFill>
            <a:srgbClr val="92d050"/>
          </a:solidFill>
          <a:ln w="25560">
            <a:solidFill>
              <a:srgbClr val="bbe0e3"/>
            </a:solidFill>
            <a:round/>
          </a:ln>
        </p:spPr>
      </p:sp>
      <p:sp>
        <p:nvSpPr>
          <p:cNvPr id="589" name="CustomShape 7"/>
          <p:cNvSpPr/>
          <p:nvPr/>
        </p:nvSpPr>
        <p:spPr>
          <a:xfrm>
            <a:off x="1554120" y="2958480"/>
            <a:ext cx="707256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高速服务框架</a:t>
            </a:r>
            <a:endParaRPr/>
          </a:p>
        </p:txBody>
      </p:sp>
      <p:sp>
        <p:nvSpPr>
          <p:cNvPr id="590" name="CustomShape 8"/>
          <p:cNvSpPr/>
          <p:nvPr/>
        </p:nvSpPr>
        <p:spPr>
          <a:xfrm>
            <a:off x="1138680" y="2875320"/>
            <a:ext cx="828360" cy="828360"/>
          </a:xfrm>
          <a:prstGeom prst="ellipse">
            <a:avLst/>
          </a:prstGeom>
          <a:solidFill>
            <a:srgbClr val="ffc000"/>
          </a:solidFill>
          <a:ln w="25560">
            <a:solidFill>
              <a:srgbClr val="bbe0e3"/>
            </a:solidFill>
            <a:round/>
          </a:ln>
        </p:spPr>
      </p:sp>
      <p:sp>
        <p:nvSpPr>
          <p:cNvPr id="591" name="CustomShape 9"/>
          <p:cNvSpPr/>
          <p:nvPr/>
        </p:nvSpPr>
        <p:spPr>
          <a:xfrm>
            <a:off x="1554120" y="3955680"/>
            <a:ext cx="707256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ff0000"/>
                </a:solidFill>
                <a:latin typeface="黑体"/>
                <a:ea typeface="黑体"/>
              </a:rPr>
              <a:t>MyBatis</a:t>
            </a:r>
            <a:endParaRPr/>
          </a:p>
        </p:txBody>
      </p:sp>
      <p:sp>
        <p:nvSpPr>
          <p:cNvPr id="592" name="CustomShape 10"/>
          <p:cNvSpPr/>
          <p:nvPr/>
        </p:nvSpPr>
        <p:spPr>
          <a:xfrm>
            <a:off x="1138680" y="3872520"/>
            <a:ext cx="828360" cy="828360"/>
          </a:xfrm>
          <a:prstGeom prst="ellipse">
            <a:avLst/>
          </a:prstGeom>
          <a:solidFill>
            <a:srgbClr val="0070c0"/>
          </a:solidFill>
          <a:ln w="25560">
            <a:solidFill>
              <a:srgbClr val="bbe0e3"/>
            </a:solidFill>
            <a:round/>
          </a:ln>
        </p:spPr>
      </p:sp>
      <p:sp>
        <p:nvSpPr>
          <p:cNvPr id="593" name="CustomShape 11"/>
          <p:cNvSpPr/>
          <p:nvPr/>
        </p:nvSpPr>
        <p:spPr>
          <a:xfrm>
            <a:off x="1172880" y="4952880"/>
            <a:ext cx="745380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V6</a:t>
            </a:r>
            <a:r>
              <a:rPr lang="en-US" sz="2400">
                <a:solidFill>
                  <a:srgbClr val="000000"/>
                </a:solidFill>
                <a:latin typeface="黑体"/>
                <a:ea typeface="黑体"/>
              </a:rPr>
              <a:t>基础功能</a:t>
            </a:r>
            <a:endParaRPr/>
          </a:p>
        </p:txBody>
      </p:sp>
      <p:sp>
        <p:nvSpPr>
          <p:cNvPr id="594" name="CustomShape 12"/>
          <p:cNvSpPr/>
          <p:nvPr/>
        </p:nvSpPr>
        <p:spPr>
          <a:xfrm>
            <a:off x="757440" y="4869720"/>
            <a:ext cx="828360" cy="828360"/>
          </a:xfrm>
          <a:prstGeom prst="ellipse">
            <a:avLst/>
          </a:prstGeom>
          <a:solidFill>
            <a:srgbClr val="ff99ff"/>
          </a:solidFill>
          <a:ln w="25560">
            <a:solidFill>
              <a:srgbClr val="bbe0e3"/>
            </a:solidFill>
            <a:round/>
          </a:ln>
        </p:spPr>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5"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MyBatis—</a:t>
            </a:r>
            <a:r>
              <a:rPr b="1" lang="en-US" sz="3200">
                <a:solidFill>
                  <a:srgbClr val="0062ac"/>
                </a:solidFill>
                <a:latin typeface="微软雅黑"/>
                <a:ea typeface="微软雅黑"/>
              </a:rPr>
              <a:t>简介</a:t>
            </a:r>
            <a:endParaRPr/>
          </a:p>
        </p:txBody>
      </p:sp>
      <p:sp>
        <p:nvSpPr>
          <p:cNvPr id="596"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iBatis</a:t>
            </a:r>
            <a:r>
              <a:rPr lang="en-US" sz="2400">
                <a:solidFill>
                  <a:srgbClr val="000000"/>
                </a:solidFill>
                <a:latin typeface="微软雅黑"/>
                <a:ea typeface="微软雅黑"/>
              </a:rPr>
              <a:t>的升级版</a:t>
            </a:r>
            <a:endParaRPr/>
          </a:p>
          <a:p>
            <a:pPr>
              <a:lnSpc>
                <a:spcPct val="120000"/>
              </a:lnSpc>
              <a:buBlip>
                <a:blip r:embed="rId2"/>
              </a:buBlip>
            </a:pPr>
            <a:r>
              <a:rPr lang="en-US" sz="2400">
                <a:solidFill>
                  <a:srgbClr val="000000"/>
                </a:solidFill>
                <a:latin typeface="微软雅黑"/>
                <a:ea typeface="微软雅黑"/>
              </a:rPr>
              <a:t>支持普通</a:t>
            </a:r>
            <a:r>
              <a:rPr lang="en-US" sz="2400">
                <a:solidFill>
                  <a:srgbClr val="000000"/>
                </a:solidFill>
                <a:latin typeface="微软雅黑"/>
                <a:ea typeface="微软雅黑"/>
              </a:rPr>
              <a:t>SQL</a:t>
            </a:r>
            <a:r>
              <a:rPr lang="en-US" sz="2400">
                <a:solidFill>
                  <a:srgbClr val="000000"/>
                </a:solidFill>
                <a:latin typeface="微软雅黑"/>
                <a:ea typeface="微软雅黑"/>
              </a:rPr>
              <a:t>查询和高级映射的优秀持久层框架</a:t>
            </a:r>
            <a:endParaRPr/>
          </a:p>
          <a:p>
            <a:pPr>
              <a:lnSpc>
                <a:spcPct val="120000"/>
              </a:lnSpc>
              <a:buBlip>
                <a:blip r:embed="rId3"/>
              </a:buBlip>
            </a:pPr>
            <a:r>
              <a:rPr lang="en-US" sz="2400">
                <a:solidFill>
                  <a:srgbClr val="000000"/>
                </a:solidFill>
                <a:latin typeface="微软雅黑"/>
                <a:ea typeface="微软雅黑"/>
              </a:rPr>
              <a:t>消除了</a:t>
            </a:r>
            <a:r>
              <a:rPr lang="en-US" sz="2400">
                <a:solidFill>
                  <a:srgbClr val="000000"/>
                </a:solidFill>
                <a:latin typeface="微软雅黑"/>
                <a:ea typeface="微软雅黑"/>
              </a:rPr>
              <a:t>JDBC</a:t>
            </a:r>
            <a:r>
              <a:rPr lang="en-US" sz="2400">
                <a:solidFill>
                  <a:srgbClr val="000000"/>
                </a:solidFill>
                <a:latin typeface="微软雅黑"/>
                <a:ea typeface="微软雅黑"/>
              </a:rPr>
              <a:t>代码</a:t>
            </a:r>
            <a:endParaRPr/>
          </a:p>
          <a:p>
            <a:pPr>
              <a:lnSpc>
                <a:spcPct val="120000"/>
              </a:lnSpc>
              <a:buBlip>
                <a:blip r:embed="rId4"/>
              </a:buBlip>
            </a:pPr>
            <a:r>
              <a:rPr lang="en-US" sz="2400">
                <a:solidFill>
                  <a:srgbClr val="000000"/>
                </a:solidFill>
                <a:latin typeface="微软雅黑"/>
                <a:ea typeface="微软雅黑"/>
              </a:rPr>
              <a:t>使用简单的</a:t>
            </a:r>
            <a:r>
              <a:rPr lang="en-US" sz="2400">
                <a:solidFill>
                  <a:srgbClr val="000000"/>
                </a:solidFill>
                <a:latin typeface="微软雅黑"/>
                <a:ea typeface="微软雅黑"/>
              </a:rPr>
              <a:t>XML</a:t>
            </a:r>
            <a:r>
              <a:rPr lang="en-US" sz="2400">
                <a:solidFill>
                  <a:srgbClr val="000000"/>
                </a:solidFill>
                <a:latin typeface="微软雅黑"/>
                <a:ea typeface="微软雅黑"/>
              </a:rPr>
              <a:t>用于配置和原始映射</a:t>
            </a:r>
            <a:endParaRPr/>
          </a:p>
          <a:p>
            <a:pPr>
              <a:lnSpc>
                <a:spcPct val="120000"/>
              </a:lnSpc>
              <a:buBlip>
                <a:blip r:embed="rId5"/>
              </a:buBlip>
            </a:pPr>
            <a:r>
              <a:rPr lang="en-US" sz="2400">
                <a:solidFill>
                  <a:srgbClr val="000000"/>
                </a:solidFill>
                <a:latin typeface="微软雅黑"/>
                <a:ea typeface="微软雅黑"/>
              </a:rPr>
              <a:t>动态</a:t>
            </a:r>
            <a:r>
              <a:rPr lang="en-US" sz="2400">
                <a:solidFill>
                  <a:srgbClr val="000000"/>
                </a:solidFill>
                <a:latin typeface="微软雅黑"/>
                <a:ea typeface="微软雅黑"/>
              </a:rPr>
              <a:t>SQL</a:t>
            </a:r>
            <a:r>
              <a:rPr lang="en-US" sz="2400">
                <a:solidFill>
                  <a:srgbClr val="000000"/>
                </a:solidFill>
                <a:latin typeface="微软雅黑"/>
                <a:ea typeface="微软雅黑"/>
              </a:rPr>
              <a:t>语句组织功能，基于</a:t>
            </a:r>
            <a:r>
              <a:rPr lang="en-US" sz="2400">
                <a:solidFill>
                  <a:srgbClr val="000000"/>
                </a:solidFill>
                <a:latin typeface="微软雅黑"/>
                <a:ea typeface="微软雅黑"/>
              </a:rPr>
              <a:t>OGNL</a:t>
            </a:r>
            <a:r>
              <a:rPr lang="en-US" sz="2400">
                <a:solidFill>
                  <a:srgbClr val="000000"/>
                </a:solidFill>
                <a:latin typeface="微软雅黑"/>
                <a:ea typeface="微软雅黑"/>
              </a:rPr>
              <a:t>表达式</a:t>
            </a:r>
            <a:endParaRPr/>
          </a:p>
          <a:p>
            <a:pPr>
              <a:lnSpc>
                <a:spcPct val="120000"/>
              </a:lnSpc>
            </a:pPr>
            <a:endParaRPr/>
          </a:p>
        </p:txBody>
      </p:sp>
      <p:sp>
        <p:nvSpPr>
          <p:cNvPr id="597" name="CustomShape 3"/>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598" name="CustomShape 4"/>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9"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MyBatis—</a:t>
            </a:r>
            <a:r>
              <a:rPr b="1" lang="en-US" sz="3200">
                <a:solidFill>
                  <a:srgbClr val="0062ac"/>
                </a:solidFill>
                <a:latin typeface="微软雅黑"/>
                <a:ea typeface="微软雅黑"/>
              </a:rPr>
              <a:t>功能结构</a:t>
            </a:r>
            <a:endParaRPr/>
          </a:p>
        </p:txBody>
      </p:sp>
      <p:sp>
        <p:nvSpPr>
          <p:cNvPr id="600"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01"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pic>
        <p:nvPicPr>
          <p:cNvPr id="602" name="Picture 2" descr=""/>
          <p:cNvPicPr/>
          <p:nvPr/>
        </p:nvPicPr>
        <p:blipFill>
          <a:blip r:embed="rId1"/>
          <a:stretch>
            <a:fillRect/>
          </a:stretch>
        </p:blipFill>
        <p:spPr>
          <a:xfrm>
            <a:off x="148320" y="1082520"/>
            <a:ext cx="8843040" cy="48643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3"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MyBatis—</a:t>
            </a:r>
            <a:r>
              <a:rPr b="1" lang="en-US" sz="3200">
                <a:solidFill>
                  <a:srgbClr val="0062ac"/>
                </a:solidFill>
                <a:latin typeface="微软雅黑"/>
                <a:ea typeface="微软雅黑"/>
              </a:rPr>
              <a:t>框架结构</a:t>
            </a:r>
            <a:endParaRPr/>
          </a:p>
        </p:txBody>
      </p:sp>
      <p:sp>
        <p:nvSpPr>
          <p:cNvPr id="604"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05"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pic>
        <p:nvPicPr>
          <p:cNvPr id="606" name="Picture 2" descr=""/>
          <p:cNvPicPr/>
          <p:nvPr/>
        </p:nvPicPr>
        <p:blipFill>
          <a:blip r:embed="rId1"/>
          <a:stretch>
            <a:fillRect/>
          </a:stretch>
        </p:blipFill>
        <p:spPr>
          <a:xfrm>
            <a:off x="1187640" y="1085040"/>
            <a:ext cx="6593760" cy="56538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7"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MyBatis—V6</a:t>
            </a:r>
            <a:r>
              <a:rPr b="1" lang="en-US" sz="3200">
                <a:solidFill>
                  <a:srgbClr val="0062ac"/>
                </a:solidFill>
                <a:latin typeface="微软雅黑"/>
                <a:ea typeface="微软雅黑"/>
              </a:rPr>
              <a:t>扩展</a:t>
            </a:r>
            <a:endParaRPr/>
          </a:p>
        </p:txBody>
      </p:sp>
      <p:sp>
        <p:nvSpPr>
          <p:cNvPr id="608"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09"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10" name="CustomShape 4"/>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和</a:t>
            </a:r>
            <a:r>
              <a:rPr lang="en-US" sz="2400">
                <a:solidFill>
                  <a:srgbClr val="000000"/>
                </a:solidFill>
                <a:latin typeface="微软雅黑"/>
                <a:ea typeface="微软雅黑"/>
              </a:rPr>
              <a:t>Spring</a:t>
            </a:r>
            <a:r>
              <a:rPr lang="en-US" sz="2400">
                <a:solidFill>
                  <a:srgbClr val="000000"/>
                </a:solidFill>
                <a:latin typeface="微软雅黑"/>
                <a:ea typeface="微软雅黑"/>
              </a:rPr>
              <a:t>集成的数据源配置和事务控制</a:t>
            </a:r>
            <a:endParaRPr/>
          </a:p>
          <a:p>
            <a:pPr>
              <a:lnSpc>
                <a:spcPct val="120000"/>
              </a:lnSpc>
              <a:buBlip>
                <a:blip r:embed="rId2"/>
              </a:buBlip>
            </a:pPr>
            <a:r>
              <a:rPr lang="en-US" sz="2400">
                <a:solidFill>
                  <a:srgbClr val="000000"/>
                </a:solidFill>
                <a:latin typeface="微软雅黑"/>
                <a:ea typeface="微软雅黑"/>
              </a:rPr>
              <a:t>和缓存的集成（</a:t>
            </a:r>
            <a:r>
              <a:rPr lang="en-US" sz="2400">
                <a:solidFill>
                  <a:srgbClr val="000000"/>
                </a:solidFill>
                <a:latin typeface="微软雅黑"/>
                <a:ea typeface="微软雅黑"/>
              </a:rPr>
              <a:t>memcached</a:t>
            </a:r>
            <a:r>
              <a:rPr lang="en-US" sz="2400">
                <a:solidFill>
                  <a:srgbClr val="000000"/>
                </a:solidFill>
                <a:latin typeface="微软雅黑"/>
                <a:ea typeface="微软雅黑"/>
              </a:rPr>
              <a:t>）</a:t>
            </a:r>
            <a:endParaRPr/>
          </a:p>
          <a:p>
            <a:pPr>
              <a:lnSpc>
                <a:spcPct val="120000"/>
              </a:lnSpc>
              <a:buBlip>
                <a:blip r:embed="rId3"/>
              </a:buBlip>
            </a:pPr>
            <a:r>
              <a:rPr lang="en-US" sz="2400">
                <a:solidFill>
                  <a:srgbClr val="000000"/>
                </a:solidFill>
                <a:latin typeface="微软雅黑"/>
                <a:ea typeface="微软雅黑"/>
              </a:rPr>
              <a:t>分页查询的扩展</a:t>
            </a:r>
            <a:endParaRPr/>
          </a:p>
          <a:p>
            <a:pPr>
              <a:lnSpc>
                <a:spcPct val="120000"/>
              </a:lnSpc>
              <a:buBlip>
                <a:blip r:embed="rId4"/>
              </a:buBlip>
            </a:pPr>
            <a:r>
              <a:rPr lang="en-US" sz="2400">
                <a:solidFill>
                  <a:srgbClr val="000000"/>
                </a:solidFill>
                <a:latin typeface="微软雅黑"/>
                <a:ea typeface="微软雅黑"/>
              </a:rPr>
              <a:t>基于目录文件和</a:t>
            </a:r>
            <a:r>
              <a:rPr lang="en-US" sz="2400">
                <a:solidFill>
                  <a:srgbClr val="000000"/>
                </a:solidFill>
                <a:latin typeface="微软雅黑"/>
                <a:ea typeface="微软雅黑"/>
              </a:rPr>
              <a:t>Jar</a:t>
            </a:r>
            <a:r>
              <a:rPr lang="en-US" sz="2400">
                <a:solidFill>
                  <a:srgbClr val="000000"/>
                </a:solidFill>
                <a:latin typeface="微软雅黑"/>
                <a:ea typeface="微软雅黑"/>
              </a:rPr>
              <a:t>文件的</a:t>
            </a:r>
            <a:r>
              <a:rPr lang="en-US" sz="2400">
                <a:solidFill>
                  <a:srgbClr val="000000"/>
                </a:solidFill>
                <a:latin typeface="微软雅黑"/>
                <a:ea typeface="微软雅黑"/>
              </a:rPr>
              <a:t>SqlMap</a:t>
            </a:r>
            <a:r>
              <a:rPr lang="en-US" sz="2400">
                <a:solidFill>
                  <a:srgbClr val="000000"/>
                </a:solidFill>
                <a:latin typeface="微软雅黑"/>
                <a:ea typeface="微软雅黑"/>
              </a:rPr>
              <a:t>配置文件加载</a:t>
            </a:r>
            <a:endParaRPr/>
          </a:p>
          <a:p>
            <a:pPr>
              <a:lnSpc>
                <a:spcPct val="12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1"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MyBatis—</a:t>
            </a:r>
            <a:r>
              <a:rPr b="1" lang="en-US" sz="3200">
                <a:solidFill>
                  <a:srgbClr val="0062ac"/>
                </a:solidFill>
                <a:latin typeface="微软雅黑"/>
                <a:ea typeface="微软雅黑"/>
              </a:rPr>
              <a:t>全局配置文件</a:t>
            </a:r>
            <a:endParaRPr/>
          </a:p>
        </p:txBody>
      </p:sp>
      <p:sp>
        <p:nvSpPr>
          <p:cNvPr id="612"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13"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14" name="CustomShape 4"/>
          <p:cNvSpPr/>
          <p:nvPr/>
        </p:nvSpPr>
        <p:spPr>
          <a:xfrm>
            <a:off x="312120" y="1628640"/>
            <a:ext cx="8001720" cy="573480"/>
          </a:xfrm>
          <a:prstGeom prst="rect">
            <a:avLst/>
          </a:prstGeom>
          <a:noFill/>
          <a:ln>
            <a:noFill/>
          </a:ln>
        </p:spPr>
        <p:txBody>
          <a:bodyPr lIns="90000" rIns="90000" tIns="45000" bIns="45000"/>
          <a:p>
            <a:pPr>
              <a:lnSpc>
                <a:spcPct val="100000"/>
              </a:lnSpc>
            </a:pPr>
            <a:r>
              <a:rPr lang="en-US" sz="2400">
                <a:solidFill>
                  <a:srgbClr val="000000"/>
                </a:solidFill>
                <a:latin typeface="微软雅黑"/>
                <a:ea typeface="微软雅黑"/>
              </a:rPr>
              <a:t>configuration.xml</a:t>
            </a:r>
            <a:endParaRPr/>
          </a:p>
        </p:txBody>
      </p:sp>
      <p:pic>
        <p:nvPicPr>
          <p:cNvPr id="615" name="Picture 1" descr=""/>
          <p:cNvPicPr/>
          <p:nvPr/>
        </p:nvPicPr>
        <p:blipFill>
          <a:blip r:embed="rId1"/>
          <a:stretch>
            <a:fillRect/>
          </a:stretch>
        </p:blipFill>
        <p:spPr>
          <a:xfrm>
            <a:off x="107640" y="2349000"/>
            <a:ext cx="8967240" cy="3021840"/>
          </a:xfrm>
          <a:prstGeom prst="rect">
            <a:avLst/>
          </a:prstGeom>
          <a:ln w="9360">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6"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MyBatis—</a:t>
            </a:r>
            <a:r>
              <a:rPr b="1" lang="en-US" sz="3200">
                <a:solidFill>
                  <a:srgbClr val="0062ac"/>
                </a:solidFill>
                <a:latin typeface="微软雅黑"/>
                <a:ea typeface="微软雅黑"/>
              </a:rPr>
              <a:t>全局配置文件</a:t>
            </a:r>
            <a:endParaRPr/>
          </a:p>
        </p:txBody>
      </p:sp>
      <p:sp>
        <p:nvSpPr>
          <p:cNvPr id="617"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18"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19" name="CustomShape 4"/>
          <p:cNvSpPr/>
          <p:nvPr/>
        </p:nvSpPr>
        <p:spPr>
          <a:xfrm>
            <a:off x="755640" y="1412640"/>
            <a:ext cx="6694200" cy="573480"/>
          </a:xfrm>
          <a:prstGeom prst="rect">
            <a:avLst/>
          </a:prstGeom>
          <a:noFill/>
          <a:ln>
            <a:noFill/>
          </a:ln>
        </p:spPr>
        <p:txBody>
          <a:bodyPr lIns="90000" rIns="90000" tIns="45000" bIns="45000"/>
          <a:p>
            <a:pPr>
              <a:lnSpc>
                <a:spcPct val="120000"/>
              </a:lnSpc>
            </a:pPr>
            <a:r>
              <a:rPr lang="en-US" sz="2400">
                <a:solidFill>
                  <a:srgbClr val="000000"/>
                </a:solidFill>
                <a:latin typeface="微软雅黑"/>
                <a:ea typeface="微软雅黑"/>
              </a:rPr>
              <a:t>jdbcSupport.xml</a:t>
            </a:r>
            <a:endParaRPr/>
          </a:p>
        </p:txBody>
      </p:sp>
      <p:pic>
        <p:nvPicPr>
          <p:cNvPr id="620" name="Picture 2" descr=""/>
          <p:cNvPicPr/>
          <p:nvPr/>
        </p:nvPicPr>
        <p:blipFill>
          <a:blip r:embed="rId1"/>
          <a:stretch>
            <a:fillRect/>
          </a:stretch>
        </p:blipFill>
        <p:spPr>
          <a:xfrm>
            <a:off x="35640" y="2061000"/>
            <a:ext cx="9289440" cy="3309840"/>
          </a:xfrm>
          <a:prstGeom prst="rect">
            <a:avLst/>
          </a:prstGeom>
          <a:ln w="9360">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1"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MyBatis—SqlMap</a:t>
            </a:r>
            <a:r>
              <a:rPr b="1" lang="en-US" sz="3200">
                <a:solidFill>
                  <a:srgbClr val="0062ac"/>
                </a:solidFill>
                <a:latin typeface="微软雅黑"/>
                <a:ea typeface="微软雅黑"/>
              </a:rPr>
              <a:t>文件</a:t>
            </a:r>
            <a:endParaRPr/>
          </a:p>
        </p:txBody>
      </p:sp>
      <p:sp>
        <p:nvSpPr>
          <p:cNvPr id="622"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23"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pic>
        <p:nvPicPr>
          <p:cNvPr id="624" name="Picture 1" descr=""/>
          <p:cNvPicPr/>
          <p:nvPr/>
        </p:nvPicPr>
        <p:blipFill>
          <a:blip r:embed="rId1"/>
          <a:stretch>
            <a:fillRect/>
          </a:stretch>
        </p:blipFill>
        <p:spPr>
          <a:xfrm>
            <a:off x="35640" y="1340640"/>
            <a:ext cx="9098280" cy="4749840"/>
          </a:xfrm>
          <a:prstGeom prst="rect">
            <a:avLst/>
          </a:prstGeom>
          <a:ln w="9360">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4" name="CustomShape 1"/>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535"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536" name="CustomShape 3"/>
          <p:cNvSpPr/>
          <p:nvPr/>
        </p:nvSpPr>
        <p:spPr>
          <a:xfrm>
            <a:off x="684360" y="274680"/>
            <a:ext cx="7999920" cy="630720"/>
          </a:xfrm>
          <a:prstGeom prst="rect">
            <a:avLst/>
          </a:prstGeom>
          <a:noFill/>
          <a:ln>
            <a:noFill/>
          </a:ln>
        </p:spPr>
        <p:txBody>
          <a:bodyPr lIns="90000" rIns="90000" tIns="45000" bIns="45000" anchor="ctr"/>
          <a:p>
            <a:pPr>
              <a:lnSpc>
                <a:spcPct val="100000"/>
              </a:lnSpc>
            </a:pPr>
            <a:r>
              <a:rPr b="1" lang="en-US" sz="3200">
                <a:solidFill>
                  <a:srgbClr val="0062ac"/>
                </a:solidFill>
                <a:latin typeface="MyriadRegular"/>
                <a:ea typeface="黑体"/>
              </a:rPr>
              <a:t>目录</a:t>
            </a:r>
            <a:endParaRPr/>
          </a:p>
        </p:txBody>
      </p:sp>
      <p:sp>
        <p:nvSpPr>
          <p:cNvPr id="537" name="CustomShape 4"/>
          <p:cNvSpPr/>
          <p:nvPr/>
        </p:nvSpPr>
        <p:spPr>
          <a:xfrm>
            <a:off x="-4201200" y="880200"/>
            <a:ext cx="5815800" cy="5815800"/>
          </a:xfrm>
          <a:prstGeom prst="blockArc">
            <a:avLst>
              <a:gd name="adj1" fmla="val 18900000"/>
              <a:gd name="adj2" fmla="val 2700000"/>
              <a:gd name="adj3" fmla="val 371"/>
            </a:avLst>
          </a:prstGeom>
          <a:noFill/>
          <a:ln w="25560">
            <a:solidFill>
              <a:srgbClr val="95b3b5"/>
            </a:solidFill>
            <a:round/>
          </a:ln>
        </p:spPr>
      </p:sp>
      <p:sp>
        <p:nvSpPr>
          <p:cNvPr id="538" name="CustomShape 5"/>
          <p:cNvSpPr/>
          <p:nvPr/>
        </p:nvSpPr>
        <p:spPr>
          <a:xfrm>
            <a:off x="1232280" y="1989000"/>
            <a:ext cx="745380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ff0000"/>
                </a:solidFill>
                <a:latin typeface="黑体"/>
                <a:ea typeface="黑体"/>
              </a:rPr>
              <a:t>V6</a:t>
            </a:r>
            <a:r>
              <a:rPr lang="en-US" sz="2400">
                <a:solidFill>
                  <a:srgbClr val="ff0000"/>
                </a:solidFill>
                <a:latin typeface="黑体"/>
                <a:ea typeface="黑体"/>
              </a:rPr>
              <a:t>框架介绍</a:t>
            </a:r>
            <a:endParaRPr/>
          </a:p>
        </p:txBody>
      </p:sp>
      <p:sp>
        <p:nvSpPr>
          <p:cNvPr id="539" name="CustomShape 6"/>
          <p:cNvSpPr/>
          <p:nvPr/>
        </p:nvSpPr>
        <p:spPr>
          <a:xfrm>
            <a:off x="757440" y="1877760"/>
            <a:ext cx="828360" cy="828360"/>
          </a:xfrm>
          <a:prstGeom prst="ellipse">
            <a:avLst/>
          </a:prstGeom>
          <a:solidFill>
            <a:srgbClr val="92d050"/>
          </a:solidFill>
          <a:ln w="25560">
            <a:solidFill>
              <a:srgbClr val="bbe0e3"/>
            </a:solidFill>
            <a:round/>
          </a:ln>
        </p:spPr>
      </p:sp>
      <p:sp>
        <p:nvSpPr>
          <p:cNvPr id="540" name="CustomShape 7"/>
          <p:cNvSpPr/>
          <p:nvPr/>
        </p:nvSpPr>
        <p:spPr>
          <a:xfrm>
            <a:off x="1554120" y="2958480"/>
            <a:ext cx="707256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高速服务框架</a:t>
            </a:r>
            <a:endParaRPr/>
          </a:p>
        </p:txBody>
      </p:sp>
      <p:sp>
        <p:nvSpPr>
          <p:cNvPr id="541" name="CustomShape 8"/>
          <p:cNvSpPr/>
          <p:nvPr/>
        </p:nvSpPr>
        <p:spPr>
          <a:xfrm>
            <a:off x="1138680" y="2875320"/>
            <a:ext cx="828360" cy="828360"/>
          </a:xfrm>
          <a:prstGeom prst="ellipse">
            <a:avLst/>
          </a:prstGeom>
          <a:solidFill>
            <a:srgbClr val="ffc000"/>
          </a:solidFill>
          <a:ln w="25560">
            <a:solidFill>
              <a:srgbClr val="bbe0e3"/>
            </a:solidFill>
            <a:round/>
          </a:ln>
        </p:spPr>
      </p:sp>
      <p:sp>
        <p:nvSpPr>
          <p:cNvPr id="542" name="CustomShape 9"/>
          <p:cNvSpPr/>
          <p:nvPr/>
        </p:nvSpPr>
        <p:spPr>
          <a:xfrm>
            <a:off x="1554120" y="3955680"/>
            <a:ext cx="707256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MyBatis</a:t>
            </a:r>
            <a:endParaRPr/>
          </a:p>
        </p:txBody>
      </p:sp>
      <p:sp>
        <p:nvSpPr>
          <p:cNvPr id="543" name="CustomShape 10"/>
          <p:cNvSpPr/>
          <p:nvPr/>
        </p:nvSpPr>
        <p:spPr>
          <a:xfrm>
            <a:off x="1138680" y="3872520"/>
            <a:ext cx="828360" cy="828360"/>
          </a:xfrm>
          <a:prstGeom prst="ellipse">
            <a:avLst/>
          </a:prstGeom>
          <a:solidFill>
            <a:srgbClr val="0070c0"/>
          </a:solidFill>
          <a:ln w="25560">
            <a:solidFill>
              <a:srgbClr val="bbe0e3"/>
            </a:solidFill>
            <a:round/>
          </a:ln>
        </p:spPr>
      </p:sp>
      <p:sp>
        <p:nvSpPr>
          <p:cNvPr id="544" name="CustomShape 11"/>
          <p:cNvSpPr/>
          <p:nvPr/>
        </p:nvSpPr>
        <p:spPr>
          <a:xfrm>
            <a:off x="1172880" y="4952880"/>
            <a:ext cx="745380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V6</a:t>
            </a:r>
            <a:r>
              <a:rPr lang="en-US" sz="2400">
                <a:solidFill>
                  <a:srgbClr val="000000"/>
                </a:solidFill>
                <a:latin typeface="黑体"/>
                <a:ea typeface="黑体"/>
              </a:rPr>
              <a:t>基础功能</a:t>
            </a:r>
            <a:endParaRPr/>
          </a:p>
        </p:txBody>
      </p:sp>
      <p:sp>
        <p:nvSpPr>
          <p:cNvPr id="545" name="CustomShape 12"/>
          <p:cNvSpPr/>
          <p:nvPr/>
        </p:nvSpPr>
        <p:spPr>
          <a:xfrm>
            <a:off x="757440" y="4869720"/>
            <a:ext cx="828360" cy="828360"/>
          </a:xfrm>
          <a:prstGeom prst="ellipse">
            <a:avLst/>
          </a:prstGeom>
          <a:solidFill>
            <a:srgbClr val="ff99ff"/>
          </a:solidFill>
          <a:ln w="25560">
            <a:solidFill>
              <a:srgbClr val="bbe0e3"/>
            </a:solidFill>
            <a:round/>
          </a:ln>
        </p:spPr>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5"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MyBatis—SqlMap</a:t>
            </a:r>
            <a:r>
              <a:rPr b="1" lang="en-US" sz="3200">
                <a:solidFill>
                  <a:srgbClr val="0062ac"/>
                </a:solidFill>
                <a:latin typeface="微软雅黑"/>
                <a:ea typeface="微软雅黑"/>
              </a:rPr>
              <a:t>文件</a:t>
            </a:r>
            <a:endParaRPr/>
          </a:p>
        </p:txBody>
      </p:sp>
      <p:sp>
        <p:nvSpPr>
          <p:cNvPr id="626"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27"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pic>
        <p:nvPicPr>
          <p:cNvPr id="628" name="Picture 2" descr=""/>
          <p:cNvPicPr/>
          <p:nvPr/>
        </p:nvPicPr>
        <p:blipFill>
          <a:blip r:embed="rId1"/>
          <a:stretch>
            <a:fillRect/>
          </a:stretch>
        </p:blipFill>
        <p:spPr>
          <a:xfrm>
            <a:off x="-36360" y="1484640"/>
            <a:ext cx="9440640" cy="3885840"/>
          </a:xfrm>
          <a:prstGeom prst="rect">
            <a:avLst/>
          </a:prstGeom>
          <a:ln w="9360">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9" name="CustomShape 1"/>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30"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31" name="CustomShape 3"/>
          <p:cNvSpPr/>
          <p:nvPr/>
        </p:nvSpPr>
        <p:spPr>
          <a:xfrm>
            <a:off x="684360" y="274680"/>
            <a:ext cx="7999920" cy="630720"/>
          </a:xfrm>
          <a:prstGeom prst="rect">
            <a:avLst/>
          </a:prstGeom>
          <a:noFill/>
          <a:ln>
            <a:noFill/>
          </a:ln>
        </p:spPr>
        <p:txBody>
          <a:bodyPr lIns="90000" rIns="90000" tIns="45000" bIns="45000" anchor="ctr"/>
          <a:p>
            <a:pPr>
              <a:lnSpc>
                <a:spcPct val="100000"/>
              </a:lnSpc>
            </a:pPr>
            <a:r>
              <a:rPr b="1" lang="en-US" sz="3200">
                <a:solidFill>
                  <a:srgbClr val="0062ac"/>
                </a:solidFill>
                <a:latin typeface="MyriadRegular"/>
                <a:ea typeface="黑体"/>
              </a:rPr>
              <a:t>目录</a:t>
            </a:r>
            <a:endParaRPr/>
          </a:p>
        </p:txBody>
      </p:sp>
      <p:sp>
        <p:nvSpPr>
          <p:cNvPr id="632" name="CustomShape 4"/>
          <p:cNvSpPr/>
          <p:nvPr/>
        </p:nvSpPr>
        <p:spPr>
          <a:xfrm>
            <a:off x="-4201200" y="880200"/>
            <a:ext cx="5815800" cy="5815800"/>
          </a:xfrm>
          <a:prstGeom prst="blockArc">
            <a:avLst>
              <a:gd name="adj1" fmla="val 18900000"/>
              <a:gd name="adj2" fmla="val 2700000"/>
              <a:gd name="adj3" fmla="val 371"/>
            </a:avLst>
          </a:prstGeom>
          <a:noFill/>
          <a:ln w="25560">
            <a:solidFill>
              <a:srgbClr val="95b3b5"/>
            </a:solidFill>
            <a:round/>
          </a:ln>
        </p:spPr>
      </p:sp>
      <p:sp>
        <p:nvSpPr>
          <p:cNvPr id="633" name="CustomShape 5"/>
          <p:cNvSpPr/>
          <p:nvPr/>
        </p:nvSpPr>
        <p:spPr>
          <a:xfrm>
            <a:off x="1232280" y="1989000"/>
            <a:ext cx="745380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V6</a:t>
            </a:r>
            <a:r>
              <a:rPr lang="en-US" sz="2400">
                <a:solidFill>
                  <a:srgbClr val="000000"/>
                </a:solidFill>
                <a:latin typeface="黑体"/>
                <a:ea typeface="黑体"/>
              </a:rPr>
              <a:t>框架介绍</a:t>
            </a:r>
            <a:endParaRPr/>
          </a:p>
        </p:txBody>
      </p:sp>
      <p:sp>
        <p:nvSpPr>
          <p:cNvPr id="634" name="CustomShape 6"/>
          <p:cNvSpPr/>
          <p:nvPr/>
        </p:nvSpPr>
        <p:spPr>
          <a:xfrm>
            <a:off x="757440" y="1877760"/>
            <a:ext cx="828360" cy="828360"/>
          </a:xfrm>
          <a:prstGeom prst="ellipse">
            <a:avLst/>
          </a:prstGeom>
          <a:solidFill>
            <a:srgbClr val="92d050"/>
          </a:solidFill>
          <a:ln w="25560">
            <a:solidFill>
              <a:srgbClr val="bbe0e3"/>
            </a:solidFill>
            <a:round/>
          </a:ln>
        </p:spPr>
      </p:sp>
      <p:sp>
        <p:nvSpPr>
          <p:cNvPr id="635" name="CustomShape 7"/>
          <p:cNvSpPr/>
          <p:nvPr/>
        </p:nvSpPr>
        <p:spPr>
          <a:xfrm>
            <a:off x="1554120" y="2958480"/>
            <a:ext cx="707256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高速服务框架</a:t>
            </a:r>
            <a:endParaRPr/>
          </a:p>
        </p:txBody>
      </p:sp>
      <p:sp>
        <p:nvSpPr>
          <p:cNvPr id="636" name="CustomShape 8"/>
          <p:cNvSpPr/>
          <p:nvPr/>
        </p:nvSpPr>
        <p:spPr>
          <a:xfrm>
            <a:off x="1138680" y="2875320"/>
            <a:ext cx="828360" cy="828360"/>
          </a:xfrm>
          <a:prstGeom prst="ellipse">
            <a:avLst/>
          </a:prstGeom>
          <a:solidFill>
            <a:srgbClr val="ffc000"/>
          </a:solidFill>
          <a:ln w="25560">
            <a:solidFill>
              <a:srgbClr val="bbe0e3"/>
            </a:solidFill>
            <a:round/>
          </a:ln>
        </p:spPr>
      </p:sp>
      <p:sp>
        <p:nvSpPr>
          <p:cNvPr id="637" name="CustomShape 9"/>
          <p:cNvSpPr/>
          <p:nvPr/>
        </p:nvSpPr>
        <p:spPr>
          <a:xfrm>
            <a:off x="1554120" y="3955680"/>
            <a:ext cx="707256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MyBatis</a:t>
            </a:r>
            <a:endParaRPr/>
          </a:p>
        </p:txBody>
      </p:sp>
      <p:sp>
        <p:nvSpPr>
          <p:cNvPr id="638" name="CustomShape 10"/>
          <p:cNvSpPr/>
          <p:nvPr/>
        </p:nvSpPr>
        <p:spPr>
          <a:xfrm>
            <a:off x="1138680" y="3872520"/>
            <a:ext cx="828360" cy="828360"/>
          </a:xfrm>
          <a:prstGeom prst="ellipse">
            <a:avLst/>
          </a:prstGeom>
          <a:solidFill>
            <a:srgbClr val="0070c0"/>
          </a:solidFill>
          <a:ln w="25560">
            <a:solidFill>
              <a:srgbClr val="bbe0e3"/>
            </a:solidFill>
            <a:round/>
          </a:ln>
        </p:spPr>
      </p:sp>
      <p:sp>
        <p:nvSpPr>
          <p:cNvPr id="639" name="CustomShape 11"/>
          <p:cNvSpPr/>
          <p:nvPr/>
        </p:nvSpPr>
        <p:spPr>
          <a:xfrm>
            <a:off x="1172880" y="4952880"/>
            <a:ext cx="745380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ff0000"/>
                </a:solidFill>
                <a:latin typeface="黑体"/>
                <a:ea typeface="黑体"/>
              </a:rPr>
              <a:t>V6</a:t>
            </a:r>
            <a:r>
              <a:rPr lang="en-US" sz="2400">
                <a:solidFill>
                  <a:srgbClr val="ff0000"/>
                </a:solidFill>
                <a:latin typeface="黑体"/>
                <a:ea typeface="黑体"/>
              </a:rPr>
              <a:t>基础功能</a:t>
            </a:r>
            <a:endParaRPr/>
          </a:p>
        </p:txBody>
      </p:sp>
      <p:sp>
        <p:nvSpPr>
          <p:cNvPr id="640" name="CustomShape 12"/>
          <p:cNvSpPr/>
          <p:nvPr/>
        </p:nvSpPr>
        <p:spPr>
          <a:xfrm>
            <a:off x="757440" y="4869720"/>
            <a:ext cx="828360" cy="828360"/>
          </a:xfrm>
          <a:prstGeom prst="ellipse">
            <a:avLst/>
          </a:prstGeom>
          <a:solidFill>
            <a:srgbClr val="ff99ff"/>
          </a:solidFill>
          <a:ln w="25560">
            <a:solidFill>
              <a:srgbClr val="bbe0e3"/>
            </a:solidFill>
            <a:round/>
          </a:ln>
        </p:spPr>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1"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基础功能—</a:t>
            </a:r>
            <a:r>
              <a:rPr b="1" lang="en-US" sz="3200">
                <a:solidFill>
                  <a:srgbClr val="0062ac"/>
                </a:solidFill>
                <a:latin typeface="微软雅黑"/>
                <a:ea typeface="微软雅黑"/>
              </a:rPr>
              <a:t>BSP</a:t>
            </a:r>
            <a:endParaRPr/>
          </a:p>
        </p:txBody>
      </p:sp>
      <p:sp>
        <p:nvSpPr>
          <p:cNvPr id="642" name="CustomShape 2"/>
          <p:cNvSpPr/>
          <p:nvPr/>
        </p:nvSpPr>
        <p:spPr>
          <a:xfrm>
            <a:off x="684360" y="1196640"/>
            <a:ext cx="8001720" cy="717480"/>
          </a:xfrm>
          <a:prstGeom prst="rect">
            <a:avLst/>
          </a:prstGeom>
          <a:noFill/>
          <a:ln>
            <a:noFill/>
          </a:ln>
        </p:spPr>
        <p:txBody>
          <a:bodyPr lIns="90000" rIns="90000" tIns="45000" bIns="45000"/>
          <a:p>
            <a:pPr>
              <a:lnSpc>
                <a:spcPct val="100000"/>
              </a:lnSpc>
            </a:pPr>
            <a:r>
              <a:rPr lang="en-US" sz="2400">
                <a:solidFill>
                  <a:srgbClr val="000000"/>
                </a:solidFill>
                <a:latin typeface="微软雅黑"/>
                <a:ea typeface="微软雅黑"/>
              </a:rPr>
              <a:t>业务服务平台（</a:t>
            </a:r>
            <a:r>
              <a:rPr lang="en-US" sz="2400">
                <a:solidFill>
                  <a:srgbClr val="000000"/>
                </a:solidFill>
                <a:latin typeface="微软雅黑"/>
                <a:ea typeface="微软雅黑"/>
              </a:rPr>
              <a:t>Business Service Platform</a:t>
            </a:r>
            <a:r>
              <a:rPr lang="en-US" sz="2400">
                <a:solidFill>
                  <a:srgbClr val="000000"/>
                </a:solidFill>
                <a:latin typeface="微软雅黑"/>
                <a:ea typeface="微软雅黑"/>
              </a:rPr>
              <a:t>）</a:t>
            </a:r>
            <a:endParaRPr/>
          </a:p>
        </p:txBody>
      </p:sp>
      <p:sp>
        <p:nvSpPr>
          <p:cNvPr id="643"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44"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45" name="CustomShape 5"/>
          <p:cNvSpPr/>
          <p:nvPr/>
        </p:nvSpPr>
        <p:spPr>
          <a:xfrm>
            <a:off x="860040" y="2565000"/>
            <a:ext cx="4173840" cy="136800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646" name="CustomShape 6"/>
          <p:cNvSpPr/>
          <p:nvPr/>
        </p:nvSpPr>
        <p:spPr>
          <a:xfrm>
            <a:off x="1524600" y="2190600"/>
            <a:ext cx="2612520" cy="1523880"/>
          </a:xfrm>
          <a:prstGeom prst="rect">
            <a:avLst/>
          </a:prstGeom>
          <a:solidFill>
            <a:srgbClr val="92d050"/>
          </a:solidFill>
          <a:ln w="25560">
            <a:solidFill>
              <a:srgbClr val="ffffff"/>
            </a:solidFill>
            <a:round/>
          </a:ln>
        </p:spPr>
      </p:sp>
      <p:sp>
        <p:nvSpPr>
          <p:cNvPr id="647" name="CustomShape 7"/>
          <p:cNvSpPr/>
          <p:nvPr/>
        </p:nvSpPr>
        <p:spPr>
          <a:xfrm>
            <a:off x="1524600" y="2190600"/>
            <a:ext cx="2612520" cy="1523880"/>
          </a:xfrm>
          <a:prstGeom prst="rect">
            <a:avLst/>
          </a:prstGeom>
          <a:noFill/>
          <a:ln>
            <a:noFill/>
          </a:ln>
        </p:spPr>
        <p:txBody>
          <a:bodyPr lIns="152280" rIns="152280" tIns="152280" bIns="152280" anchor="ctr"/>
          <a:p>
            <a:pPr algn="ctr">
              <a:lnSpc>
                <a:spcPct val="90000"/>
              </a:lnSpc>
            </a:pPr>
            <a:r>
              <a:rPr lang="en-US" sz="3200">
                <a:solidFill>
                  <a:srgbClr val="ffffff"/>
                </a:solidFill>
                <a:latin typeface="微软雅黑"/>
                <a:ea typeface="微软雅黑"/>
              </a:rPr>
              <a:t>组织与人</a:t>
            </a:r>
            <a:endParaRPr/>
          </a:p>
        </p:txBody>
      </p:sp>
      <p:sp>
        <p:nvSpPr>
          <p:cNvPr id="648" name="CustomShape 8"/>
          <p:cNvSpPr/>
          <p:nvPr/>
        </p:nvSpPr>
        <p:spPr>
          <a:xfrm>
            <a:off x="4717080" y="2190600"/>
            <a:ext cx="2588760" cy="1523880"/>
          </a:xfrm>
          <a:prstGeom prst="rect">
            <a:avLst/>
          </a:prstGeom>
          <a:solidFill>
            <a:srgbClr val="92d050"/>
          </a:solidFill>
          <a:ln w="25560">
            <a:solidFill>
              <a:srgbClr val="ffffff"/>
            </a:solidFill>
            <a:round/>
          </a:ln>
        </p:spPr>
      </p:sp>
      <p:sp>
        <p:nvSpPr>
          <p:cNvPr id="649" name="CustomShape 9"/>
          <p:cNvSpPr/>
          <p:nvPr/>
        </p:nvSpPr>
        <p:spPr>
          <a:xfrm>
            <a:off x="4717080" y="2190600"/>
            <a:ext cx="2588760" cy="1523880"/>
          </a:xfrm>
          <a:prstGeom prst="rect">
            <a:avLst/>
          </a:prstGeom>
          <a:noFill/>
          <a:ln>
            <a:noFill/>
          </a:ln>
        </p:spPr>
        <p:txBody>
          <a:bodyPr lIns="152280" rIns="152280" tIns="152280" bIns="152280" anchor="ctr"/>
          <a:p>
            <a:pPr algn="ctr">
              <a:lnSpc>
                <a:spcPct val="90000"/>
              </a:lnSpc>
            </a:pPr>
            <a:r>
              <a:rPr lang="en-US" sz="3200">
                <a:solidFill>
                  <a:srgbClr val="ffffff"/>
                </a:solidFill>
                <a:latin typeface="微软雅黑"/>
                <a:ea typeface="微软雅黑"/>
              </a:rPr>
              <a:t>用户与权限</a:t>
            </a:r>
            <a:endParaRPr/>
          </a:p>
        </p:txBody>
      </p:sp>
      <p:sp>
        <p:nvSpPr>
          <p:cNvPr id="650" name="CustomShape 10"/>
          <p:cNvSpPr/>
          <p:nvPr/>
        </p:nvSpPr>
        <p:spPr>
          <a:xfrm>
            <a:off x="1524600" y="4222080"/>
            <a:ext cx="2612520" cy="1436400"/>
          </a:xfrm>
          <a:prstGeom prst="rect">
            <a:avLst/>
          </a:prstGeom>
          <a:solidFill>
            <a:srgbClr val="92d050"/>
          </a:solidFill>
          <a:ln w="25560">
            <a:solidFill>
              <a:srgbClr val="ffffff"/>
            </a:solidFill>
            <a:round/>
          </a:ln>
        </p:spPr>
      </p:sp>
      <p:sp>
        <p:nvSpPr>
          <p:cNvPr id="651" name="CustomShape 11"/>
          <p:cNvSpPr/>
          <p:nvPr/>
        </p:nvSpPr>
        <p:spPr>
          <a:xfrm>
            <a:off x="1524600" y="4222080"/>
            <a:ext cx="2612520" cy="1436400"/>
          </a:xfrm>
          <a:prstGeom prst="rect">
            <a:avLst/>
          </a:prstGeom>
          <a:noFill/>
          <a:ln>
            <a:noFill/>
          </a:ln>
        </p:spPr>
        <p:txBody>
          <a:bodyPr lIns="152280" rIns="152280" tIns="152280" bIns="152280" anchor="ctr"/>
          <a:p>
            <a:pPr algn="ctr">
              <a:lnSpc>
                <a:spcPct val="90000"/>
              </a:lnSpc>
            </a:pPr>
            <a:r>
              <a:rPr lang="en-US" sz="3200">
                <a:solidFill>
                  <a:srgbClr val="ffffff"/>
                </a:solidFill>
                <a:latin typeface="微软雅黑"/>
                <a:ea typeface="微软雅黑"/>
              </a:rPr>
              <a:t>菜  单</a:t>
            </a:r>
            <a:endParaRPr/>
          </a:p>
        </p:txBody>
      </p:sp>
      <p:sp>
        <p:nvSpPr>
          <p:cNvPr id="652" name="CustomShape 12"/>
          <p:cNvSpPr/>
          <p:nvPr/>
        </p:nvSpPr>
        <p:spPr>
          <a:xfrm>
            <a:off x="4717080" y="4222080"/>
            <a:ext cx="2588760" cy="1436400"/>
          </a:xfrm>
          <a:prstGeom prst="rect">
            <a:avLst/>
          </a:prstGeom>
          <a:solidFill>
            <a:srgbClr val="92d050"/>
          </a:solidFill>
          <a:ln w="25560">
            <a:solidFill>
              <a:srgbClr val="ffffff"/>
            </a:solidFill>
            <a:round/>
          </a:ln>
        </p:spPr>
      </p:sp>
      <p:sp>
        <p:nvSpPr>
          <p:cNvPr id="653" name="CustomShape 13"/>
          <p:cNvSpPr/>
          <p:nvPr/>
        </p:nvSpPr>
        <p:spPr>
          <a:xfrm>
            <a:off x="4717080" y="4222080"/>
            <a:ext cx="2588760" cy="1436400"/>
          </a:xfrm>
          <a:prstGeom prst="rect">
            <a:avLst/>
          </a:prstGeom>
          <a:noFill/>
          <a:ln>
            <a:noFill/>
          </a:ln>
        </p:spPr>
        <p:txBody>
          <a:bodyPr lIns="152280" rIns="152280" tIns="152280" bIns="152280" anchor="ctr"/>
          <a:p>
            <a:pPr algn="ctr">
              <a:lnSpc>
                <a:spcPct val="90000"/>
              </a:lnSpc>
            </a:pPr>
            <a:r>
              <a:rPr lang="en-US" sz="3200">
                <a:solidFill>
                  <a:srgbClr val="ffffff"/>
                </a:solidFill>
                <a:latin typeface="微软雅黑"/>
                <a:ea typeface="微软雅黑"/>
              </a:rPr>
              <a:t>审  计</a:t>
            </a:r>
            <a:endParaRPr/>
          </a:p>
        </p:txBody>
      </p:sp>
      <p:sp>
        <p:nvSpPr>
          <p:cNvPr id="654" name="CustomShape 14"/>
          <p:cNvSpPr/>
          <p:nvPr/>
        </p:nvSpPr>
        <p:spPr>
          <a:xfrm>
            <a:off x="1547640" y="3949920"/>
            <a:ext cx="5758200" cy="43200"/>
          </a:xfrm>
          <a:prstGeom prst="rect">
            <a:avLst/>
          </a:prstGeom>
          <a:solidFill>
            <a:srgbClr val="92d050"/>
          </a:solidFill>
          <a:ln w="25560">
            <a:noFill/>
          </a:ln>
        </p:spPr>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5"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基础功能—</a:t>
            </a:r>
            <a:r>
              <a:rPr b="1" lang="en-US" sz="3200">
                <a:solidFill>
                  <a:srgbClr val="0062ac"/>
                </a:solidFill>
                <a:latin typeface="微软雅黑"/>
                <a:ea typeface="微软雅黑"/>
              </a:rPr>
              <a:t>BSP</a:t>
            </a:r>
            <a:endParaRPr/>
          </a:p>
        </p:txBody>
      </p:sp>
      <p:sp>
        <p:nvSpPr>
          <p:cNvPr id="656" name="CustomShape 2"/>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57" name="CustomShape 3"/>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58" name="CustomShape 4"/>
          <p:cNvSpPr/>
          <p:nvPr/>
        </p:nvSpPr>
        <p:spPr>
          <a:xfrm>
            <a:off x="4717080" y="2190600"/>
            <a:ext cx="2588760" cy="1523880"/>
          </a:xfrm>
          <a:prstGeom prst="rect">
            <a:avLst/>
          </a:prstGeom>
          <a:noFill/>
          <a:ln>
            <a:noFill/>
          </a:ln>
        </p:spPr>
        <p:txBody>
          <a:bodyPr lIns="152280" rIns="152280" tIns="152280" bIns="152280" anchor="ctr"/>
          <a:p>
            <a:pPr algn="ctr">
              <a:lnSpc>
                <a:spcPct val="90000"/>
              </a:lnSpc>
            </a:pPr>
            <a:r>
              <a:rPr lang="en-US" sz="3200">
                <a:solidFill>
                  <a:srgbClr val="ffffff"/>
                </a:solidFill>
                <a:latin typeface="微软雅黑"/>
                <a:ea typeface="微软雅黑"/>
              </a:rPr>
              <a:t>用户权限</a:t>
            </a:r>
            <a:endParaRPr/>
          </a:p>
        </p:txBody>
      </p:sp>
      <p:pic>
        <p:nvPicPr>
          <p:cNvPr id="659" name="Picture 2" descr=""/>
          <p:cNvPicPr/>
          <p:nvPr/>
        </p:nvPicPr>
        <p:blipFill>
          <a:blip r:embed="rId1"/>
          <a:stretch>
            <a:fillRect/>
          </a:stretch>
        </p:blipFill>
        <p:spPr>
          <a:xfrm>
            <a:off x="257040" y="2077920"/>
            <a:ext cx="8633160" cy="4516920"/>
          </a:xfrm>
          <a:prstGeom prst="rect">
            <a:avLst/>
          </a:prstGeom>
          <a:ln>
            <a:noFill/>
          </a:ln>
        </p:spPr>
      </p:pic>
      <p:sp>
        <p:nvSpPr>
          <p:cNvPr id="660" name="CustomShape 5"/>
          <p:cNvSpPr/>
          <p:nvPr/>
        </p:nvSpPr>
        <p:spPr>
          <a:xfrm>
            <a:off x="251640" y="1340640"/>
            <a:ext cx="8001720" cy="717480"/>
          </a:xfrm>
          <a:prstGeom prst="rect">
            <a:avLst/>
          </a:prstGeom>
          <a:noFill/>
          <a:ln>
            <a:noFill/>
          </a:ln>
        </p:spPr>
        <p:txBody>
          <a:bodyPr lIns="90000" rIns="90000" tIns="45000" bIns="45000"/>
          <a:p>
            <a:pPr>
              <a:lnSpc>
                <a:spcPct val="100000"/>
              </a:lnSpc>
            </a:pPr>
            <a:r>
              <a:rPr lang="en-US" sz="2400">
                <a:solidFill>
                  <a:srgbClr val="000000"/>
                </a:solidFill>
                <a:latin typeface="微软雅黑"/>
                <a:ea typeface="微软雅黑"/>
              </a:rPr>
              <a:t>组织与人的关系</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1"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基础功能—</a:t>
            </a:r>
            <a:r>
              <a:rPr b="1" lang="en-US" sz="3200">
                <a:solidFill>
                  <a:srgbClr val="0062ac"/>
                </a:solidFill>
                <a:latin typeface="微软雅黑"/>
                <a:ea typeface="微软雅黑"/>
              </a:rPr>
              <a:t>BSP</a:t>
            </a:r>
            <a:endParaRPr/>
          </a:p>
        </p:txBody>
      </p:sp>
      <p:sp>
        <p:nvSpPr>
          <p:cNvPr id="662" name="CustomShape 2"/>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63" name="CustomShape 3"/>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64" name="CustomShape 4"/>
          <p:cNvSpPr/>
          <p:nvPr/>
        </p:nvSpPr>
        <p:spPr>
          <a:xfrm>
            <a:off x="4717080" y="2190600"/>
            <a:ext cx="2588760" cy="1523880"/>
          </a:xfrm>
          <a:prstGeom prst="rect">
            <a:avLst/>
          </a:prstGeom>
          <a:noFill/>
          <a:ln>
            <a:noFill/>
          </a:ln>
        </p:spPr>
        <p:txBody>
          <a:bodyPr lIns="152280" rIns="152280" tIns="152280" bIns="152280" anchor="ctr"/>
          <a:p>
            <a:pPr algn="ctr">
              <a:lnSpc>
                <a:spcPct val="90000"/>
              </a:lnSpc>
            </a:pPr>
            <a:r>
              <a:rPr lang="en-US" sz="3200">
                <a:solidFill>
                  <a:srgbClr val="ffffff"/>
                </a:solidFill>
                <a:latin typeface="微软雅黑"/>
                <a:ea typeface="微软雅黑"/>
              </a:rPr>
              <a:t>用户权限</a:t>
            </a:r>
            <a:endParaRPr/>
          </a:p>
        </p:txBody>
      </p:sp>
      <p:sp>
        <p:nvSpPr>
          <p:cNvPr id="665" name="CustomShape 5"/>
          <p:cNvSpPr/>
          <p:nvPr/>
        </p:nvSpPr>
        <p:spPr>
          <a:xfrm>
            <a:off x="251640" y="1340640"/>
            <a:ext cx="8001720" cy="717480"/>
          </a:xfrm>
          <a:prstGeom prst="rect">
            <a:avLst/>
          </a:prstGeom>
          <a:noFill/>
          <a:ln>
            <a:noFill/>
          </a:ln>
        </p:spPr>
        <p:txBody>
          <a:bodyPr lIns="90000" rIns="90000" tIns="45000" bIns="45000"/>
          <a:p>
            <a:pPr>
              <a:lnSpc>
                <a:spcPct val="100000"/>
              </a:lnSpc>
            </a:pPr>
            <a:r>
              <a:rPr lang="en-US" sz="2400">
                <a:solidFill>
                  <a:srgbClr val="000000"/>
                </a:solidFill>
                <a:latin typeface="微软雅黑"/>
                <a:ea typeface="微软雅黑"/>
              </a:rPr>
              <a:t>用户与权限</a:t>
            </a:r>
            <a:endParaRPr/>
          </a:p>
        </p:txBody>
      </p:sp>
      <p:pic>
        <p:nvPicPr>
          <p:cNvPr id="666" name="Picture 2" descr=""/>
          <p:cNvPicPr/>
          <p:nvPr/>
        </p:nvPicPr>
        <p:blipFill>
          <a:blip r:embed="rId1"/>
          <a:stretch>
            <a:fillRect/>
          </a:stretch>
        </p:blipFill>
        <p:spPr>
          <a:xfrm>
            <a:off x="179640" y="1917000"/>
            <a:ext cx="8777160" cy="425592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7"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基础功能—</a:t>
            </a:r>
            <a:r>
              <a:rPr b="1" lang="en-US" sz="3200">
                <a:solidFill>
                  <a:srgbClr val="0062ac"/>
                </a:solidFill>
                <a:latin typeface="微软雅黑"/>
                <a:ea typeface="微软雅黑"/>
              </a:rPr>
              <a:t>BSP</a:t>
            </a:r>
            <a:endParaRPr/>
          </a:p>
        </p:txBody>
      </p:sp>
      <p:sp>
        <p:nvSpPr>
          <p:cNvPr id="668" name="CustomShape 2"/>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69" name="CustomShape 3"/>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70" name="CustomShape 4"/>
          <p:cNvSpPr/>
          <p:nvPr/>
        </p:nvSpPr>
        <p:spPr>
          <a:xfrm>
            <a:off x="4717080" y="2190600"/>
            <a:ext cx="2588760" cy="1523880"/>
          </a:xfrm>
          <a:prstGeom prst="rect">
            <a:avLst/>
          </a:prstGeom>
          <a:noFill/>
          <a:ln>
            <a:noFill/>
          </a:ln>
        </p:spPr>
        <p:txBody>
          <a:bodyPr lIns="152280" rIns="152280" tIns="152280" bIns="152280" anchor="ctr"/>
          <a:p>
            <a:pPr algn="ctr">
              <a:lnSpc>
                <a:spcPct val="90000"/>
              </a:lnSpc>
            </a:pPr>
            <a:r>
              <a:rPr lang="en-US" sz="3200">
                <a:solidFill>
                  <a:srgbClr val="ffffff"/>
                </a:solidFill>
                <a:latin typeface="微软雅黑"/>
                <a:ea typeface="微软雅黑"/>
              </a:rPr>
              <a:t>用户权限</a:t>
            </a:r>
            <a:endParaRPr/>
          </a:p>
        </p:txBody>
      </p:sp>
      <p:sp>
        <p:nvSpPr>
          <p:cNvPr id="671" name="CustomShape 5"/>
          <p:cNvSpPr/>
          <p:nvPr/>
        </p:nvSpPr>
        <p:spPr>
          <a:xfrm>
            <a:off x="251640" y="1340640"/>
            <a:ext cx="8001720" cy="717480"/>
          </a:xfrm>
          <a:prstGeom prst="rect">
            <a:avLst/>
          </a:prstGeom>
          <a:noFill/>
          <a:ln>
            <a:noFill/>
          </a:ln>
        </p:spPr>
        <p:txBody>
          <a:bodyPr lIns="90000" rIns="90000" tIns="45000" bIns="45000"/>
          <a:p>
            <a:pPr>
              <a:lnSpc>
                <a:spcPct val="100000"/>
              </a:lnSpc>
            </a:pPr>
            <a:r>
              <a:rPr lang="en-US" sz="2400">
                <a:solidFill>
                  <a:srgbClr val="000000"/>
                </a:solidFill>
                <a:latin typeface="微软雅黑"/>
                <a:ea typeface="微软雅黑"/>
              </a:rPr>
              <a:t>菜单</a:t>
            </a:r>
            <a:endParaRPr/>
          </a:p>
        </p:txBody>
      </p:sp>
      <p:pic>
        <p:nvPicPr>
          <p:cNvPr id="672" name="Picture 2" descr=""/>
          <p:cNvPicPr/>
          <p:nvPr/>
        </p:nvPicPr>
        <p:blipFill>
          <a:blip r:embed="rId1"/>
          <a:stretch>
            <a:fillRect/>
          </a:stretch>
        </p:blipFill>
        <p:spPr>
          <a:xfrm>
            <a:off x="107640" y="1989000"/>
            <a:ext cx="8930880" cy="418896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3"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基础功能—</a:t>
            </a:r>
            <a:r>
              <a:rPr b="1" lang="en-US" sz="3200">
                <a:solidFill>
                  <a:srgbClr val="0062ac"/>
                </a:solidFill>
                <a:latin typeface="微软雅黑"/>
                <a:ea typeface="微软雅黑"/>
              </a:rPr>
              <a:t>BSP</a:t>
            </a:r>
            <a:endParaRPr/>
          </a:p>
        </p:txBody>
      </p:sp>
      <p:sp>
        <p:nvSpPr>
          <p:cNvPr id="674" name="CustomShape 2"/>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75" name="CustomShape 3"/>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676" name="CustomShape 4"/>
          <p:cNvSpPr/>
          <p:nvPr/>
        </p:nvSpPr>
        <p:spPr>
          <a:xfrm>
            <a:off x="4717080" y="2190600"/>
            <a:ext cx="2588760" cy="1523880"/>
          </a:xfrm>
          <a:prstGeom prst="rect">
            <a:avLst/>
          </a:prstGeom>
          <a:noFill/>
          <a:ln>
            <a:noFill/>
          </a:ln>
        </p:spPr>
        <p:txBody>
          <a:bodyPr lIns="152280" rIns="152280" tIns="152280" bIns="152280" anchor="ctr"/>
          <a:p>
            <a:pPr algn="ctr">
              <a:lnSpc>
                <a:spcPct val="90000"/>
              </a:lnSpc>
            </a:pPr>
            <a:r>
              <a:rPr lang="en-US" sz="3200">
                <a:solidFill>
                  <a:srgbClr val="ffffff"/>
                </a:solidFill>
                <a:latin typeface="微软雅黑"/>
                <a:ea typeface="微软雅黑"/>
              </a:rPr>
              <a:t>用户权限</a:t>
            </a:r>
            <a:endParaRPr/>
          </a:p>
        </p:txBody>
      </p:sp>
      <p:sp>
        <p:nvSpPr>
          <p:cNvPr id="677" name="CustomShape 5"/>
          <p:cNvSpPr/>
          <p:nvPr/>
        </p:nvSpPr>
        <p:spPr>
          <a:xfrm>
            <a:off x="251640" y="1340640"/>
            <a:ext cx="8001720" cy="717480"/>
          </a:xfrm>
          <a:prstGeom prst="rect">
            <a:avLst/>
          </a:prstGeom>
          <a:noFill/>
          <a:ln>
            <a:noFill/>
          </a:ln>
        </p:spPr>
        <p:txBody>
          <a:bodyPr lIns="90000" rIns="90000" tIns="45000" bIns="45000"/>
          <a:p>
            <a:pPr>
              <a:lnSpc>
                <a:spcPct val="100000"/>
              </a:lnSpc>
            </a:pPr>
            <a:r>
              <a:rPr lang="en-US" sz="2400">
                <a:solidFill>
                  <a:srgbClr val="000000"/>
                </a:solidFill>
                <a:latin typeface="微软雅黑"/>
                <a:ea typeface="微软雅黑"/>
              </a:rPr>
              <a:t>身份认证</a:t>
            </a:r>
            <a:endParaRPr/>
          </a:p>
        </p:txBody>
      </p:sp>
      <p:pic>
        <p:nvPicPr>
          <p:cNvPr id="678" name="Picture 2" descr=""/>
          <p:cNvPicPr/>
          <p:nvPr/>
        </p:nvPicPr>
        <p:blipFill>
          <a:blip r:embed="rId1"/>
          <a:stretch>
            <a:fillRect/>
          </a:stretch>
        </p:blipFill>
        <p:spPr>
          <a:xfrm>
            <a:off x="1763640" y="1443600"/>
            <a:ext cx="6622200" cy="5223240"/>
          </a:xfrm>
          <a:prstGeom prst="rect">
            <a:avLst/>
          </a:prstGeom>
          <a:ln w="9360">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9"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基础功能—字典缓存</a:t>
            </a:r>
            <a:endParaRPr/>
          </a:p>
        </p:txBody>
      </p:sp>
      <p:sp>
        <p:nvSpPr>
          <p:cNvPr id="680"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前端界面实现编码</a:t>
            </a:r>
            <a:r>
              <a:rPr lang="en-US" sz="2400">
                <a:solidFill>
                  <a:srgbClr val="000000"/>
                </a:solidFill>
                <a:latin typeface="微软雅黑"/>
                <a:ea typeface="微软雅黑"/>
              </a:rPr>
              <a:t>/</a:t>
            </a:r>
            <a:r>
              <a:rPr lang="en-US" sz="2400">
                <a:solidFill>
                  <a:srgbClr val="000000"/>
                </a:solidFill>
                <a:latin typeface="微软雅黑"/>
                <a:ea typeface="微软雅黑"/>
              </a:rPr>
              <a:t>名称转换，下拉列表数据展现</a:t>
            </a:r>
            <a:endParaRPr/>
          </a:p>
          <a:p>
            <a:pPr>
              <a:lnSpc>
                <a:spcPct val="120000"/>
              </a:lnSpc>
              <a:buBlip>
                <a:blip r:embed="rId2"/>
              </a:buBlip>
            </a:pPr>
            <a:r>
              <a:rPr lang="en-US" sz="2400">
                <a:solidFill>
                  <a:srgbClr val="000000"/>
                </a:solidFill>
                <a:latin typeface="微软雅黑"/>
                <a:ea typeface="微软雅黑"/>
              </a:rPr>
              <a:t>使用频率高、数据比较稳定</a:t>
            </a:r>
            <a:endParaRPr/>
          </a:p>
          <a:p>
            <a:pPr>
              <a:lnSpc>
                <a:spcPct val="120000"/>
              </a:lnSpc>
              <a:buBlip>
                <a:blip r:embed="rId3"/>
              </a:buBlip>
            </a:pPr>
            <a:r>
              <a:rPr lang="en-US" sz="2400">
                <a:solidFill>
                  <a:srgbClr val="000000"/>
                </a:solidFill>
                <a:latin typeface="微软雅黑"/>
                <a:ea typeface="微软雅黑"/>
              </a:rPr>
              <a:t>前端组件常用字典数据进行缓存</a:t>
            </a:r>
            <a:endParaRPr/>
          </a:p>
          <a:p>
            <a:pPr>
              <a:lnSpc>
                <a:spcPct val="120000"/>
              </a:lnSpc>
              <a:buBlip>
                <a:blip r:embed="rId4"/>
              </a:buBlip>
            </a:pPr>
            <a:r>
              <a:rPr lang="en-US" sz="2400">
                <a:solidFill>
                  <a:srgbClr val="000000"/>
                </a:solidFill>
                <a:latin typeface="微软雅黑"/>
                <a:ea typeface="微软雅黑"/>
              </a:rPr>
              <a:t>提升性能</a:t>
            </a:r>
            <a:endParaRPr/>
          </a:p>
        </p:txBody>
      </p:sp>
      <p:sp>
        <p:nvSpPr>
          <p:cNvPr id="681"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82"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3"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基础功能—业务规则</a:t>
            </a:r>
            <a:endParaRPr/>
          </a:p>
        </p:txBody>
      </p:sp>
      <p:sp>
        <p:nvSpPr>
          <p:cNvPr id="684"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全局或者组织机构参数</a:t>
            </a:r>
            <a:endParaRPr/>
          </a:p>
          <a:p>
            <a:pPr>
              <a:lnSpc>
                <a:spcPct val="120000"/>
              </a:lnSpc>
              <a:buBlip>
                <a:blip r:embed="rId2"/>
              </a:buBlip>
            </a:pPr>
            <a:r>
              <a:rPr lang="en-US" sz="2400">
                <a:solidFill>
                  <a:srgbClr val="000000"/>
                </a:solidFill>
                <a:latin typeface="微软雅黑"/>
                <a:ea typeface="微软雅黑"/>
              </a:rPr>
              <a:t>业务规则定义</a:t>
            </a:r>
            <a:endParaRPr/>
          </a:p>
          <a:p>
            <a:pPr>
              <a:lnSpc>
                <a:spcPct val="120000"/>
              </a:lnSpc>
              <a:buBlip>
                <a:blip r:embed="rId3"/>
              </a:buBlip>
            </a:pPr>
            <a:r>
              <a:rPr lang="en-US" sz="2400">
                <a:solidFill>
                  <a:srgbClr val="000000"/>
                </a:solidFill>
                <a:latin typeface="微软雅黑"/>
                <a:ea typeface="微软雅黑"/>
              </a:rPr>
              <a:t>业务规则设置</a:t>
            </a:r>
            <a:endParaRPr/>
          </a:p>
          <a:p>
            <a:pPr>
              <a:lnSpc>
                <a:spcPct val="120000"/>
              </a:lnSpc>
              <a:buBlip>
                <a:blip r:embed="rId4"/>
              </a:buBlip>
            </a:pPr>
            <a:r>
              <a:rPr lang="en-US" sz="2400">
                <a:solidFill>
                  <a:srgbClr val="000000"/>
                </a:solidFill>
                <a:latin typeface="微软雅黑"/>
                <a:ea typeface="微软雅黑"/>
              </a:rPr>
              <a:t>业务规则使用</a:t>
            </a:r>
            <a:endParaRPr/>
          </a:p>
        </p:txBody>
      </p:sp>
      <p:sp>
        <p:nvSpPr>
          <p:cNvPr id="685"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86"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7"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基础功能—报表插件</a:t>
            </a:r>
            <a:endParaRPr/>
          </a:p>
        </p:txBody>
      </p:sp>
      <p:sp>
        <p:nvSpPr>
          <p:cNvPr id="688"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生成图形</a:t>
            </a:r>
            <a:endParaRPr/>
          </a:p>
          <a:p>
            <a:pPr>
              <a:lnSpc>
                <a:spcPct val="120000"/>
              </a:lnSpc>
              <a:buBlip>
                <a:blip r:embed="rId2"/>
              </a:buBlip>
            </a:pPr>
            <a:r>
              <a:rPr lang="en-US" sz="2400">
                <a:solidFill>
                  <a:srgbClr val="000000"/>
                </a:solidFill>
                <a:latin typeface="微软雅黑"/>
                <a:ea typeface="微软雅黑"/>
              </a:rPr>
              <a:t>打印报表</a:t>
            </a:r>
            <a:endParaRPr/>
          </a:p>
          <a:p>
            <a:pPr>
              <a:lnSpc>
                <a:spcPct val="120000"/>
              </a:lnSpc>
              <a:buBlip>
                <a:blip r:embed="rId3"/>
              </a:buBlip>
            </a:pPr>
            <a:r>
              <a:rPr lang="en-US" sz="2400">
                <a:solidFill>
                  <a:srgbClr val="000000"/>
                </a:solidFill>
                <a:latin typeface="微软雅黑"/>
                <a:ea typeface="微软雅黑"/>
              </a:rPr>
              <a:t>数据筛选</a:t>
            </a:r>
            <a:endParaRPr/>
          </a:p>
          <a:p>
            <a:pPr>
              <a:lnSpc>
                <a:spcPct val="120000"/>
              </a:lnSpc>
              <a:buBlip>
                <a:blip r:embed="rId4"/>
              </a:buBlip>
            </a:pPr>
            <a:r>
              <a:rPr lang="en-US" sz="2400">
                <a:solidFill>
                  <a:srgbClr val="000000"/>
                </a:solidFill>
                <a:latin typeface="微软雅黑"/>
                <a:ea typeface="微软雅黑"/>
              </a:rPr>
              <a:t>分析数据</a:t>
            </a:r>
            <a:endParaRPr/>
          </a:p>
          <a:p>
            <a:pPr>
              <a:lnSpc>
                <a:spcPct val="120000"/>
              </a:lnSpc>
              <a:buBlip>
                <a:blip r:embed="rId5"/>
              </a:buBlip>
            </a:pPr>
            <a:r>
              <a:rPr lang="en-US" sz="2400">
                <a:solidFill>
                  <a:srgbClr val="000000"/>
                </a:solidFill>
                <a:latin typeface="微软雅黑"/>
                <a:ea typeface="微软雅黑"/>
              </a:rPr>
              <a:t>导出</a:t>
            </a:r>
            <a:r>
              <a:rPr lang="en-US" sz="2400">
                <a:solidFill>
                  <a:srgbClr val="000000"/>
                </a:solidFill>
                <a:latin typeface="微软雅黑"/>
                <a:ea typeface="微软雅黑"/>
              </a:rPr>
              <a:t>Excel</a:t>
            </a:r>
            <a:endParaRPr/>
          </a:p>
          <a:p>
            <a:pPr>
              <a:lnSpc>
                <a:spcPct val="100000"/>
              </a:lnSpc>
            </a:pPr>
            <a:endParaRPr/>
          </a:p>
          <a:p>
            <a:pPr>
              <a:lnSpc>
                <a:spcPct val="100000"/>
              </a:lnSpc>
            </a:pPr>
            <a:r>
              <a:rPr lang="en-US" sz="2400">
                <a:solidFill>
                  <a:srgbClr val="000000"/>
                </a:solidFill>
                <a:latin typeface="微软雅黑"/>
                <a:ea typeface="微软雅黑"/>
              </a:rPr>
              <a:t>          </a:t>
            </a:r>
            <a:r>
              <a:rPr lang="en-US" sz="2400">
                <a:solidFill>
                  <a:srgbClr val="000000"/>
                </a:solidFill>
                <a:latin typeface="微软雅黑"/>
                <a:ea typeface="微软雅黑"/>
              </a:rPr>
              <a:t>只需要开发生成报表数据的</a:t>
            </a:r>
            <a:r>
              <a:rPr lang="en-US" sz="2400">
                <a:solidFill>
                  <a:srgbClr val="000000"/>
                </a:solidFill>
                <a:latin typeface="微软雅黑"/>
                <a:ea typeface="微软雅黑"/>
              </a:rPr>
              <a:t>Json</a:t>
            </a:r>
            <a:r>
              <a:rPr lang="en-US" sz="2400">
                <a:solidFill>
                  <a:srgbClr val="000000"/>
                </a:solidFill>
                <a:latin typeface="微软雅黑"/>
                <a:ea typeface="微软雅黑"/>
              </a:rPr>
              <a:t>串</a:t>
            </a:r>
            <a:endParaRPr/>
          </a:p>
        </p:txBody>
      </p:sp>
      <p:sp>
        <p:nvSpPr>
          <p:cNvPr id="689"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90"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6"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框架介绍—实现原则</a:t>
            </a:r>
            <a:endParaRPr/>
          </a:p>
        </p:txBody>
      </p:sp>
      <p:sp>
        <p:nvSpPr>
          <p:cNvPr id="547" name="CustomShape 2"/>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548" name="CustomShape 3"/>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549" name="CustomShape 4"/>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MyriadRegular"/>
                <a:ea typeface="文鼎CS中等线"/>
              </a:rPr>
              <a:t>更简单</a:t>
            </a:r>
            <a:endParaRPr/>
          </a:p>
          <a:p>
            <a:pPr>
              <a:lnSpc>
                <a:spcPct val="100000"/>
              </a:lnSpc>
            </a:pPr>
            <a:r>
              <a:rPr lang="en-US" sz="2400">
                <a:solidFill>
                  <a:srgbClr val="000000"/>
                </a:solidFill>
                <a:latin typeface="MyriadRegular"/>
                <a:ea typeface="文鼎CS中等线"/>
              </a:rPr>
              <a:t>	</a:t>
            </a:r>
            <a:r>
              <a:rPr lang="en-US" sz="2400">
                <a:solidFill>
                  <a:srgbClr val="000000"/>
                </a:solidFill>
                <a:latin typeface="MyriadRegular"/>
                <a:ea typeface="文鼎CS中等线"/>
              </a:rPr>
              <a:t>减少层次，简化实现</a:t>
            </a:r>
            <a:endParaRPr/>
          </a:p>
          <a:p>
            <a:pPr>
              <a:lnSpc>
                <a:spcPct val="120000"/>
              </a:lnSpc>
              <a:buBlip>
                <a:blip r:embed="rId2"/>
              </a:buBlip>
            </a:pPr>
            <a:r>
              <a:rPr lang="en-US" sz="2400">
                <a:solidFill>
                  <a:srgbClr val="000000"/>
                </a:solidFill>
                <a:latin typeface="MyriadRegular"/>
                <a:ea typeface="文鼎CS中等线"/>
              </a:rPr>
              <a:t>更高效</a:t>
            </a:r>
            <a:endParaRPr/>
          </a:p>
          <a:p>
            <a:pPr>
              <a:lnSpc>
                <a:spcPct val="100000"/>
              </a:lnSpc>
            </a:pPr>
            <a:r>
              <a:rPr lang="en-US" sz="2400">
                <a:solidFill>
                  <a:srgbClr val="000000"/>
                </a:solidFill>
                <a:latin typeface="MyriadRegular"/>
                <a:ea typeface="文鼎CS中等线"/>
              </a:rPr>
              <a:t>	</a:t>
            </a:r>
            <a:r>
              <a:rPr lang="en-US" sz="2400">
                <a:solidFill>
                  <a:srgbClr val="000000"/>
                </a:solidFill>
                <a:latin typeface="MyriadRegular"/>
                <a:ea typeface="文鼎CS中等线"/>
              </a:rPr>
              <a:t>高速服务框架、缓存、内存数据库</a:t>
            </a:r>
            <a:endParaRPr/>
          </a:p>
          <a:p>
            <a:pPr>
              <a:lnSpc>
                <a:spcPct val="120000"/>
              </a:lnSpc>
              <a:buBlip>
                <a:blip r:embed="rId3"/>
              </a:buBlip>
            </a:pPr>
            <a:r>
              <a:rPr lang="en-US" sz="2400">
                <a:solidFill>
                  <a:srgbClr val="000000"/>
                </a:solidFill>
                <a:latin typeface="MyriadRegular"/>
                <a:ea typeface="文鼎CS中等线"/>
              </a:rPr>
              <a:t>更美观</a:t>
            </a:r>
            <a:endParaRPr/>
          </a:p>
          <a:p>
            <a:pPr>
              <a:lnSpc>
                <a:spcPct val="100000"/>
              </a:lnSpc>
            </a:pPr>
            <a:r>
              <a:rPr lang="en-US" sz="2400">
                <a:solidFill>
                  <a:srgbClr val="000000"/>
                </a:solidFill>
                <a:latin typeface="MyriadRegular"/>
                <a:ea typeface="文鼎CS中等线"/>
              </a:rPr>
              <a:t>	</a:t>
            </a:r>
            <a:r>
              <a:rPr lang="en-US" sz="2400">
                <a:solidFill>
                  <a:srgbClr val="000000"/>
                </a:solidFill>
                <a:latin typeface="MyriadRegular"/>
                <a:ea typeface="文鼎CS中等线"/>
              </a:rPr>
              <a:t>新的界面组件</a:t>
            </a:r>
            <a:endParaRPr/>
          </a:p>
          <a:p>
            <a:pPr>
              <a:lnSpc>
                <a:spcPct val="120000"/>
              </a:lnSpc>
              <a:buBlip>
                <a:blip r:embed="rId4"/>
              </a:buBlip>
            </a:pPr>
            <a:r>
              <a:rPr lang="en-US" sz="2400">
                <a:solidFill>
                  <a:srgbClr val="000000"/>
                </a:solidFill>
                <a:latin typeface="MyriadRegular"/>
                <a:ea typeface="文鼎CS中等线"/>
              </a:rPr>
              <a:t>更灵活</a:t>
            </a:r>
            <a:endParaRPr/>
          </a:p>
          <a:p>
            <a:pPr>
              <a:lnSpc>
                <a:spcPct val="100000"/>
              </a:lnSpc>
            </a:pPr>
            <a:r>
              <a:rPr lang="en-US" sz="2400">
                <a:solidFill>
                  <a:srgbClr val="000000"/>
                </a:solidFill>
                <a:latin typeface="MyriadRegular"/>
                <a:ea typeface="文鼎CS中等线"/>
              </a:rPr>
              <a:t>	</a:t>
            </a:r>
            <a:r>
              <a:rPr lang="en-US" sz="2400">
                <a:solidFill>
                  <a:srgbClr val="000000"/>
                </a:solidFill>
                <a:latin typeface="MyriadRegular"/>
                <a:ea typeface="文鼎CS中等线"/>
              </a:rPr>
              <a:t>组件内划分模块</a:t>
            </a:r>
            <a:endParaRPr/>
          </a:p>
          <a:p>
            <a:pPr>
              <a:lnSpc>
                <a:spcPct val="12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1"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如何开发一个</a:t>
            </a:r>
            <a:r>
              <a:rPr b="1" lang="en-US" sz="3200">
                <a:solidFill>
                  <a:srgbClr val="0062ac"/>
                </a:solidFill>
                <a:latin typeface="微软雅黑"/>
                <a:ea typeface="微软雅黑"/>
              </a:rPr>
              <a:t>V6</a:t>
            </a:r>
            <a:r>
              <a:rPr b="1" lang="en-US" sz="3200">
                <a:solidFill>
                  <a:srgbClr val="0062ac"/>
                </a:solidFill>
                <a:latin typeface="微软雅黑"/>
                <a:ea typeface="微软雅黑"/>
              </a:rPr>
              <a:t>的功能</a:t>
            </a:r>
            <a:endParaRPr/>
          </a:p>
        </p:txBody>
      </p:sp>
      <p:sp>
        <p:nvSpPr>
          <p:cNvPr id="692" name="CustomShape 2"/>
          <p:cNvSpPr/>
          <p:nvPr/>
        </p:nvSpPr>
        <p:spPr>
          <a:xfrm>
            <a:off x="684360" y="1628640"/>
            <a:ext cx="8001720" cy="4318560"/>
          </a:xfrm>
          <a:prstGeom prst="rect">
            <a:avLst/>
          </a:prstGeom>
          <a:noFill/>
          <a:ln>
            <a:noFill/>
          </a:ln>
        </p:spPr>
        <p:txBody>
          <a:bodyPr lIns="90000" rIns="90000" tIns="45000" bIns="45000"/>
          <a:p>
            <a:pPr>
              <a:lnSpc>
                <a:spcPct val="100000"/>
              </a:lnSpc>
              <a:buBlip>
                <a:blip r:embed="rId1"/>
              </a:buBlip>
            </a:pPr>
            <a:r>
              <a:rPr lang="en-US" sz="2000">
                <a:latin typeface="微软雅黑"/>
              </a:rPr>
              <a:t>技术要求</a:t>
            </a:r>
            <a:endParaRPr/>
          </a:p>
          <a:p>
            <a:pPr>
              <a:lnSpc>
                <a:spcPct val="100000"/>
              </a:lnSpc>
            </a:pPr>
            <a:r>
              <a:rPr lang="en-US" sz="2000">
                <a:latin typeface="微软雅黑"/>
              </a:rPr>
              <a:t>（</a:t>
            </a:r>
            <a:r>
              <a:rPr lang="en-US" sz="2000">
                <a:latin typeface="微软雅黑"/>
              </a:rPr>
              <a:t>1</a:t>
            </a:r>
            <a:r>
              <a:rPr lang="en-US" sz="2000">
                <a:latin typeface="微软雅黑"/>
              </a:rPr>
              <a:t>）</a:t>
            </a:r>
            <a:r>
              <a:rPr lang="en-US" sz="2000">
                <a:latin typeface="微软雅黑"/>
              </a:rPr>
              <a:t>J2EE</a:t>
            </a:r>
            <a:r>
              <a:rPr lang="en-US" sz="2000">
                <a:latin typeface="微软雅黑"/>
              </a:rPr>
              <a:t>基础，含</a:t>
            </a:r>
            <a:r>
              <a:rPr lang="en-US" sz="2000">
                <a:latin typeface="微软雅黑"/>
              </a:rPr>
              <a:t>java</a:t>
            </a:r>
            <a:r>
              <a:rPr lang="en-US" sz="2000">
                <a:latin typeface="微软雅黑"/>
              </a:rPr>
              <a:t>集合体系，</a:t>
            </a:r>
            <a:r>
              <a:rPr lang="en-US" sz="2000">
                <a:latin typeface="微软雅黑"/>
              </a:rPr>
              <a:t>jsp</a:t>
            </a:r>
            <a:r>
              <a:rPr lang="en-US" sz="2000">
                <a:latin typeface="微软雅黑"/>
              </a:rPr>
              <a:t>技术，</a:t>
            </a:r>
            <a:r>
              <a:rPr lang="en-US" sz="2000">
                <a:latin typeface="微软雅黑"/>
              </a:rPr>
              <a:t>spring</a:t>
            </a:r>
            <a:r>
              <a:rPr lang="en-US" sz="2000">
                <a:latin typeface="微软雅黑"/>
              </a:rPr>
              <a:t>框架，</a:t>
            </a:r>
            <a:r>
              <a:rPr lang="en-US" sz="2000">
                <a:latin typeface="微软雅黑"/>
              </a:rPr>
              <a:t>mybatis</a:t>
            </a:r>
            <a:r>
              <a:rPr lang="en-US" sz="2000">
                <a:latin typeface="微软雅黑"/>
              </a:rPr>
              <a:t>框架</a:t>
            </a:r>
            <a:endParaRPr/>
          </a:p>
          <a:p>
            <a:pPr>
              <a:lnSpc>
                <a:spcPct val="100000"/>
              </a:lnSpc>
            </a:pPr>
            <a:r>
              <a:rPr lang="en-US" sz="2000">
                <a:latin typeface="微软雅黑"/>
              </a:rPr>
              <a:t>（</a:t>
            </a:r>
            <a:r>
              <a:rPr lang="en-US" sz="2000">
                <a:latin typeface="微软雅黑"/>
              </a:rPr>
              <a:t>2</a:t>
            </a:r>
            <a:r>
              <a:rPr lang="en-US" sz="2000">
                <a:latin typeface="微软雅黑"/>
              </a:rPr>
              <a:t>）</a:t>
            </a:r>
            <a:r>
              <a:rPr lang="en-US" sz="2000">
                <a:latin typeface="微软雅黑"/>
              </a:rPr>
              <a:t>SQL</a:t>
            </a:r>
            <a:r>
              <a:rPr lang="en-US" sz="2000">
                <a:latin typeface="微软雅黑"/>
              </a:rPr>
              <a:t>基础，</a:t>
            </a:r>
            <a:r>
              <a:rPr lang="en-US" sz="2000">
                <a:latin typeface="微软雅黑"/>
              </a:rPr>
              <a:t>Oracle</a:t>
            </a:r>
            <a:r>
              <a:rPr lang="en-US" sz="2000">
                <a:latin typeface="微软雅黑"/>
              </a:rPr>
              <a:t>，</a:t>
            </a:r>
            <a:r>
              <a:rPr lang="en-US" sz="2000">
                <a:latin typeface="微软雅黑"/>
              </a:rPr>
              <a:t>db2</a:t>
            </a:r>
            <a:r>
              <a:rPr lang="en-US" sz="2000">
                <a:latin typeface="微软雅黑"/>
              </a:rPr>
              <a:t>常用表操作命令，增删改查基础命令</a:t>
            </a:r>
            <a:endParaRPr/>
          </a:p>
          <a:p>
            <a:pPr>
              <a:lnSpc>
                <a:spcPct val="100000"/>
              </a:lnSpc>
            </a:pPr>
            <a:r>
              <a:rPr lang="en-US" sz="2000">
                <a:latin typeface="微软雅黑"/>
              </a:rPr>
              <a:t>（</a:t>
            </a:r>
            <a:r>
              <a:rPr lang="en-US" sz="2000">
                <a:latin typeface="微软雅黑"/>
              </a:rPr>
              <a:t>3</a:t>
            </a:r>
            <a:r>
              <a:rPr lang="en-US" sz="2000">
                <a:latin typeface="微软雅黑"/>
              </a:rPr>
              <a:t>）</a:t>
            </a:r>
            <a:r>
              <a:rPr lang="en-US" sz="2000">
                <a:latin typeface="微软雅黑"/>
              </a:rPr>
              <a:t>JavaScript</a:t>
            </a:r>
            <a:r>
              <a:rPr lang="en-US" sz="2000">
                <a:latin typeface="微软雅黑"/>
              </a:rPr>
              <a:t>基础，含基础语法，原型继承，闭包等</a:t>
            </a:r>
            <a:endParaRPr/>
          </a:p>
          <a:p>
            <a:pPr>
              <a:lnSpc>
                <a:spcPct val="100000"/>
              </a:lnSpc>
            </a:pPr>
            <a:r>
              <a:rPr lang="en-US" sz="2000">
                <a:latin typeface="微软雅黑"/>
              </a:rPr>
              <a:t>（</a:t>
            </a:r>
            <a:r>
              <a:rPr lang="en-US" sz="2000">
                <a:latin typeface="微软雅黑"/>
              </a:rPr>
              <a:t>4</a:t>
            </a:r>
            <a:r>
              <a:rPr lang="en-US" sz="2000">
                <a:latin typeface="微软雅黑"/>
              </a:rPr>
              <a:t>）</a:t>
            </a:r>
            <a:r>
              <a:rPr lang="en-US" sz="2000">
                <a:latin typeface="微软雅黑"/>
              </a:rPr>
              <a:t>jQuery</a:t>
            </a:r>
            <a:r>
              <a:rPr lang="en-US" sz="2000">
                <a:latin typeface="微软雅黑"/>
              </a:rPr>
              <a:t>，</a:t>
            </a:r>
            <a:r>
              <a:rPr lang="en-US" sz="2000">
                <a:latin typeface="微软雅黑"/>
              </a:rPr>
              <a:t>Ajax</a:t>
            </a:r>
            <a:r>
              <a:rPr lang="en-US" sz="2000">
                <a:latin typeface="微软雅黑"/>
              </a:rPr>
              <a:t>基础，掌握基本的</a:t>
            </a:r>
            <a:r>
              <a:rPr lang="en-US" sz="2000">
                <a:latin typeface="微软雅黑"/>
              </a:rPr>
              <a:t>jquery</a:t>
            </a:r>
            <a:r>
              <a:rPr lang="en-US" sz="2000">
                <a:latin typeface="微软雅黑"/>
              </a:rPr>
              <a:t>语法与操作</a:t>
            </a:r>
            <a:r>
              <a:rPr lang="en-US" sz="2000">
                <a:latin typeface="微软雅黑"/>
              </a:rPr>
              <a:t>dom</a:t>
            </a:r>
            <a:r>
              <a:rPr lang="en-US" sz="2000">
                <a:latin typeface="微软雅黑"/>
              </a:rPr>
              <a:t>的方式，会使用</a:t>
            </a:r>
            <a:r>
              <a:rPr lang="en-US" sz="2000">
                <a:latin typeface="微软雅黑"/>
              </a:rPr>
              <a:t>ajax</a:t>
            </a:r>
            <a:r>
              <a:rPr lang="en-US" sz="2000">
                <a:latin typeface="微软雅黑"/>
              </a:rPr>
              <a:t>完成异步请求</a:t>
            </a:r>
            <a:endParaRPr/>
          </a:p>
        </p:txBody>
      </p:sp>
      <p:sp>
        <p:nvSpPr>
          <p:cNvPr id="693"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94"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5"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如何开发一个</a:t>
            </a:r>
            <a:r>
              <a:rPr b="1" lang="en-US" sz="3200">
                <a:solidFill>
                  <a:srgbClr val="0062ac"/>
                </a:solidFill>
                <a:latin typeface="微软雅黑"/>
                <a:ea typeface="微软雅黑"/>
              </a:rPr>
              <a:t>V6</a:t>
            </a:r>
            <a:r>
              <a:rPr b="1" lang="en-US" sz="3200">
                <a:solidFill>
                  <a:srgbClr val="0062ac"/>
                </a:solidFill>
                <a:latin typeface="微软雅黑"/>
                <a:ea typeface="微软雅黑"/>
              </a:rPr>
              <a:t>的功能</a:t>
            </a:r>
            <a:endParaRPr/>
          </a:p>
        </p:txBody>
      </p:sp>
      <p:sp>
        <p:nvSpPr>
          <p:cNvPr id="696"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1.</a:t>
            </a:r>
            <a:r>
              <a:rPr lang="en-US" sz="2400">
                <a:solidFill>
                  <a:srgbClr val="000000"/>
                </a:solidFill>
                <a:latin typeface="微软雅黑"/>
                <a:ea typeface="微软雅黑"/>
              </a:rPr>
              <a:t>阅读需求文档，写出关键业务</a:t>
            </a:r>
            <a:r>
              <a:rPr lang="en-US" sz="2400">
                <a:solidFill>
                  <a:srgbClr val="000000"/>
                </a:solidFill>
                <a:latin typeface="微软雅黑"/>
                <a:ea typeface="微软雅黑"/>
              </a:rPr>
              <a:t>SQL</a:t>
            </a:r>
            <a:endParaRPr/>
          </a:p>
          <a:p>
            <a:pPr>
              <a:lnSpc>
                <a:spcPct val="120000"/>
              </a:lnSpc>
              <a:buBlip>
                <a:blip r:embed="rId2"/>
              </a:buBlip>
            </a:pPr>
            <a:r>
              <a:rPr lang="en-US" sz="2400">
                <a:solidFill>
                  <a:srgbClr val="000000"/>
                </a:solidFill>
                <a:latin typeface="微软雅黑"/>
                <a:ea typeface="微软雅黑"/>
              </a:rPr>
              <a:t>2.</a:t>
            </a:r>
            <a:r>
              <a:rPr lang="en-US" sz="2400">
                <a:solidFill>
                  <a:srgbClr val="000000"/>
                </a:solidFill>
                <a:latin typeface="微软雅黑"/>
                <a:ea typeface="微软雅黑"/>
              </a:rPr>
              <a:t>借助</a:t>
            </a:r>
            <a:r>
              <a:rPr lang="en-US" sz="2400">
                <a:solidFill>
                  <a:srgbClr val="000000"/>
                </a:solidFill>
                <a:latin typeface="微软雅黑"/>
                <a:ea typeface="微软雅黑"/>
              </a:rPr>
              <a:t>loushang</a:t>
            </a:r>
            <a:r>
              <a:rPr lang="en-US" sz="2400">
                <a:solidFill>
                  <a:srgbClr val="000000"/>
                </a:solidFill>
                <a:latin typeface="微软雅黑"/>
                <a:ea typeface="微软雅黑"/>
              </a:rPr>
              <a:t>框架编写程序 </a:t>
            </a:r>
            <a:r>
              <a:rPr lang="en-US" sz="2400">
                <a:solidFill>
                  <a:srgbClr val="000000"/>
                </a:solidFill>
                <a:latin typeface="微软雅黑"/>
                <a:ea typeface="微软雅黑"/>
              </a:rPr>
              <a:t>*.jsp *.java *.xml </a:t>
            </a:r>
            <a:endParaRPr/>
          </a:p>
          <a:p>
            <a:pPr>
              <a:lnSpc>
                <a:spcPct val="120000"/>
              </a:lnSpc>
              <a:buBlip>
                <a:blip r:embed="rId3"/>
              </a:buBlip>
            </a:pPr>
            <a:r>
              <a:rPr lang="en-US" sz="2400">
                <a:solidFill>
                  <a:srgbClr val="000000"/>
                </a:solidFill>
                <a:latin typeface="微软雅黑"/>
                <a:ea typeface="微软雅黑"/>
              </a:rPr>
              <a:t>3.</a:t>
            </a:r>
            <a:r>
              <a:rPr lang="en-US" sz="2400">
                <a:solidFill>
                  <a:srgbClr val="000000"/>
                </a:solidFill>
                <a:latin typeface="微软雅黑"/>
                <a:ea typeface="微软雅黑"/>
              </a:rPr>
              <a:t>在</a:t>
            </a:r>
            <a:r>
              <a:rPr lang="en-US" sz="2400">
                <a:solidFill>
                  <a:srgbClr val="000000"/>
                </a:solidFill>
                <a:latin typeface="微软雅黑"/>
                <a:ea typeface="微软雅黑"/>
              </a:rPr>
              <a:t>V6</a:t>
            </a:r>
            <a:r>
              <a:rPr lang="en-US" sz="2400">
                <a:solidFill>
                  <a:srgbClr val="000000"/>
                </a:solidFill>
                <a:latin typeface="微软雅黑"/>
                <a:ea typeface="微软雅黑"/>
              </a:rPr>
              <a:t>中配置功能资源与菜单，并进行合理自测</a:t>
            </a:r>
            <a:endParaRPr/>
          </a:p>
          <a:p>
            <a:pPr>
              <a:lnSpc>
                <a:spcPct val="120000"/>
              </a:lnSpc>
              <a:buBlip>
                <a:blip r:embed="rId4"/>
              </a:buBlip>
            </a:pPr>
            <a:r>
              <a:rPr lang="en-US" sz="2400">
                <a:solidFill>
                  <a:srgbClr val="000000"/>
                </a:solidFill>
                <a:latin typeface="微软雅黑"/>
                <a:ea typeface="微软雅黑"/>
              </a:rPr>
              <a:t>4. </a:t>
            </a:r>
            <a:r>
              <a:rPr lang="en-US" sz="2400">
                <a:solidFill>
                  <a:srgbClr val="000000"/>
                </a:solidFill>
                <a:latin typeface="微软雅黑"/>
                <a:ea typeface="微软雅黑"/>
              </a:rPr>
              <a:t>程序入库，并提交测试</a:t>
            </a:r>
            <a:endParaRPr/>
          </a:p>
        </p:txBody>
      </p:sp>
      <p:sp>
        <p:nvSpPr>
          <p:cNvPr id="697"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698"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9"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如何开发一个</a:t>
            </a:r>
            <a:r>
              <a:rPr b="1" lang="en-US" sz="3200">
                <a:solidFill>
                  <a:srgbClr val="0062ac"/>
                </a:solidFill>
                <a:latin typeface="微软雅黑"/>
                <a:ea typeface="微软雅黑"/>
              </a:rPr>
              <a:t>V6</a:t>
            </a:r>
            <a:r>
              <a:rPr b="1" lang="en-US" sz="3200">
                <a:solidFill>
                  <a:srgbClr val="0062ac"/>
                </a:solidFill>
                <a:latin typeface="微软雅黑"/>
                <a:ea typeface="微软雅黑"/>
              </a:rPr>
              <a:t>的功能</a:t>
            </a:r>
            <a:endParaRPr/>
          </a:p>
        </p:txBody>
      </p:sp>
      <p:sp>
        <p:nvSpPr>
          <p:cNvPr id="700"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1.</a:t>
            </a:r>
            <a:r>
              <a:rPr lang="en-US" sz="2400">
                <a:solidFill>
                  <a:srgbClr val="000000"/>
                </a:solidFill>
                <a:latin typeface="微软雅黑"/>
                <a:ea typeface="微软雅黑"/>
              </a:rPr>
              <a:t>阅读需求文档，写出关键业务</a:t>
            </a:r>
            <a:r>
              <a:rPr lang="en-US" sz="2400">
                <a:solidFill>
                  <a:srgbClr val="000000"/>
                </a:solidFill>
                <a:latin typeface="微软雅黑"/>
                <a:ea typeface="微软雅黑"/>
              </a:rPr>
              <a:t>SQL</a:t>
            </a:r>
            <a:endParaRPr/>
          </a:p>
          <a:p>
            <a:pPr>
              <a:lnSpc>
                <a:spcPct val="100000"/>
              </a:lnSpc>
            </a:pPr>
            <a:r>
              <a:rPr lang="en-US" sz="2400">
                <a:solidFill>
                  <a:srgbClr val="000000"/>
                </a:solidFill>
                <a:latin typeface="微软雅黑"/>
                <a:ea typeface="微软雅黑"/>
              </a:rPr>
              <a:t>        </a:t>
            </a:r>
            <a:endParaRPr/>
          </a:p>
          <a:p>
            <a:pPr>
              <a:lnSpc>
                <a:spcPct val="100000"/>
              </a:lnSpc>
            </a:pPr>
            <a:r>
              <a:rPr lang="en-US" sz="2400">
                <a:solidFill>
                  <a:srgbClr val="000000"/>
                </a:solidFill>
                <a:latin typeface="微软雅黑"/>
                <a:ea typeface="微软雅黑"/>
              </a:rPr>
              <a:t>      </a:t>
            </a:r>
            <a:r>
              <a:rPr lang="en-US" sz="2000">
                <a:solidFill>
                  <a:srgbClr val="000000"/>
                </a:solidFill>
                <a:latin typeface="微软雅黑"/>
                <a:ea typeface="微软雅黑"/>
              </a:rPr>
              <a:t>建立在对业务的理解基础之上，业务功能需注意业务数据的增加和更新无误，报表查询功能需要注意</a:t>
            </a:r>
            <a:r>
              <a:rPr lang="en-US" sz="2000">
                <a:solidFill>
                  <a:srgbClr val="000000"/>
                </a:solidFill>
                <a:latin typeface="微软雅黑"/>
                <a:ea typeface="微软雅黑"/>
              </a:rPr>
              <a:t>SQL</a:t>
            </a:r>
            <a:r>
              <a:rPr lang="en-US" sz="2000">
                <a:solidFill>
                  <a:srgbClr val="000000"/>
                </a:solidFill>
                <a:latin typeface="微软雅黑"/>
                <a:ea typeface="微软雅黑"/>
              </a:rPr>
              <a:t>性能的优化</a:t>
            </a:r>
            <a:endParaRPr/>
          </a:p>
        </p:txBody>
      </p:sp>
      <p:sp>
        <p:nvSpPr>
          <p:cNvPr id="701"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702"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3"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如何开发一个</a:t>
            </a:r>
            <a:r>
              <a:rPr b="1" lang="en-US" sz="3200">
                <a:solidFill>
                  <a:srgbClr val="0062ac"/>
                </a:solidFill>
                <a:latin typeface="微软雅黑"/>
                <a:ea typeface="微软雅黑"/>
              </a:rPr>
              <a:t>V6</a:t>
            </a:r>
            <a:r>
              <a:rPr b="1" lang="en-US" sz="3200">
                <a:solidFill>
                  <a:srgbClr val="0062ac"/>
                </a:solidFill>
                <a:latin typeface="微软雅黑"/>
                <a:ea typeface="微软雅黑"/>
              </a:rPr>
              <a:t>的功能</a:t>
            </a:r>
            <a:endParaRPr/>
          </a:p>
        </p:txBody>
      </p:sp>
      <p:sp>
        <p:nvSpPr>
          <p:cNvPr id="704"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2.</a:t>
            </a:r>
            <a:r>
              <a:rPr lang="en-US" sz="2400">
                <a:solidFill>
                  <a:srgbClr val="000000"/>
                </a:solidFill>
                <a:latin typeface="微软雅黑"/>
                <a:ea typeface="微软雅黑"/>
              </a:rPr>
              <a:t>编写程序</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1</a:t>
            </a:r>
            <a:r>
              <a:rPr lang="en-US" sz="2000">
                <a:solidFill>
                  <a:srgbClr val="000000"/>
                </a:solidFill>
                <a:latin typeface="微软雅黑"/>
                <a:ea typeface="微软雅黑"/>
              </a:rPr>
              <a:t>）在对应的路径下创建程序目录 （结合业务模块和 </a:t>
            </a:r>
            <a:r>
              <a:rPr lang="en-US" sz="2000">
                <a:solidFill>
                  <a:srgbClr val="000000"/>
                </a:solidFill>
                <a:latin typeface="微软雅黑"/>
                <a:ea typeface="微软雅黑"/>
              </a:rPr>
              <a:t>modules.properties </a:t>
            </a:r>
            <a:r>
              <a:rPr lang="en-US" sz="2000">
                <a:solidFill>
                  <a:srgbClr val="000000"/>
                </a:solidFill>
                <a:latin typeface="微软雅黑"/>
                <a:ea typeface="微软雅黑"/>
              </a:rPr>
              <a:t>）</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2</a:t>
            </a:r>
            <a:r>
              <a:rPr lang="en-US" sz="2000">
                <a:solidFill>
                  <a:srgbClr val="000000"/>
                </a:solidFill>
                <a:latin typeface="微软雅黑"/>
                <a:ea typeface="微软雅黑"/>
              </a:rPr>
              <a:t>）编写</a:t>
            </a:r>
            <a:r>
              <a:rPr lang="en-US" sz="2000">
                <a:solidFill>
                  <a:srgbClr val="000000"/>
                </a:solidFill>
                <a:latin typeface="微软雅黑"/>
                <a:ea typeface="微软雅黑"/>
              </a:rPr>
              <a:t>java</a:t>
            </a:r>
            <a:r>
              <a:rPr lang="en-US" sz="2000">
                <a:solidFill>
                  <a:srgbClr val="000000"/>
                </a:solidFill>
                <a:latin typeface="微软雅黑"/>
                <a:ea typeface="微软雅黑"/>
              </a:rPr>
              <a:t>文件和</a:t>
            </a:r>
            <a:r>
              <a:rPr lang="en-US" sz="2000">
                <a:solidFill>
                  <a:srgbClr val="000000"/>
                </a:solidFill>
                <a:latin typeface="微软雅黑"/>
                <a:ea typeface="微软雅黑"/>
              </a:rPr>
              <a:t>spring bean</a:t>
            </a:r>
            <a:r>
              <a:rPr lang="en-US" sz="2000">
                <a:solidFill>
                  <a:srgbClr val="000000"/>
                </a:solidFill>
                <a:latin typeface="微软雅黑"/>
                <a:ea typeface="微软雅黑"/>
              </a:rPr>
              <a:t>配置文件，</a:t>
            </a:r>
            <a:r>
              <a:rPr lang="en-US" sz="2000">
                <a:solidFill>
                  <a:srgbClr val="000000"/>
                </a:solidFill>
                <a:latin typeface="微软雅黑"/>
                <a:ea typeface="微软雅黑"/>
              </a:rPr>
              <a:t>bean</a:t>
            </a:r>
            <a:r>
              <a:rPr lang="en-US" sz="2000">
                <a:solidFill>
                  <a:srgbClr val="000000"/>
                </a:solidFill>
                <a:latin typeface="微软雅黑"/>
                <a:ea typeface="微软雅黑"/>
              </a:rPr>
              <a:t>的</a:t>
            </a:r>
            <a:r>
              <a:rPr lang="en-US" sz="2000">
                <a:solidFill>
                  <a:srgbClr val="000000"/>
                </a:solidFill>
                <a:latin typeface="微软雅黑"/>
                <a:ea typeface="微软雅黑"/>
              </a:rPr>
              <a:t>ID</a:t>
            </a:r>
            <a:r>
              <a:rPr lang="en-US" sz="2000">
                <a:solidFill>
                  <a:srgbClr val="000000"/>
                </a:solidFill>
                <a:latin typeface="微软雅黑"/>
                <a:ea typeface="微软雅黑"/>
              </a:rPr>
              <a:t>必须唯一</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3</a:t>
            </a:r>
            <a:r>
              <a:rPr lang="en-US" sz="2000">
                <a:solidFill>
                  <a:srgbClr val="000000"/>
                </a:solidFill>
                <a:latin typeface="微软雅黑"/>
                <a:ea typeface="微软雅黑"/>
              </a:rPr>
              <a:t>）</a:t>
            </a:r>
            <a:r>
              <a:rPr lang="en-US" sz="2000">
                <a:solidFill>
                  <a:srgbClr val="000000"/>
                </a:solidFill>
                <a:latin typeface="微软雅黑"/>
                <a:ea typeface="微软雅黑"/>
              </a:rPr>
              <a:t>java</a:t>
            </a:r>
            <a:r>
              <a:rPr lang="en-US" sz="2000">
                <a:solidFill>
                  <a:srgbClr val="000000"/>
                </a:solidFill>
                <a:latin typeface="微软雅黑"/>
                <a:ea typeface="微软雅黑"/>
              </a:rPr>
              <a:t>文件中注意使用</a:t>
            </a:r>
            <a:r>
              <a:rPr lang="en-US" sz="2000">
                <a:solidFill>
                  <a:srgbClr val="000000"/>
                </a:solidFill>
                <a:latin typeface="微软雅黑"/>
                <a:ea typeface="微软雅黑"/>
              </a:rPr>
              <a:t>loushang bsp</a:t>
            </a:r>
            <a:r>
              <a:rPr lang="en-US" sz="2000">
                <a:solidFill>
                  <a:srgbClr val="000000"/>
                </a:solidFill>
                <a:latin typeface="微软雅黑"/>
                <a:ea typeface="微软雅黑"/>
              </a:rPr>
              <a:t>提供的权限接口，并在</a:t>
            </a:r>
            <a:r>
              <a:rPr lang="en-US" sz="2000">
                <a:solidFill>
                  <a:srgbClr val="000000"/>
                </a:solidFill>
                <a:latin typeface="微软雅黑"/>
                <a:ea typeface="微软雅黑"/>
              </a:rPr>
              <a:t>sql</a:t>
            </a:r>
            <a:r>
              <a:rPr lang="en-US" sz="2000">
                <a:solidFill>
                  <a:srgbClr val="000000"/>
                </a:solidFill>
                <a:latin typeface="微软雅黑"/>
                <a:ea typeface="微软雅黑"/>
              </a:rPr>
              <a:t>中进行权限过滤 </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4</a:t>
            </a:r>
            <a:r>
              <a:rPr lang="en-US" sz="2000">
                <a:solidFill>
                  <a:srgbClr val="000000"/>
                </a:solidFill>
                <a:latin typeface="微软雅黑"/>
                <a:ea typeface="微软雅黑"/>
              </a:rPr>
              <a:t>）增加</a:t>
            </a:r>
            <a:r>
              <a:rPr lang="en-US" sz="2000">
                <a:solidFill>
                  <a:srgbClr val="000000"/>
                </a:solidFill>
                <a:latin typeface="微软雅黑"/>
                <a:ea typeface="微软雅黑"/>
              </a:rPr>
              <a:t>mybatis</a:t>
            </a:r>
            <a:r>
              <a:rPr lang="en-US" sz="2000">
                <a:solidFill>
                  <a:srgbClr val="000000"/>
                </a:solidFill>
                <a:latin typeface="微软雅黑"/>
                <a:ea typeface="微软雅黑"/>
              </a:rPr>
              <a:t>配置文件，并加入</a:t>
            </a:r>
            <a:r>
              <a:rPr lang="en-US" sz="2000">
                <a:solidFill>
                  <a:srgbClr val="000000"/>
                </a:solidFill>
                <a:latin typeface="微软雅黑"/>
                <a:ea typeface="微软雅黑"/>
              </a:rPr>
              <a:t>configuration.xml</a:t>
            </a:r>
            <a:r>
              <a:rPr lang="en-US" sz="2000">
                <a:solidFill>
                  <a:srgbClr val="000000"/>
                </a:solidFill>
                <a:latin typeface="微软雅黑"/>
                <a:ea typeface="微软雅黑"/>
              </a:rPr>
              <a:t>文件中</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5</a:t>
            </a:r>
            <a:r>
              <a:rPr lang="en-US" sz="2000">
                <a:solidFill>
                  <a:srgbClr val="000000"/>
                </a:solidFill>
                <a:latin typeface="微软雅黑"/>
                <a:ea typeface="微软雅黑"/>
              </a:rPr>
              <a:t>）编写</a:t>
            </a:r>
            <a:r>
              <a:rPr lang="en-US" sz="2000">
                <a:solidFill>
                  <a:srgbClr val="000000"/>
                </a:solidFill>
                <a:latin typeface="微软雅黑"/>
                <a:ea typeface="微软雅黑"/>
              </a:rPr>
              <a:t>jsp</a:t>
            </a:r>
            <a:r>
              <a:rPr lang="en-US" sz="2000">
                <a:solidFill>
                  <a:srgbClr val="000000"/>
                </a:solidFill>
                <a:latin typeface="微软雅黑"/>
                <a:ea typeface="微软雅黑"/>
              </a:rPr>
              <a:t>或者其他渲染文件，注意引入公用</a:t>
            </a:r>
            <a:r>
              <a:rPr lang="en-US" sz="2000">
                <a:solidFill>
                  <a:srgbClr val="000000"/>
                </a:solidFill>
                <a:latin typeface="微软雅黑"/>
                <a:ea typeface="微软雅黑"/>
              </a:rPr>
              <a:t>js</a:t>
            </a:r>
            <a:r>
              <a:rPr lang="en-US" sz="2000">
                <a:solidFill>
                  <a:srgbClr val="000000"/>
                </a:solidFill>
                <a:latin typeface="微软雅黑"/>
                <a:ea typeface="微软雅黑"/>
              </a:rPr>
              <a:t>、</a:t>
            </a:r>
            <a:r>
              <a:rPr lang="en-US" sz="2000">
                <a:solidFill>
                  <a:srgbClr val="000000"/>
                </a:solidFill>
                <a:latin typeface="微软雅黑"/>
                <a:ea typeface="微软雅黑"/>
              </a:rPr>
              <a:t>css</a:t>
            </a:r>
            <a:r>
              <a:rPr lang="en-US" sz="2000">
                <a:solidFill>
                  <a:srgbClr val="000000"/>
                </a:solidFill>
                <a:latin typeface="微软雅黑"/>
                <a:ea typeface="微软雅黑"/>
              </a:rPr>
              <a:t>和标签库</a:t>
            </a:r>
            <a:endParaRPr/>
          </a:p>
        </p:txBody>
      </p:sp>
      <p:sp>
        <p:nvSpPr>
          <p:cNvPr id="705"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706"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7"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如何开发一个</a:t>
            </a:r>
            <a:r>
              <a:rPr b="1" lang="en-US" sz="3200">
                <a:solidFill>
                  <a:srgbClr val="0062ac"/>
                </a:solidFill>
                <a:latin typeface="微软雅黑"/>
                <a:ea typeface="微软雅黑"/>
              </a:rPr>
              <a:t>V6</a:t>
            </a:r>
            <a:r>
              <a:rPr b="1" lang="en-US" sz="3200">
                <a:solidFill>
                  <a:srgbClr val="0062ac"/>
                </a:solidFill>
                <a:latin typeface="微软雅黑"/>
                <a:ea typeface="微软雅黑"/>
              </a:rPr>
              <a:t>的功能</a:t>
            </a:r>
            <a:endParaRPr/>
          </a:p>
        </p:txBody>
      </p:sp>
      <p:sp>
        <p:nvSpPr>
          <p:cNvPr id="708"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2.</a:t>
            </a:r>
            <a:r>
              <a:rPr lang="en-US" sz="2400">
                <a:solidFill>
                  <a:srgbClr val="000000"/>
                </a:solidFill>
                <a:latin typeface="微软雅黑"/>
                <a:ea typeface="微软雅黑"/>
              </a:rPr>
              <a:t>编写程序</a:t>
            </a:r>
            <a:endParaRPr/>
          </a:p>
          <a:p>
            <a:pPr>
              <a:lnSpc>
                <a:spcPct val="100000"/>
              </a:lnSpc>
            </a:pPr>
            <a:r>
              <a:rPr lang="en-US" sz="2000">
                <a:solidFill>
                  <a:srgbClr val="000000"/>
                </a:solidFill>
                <a:latin typeface="微软雅黑"/>
                <a:ea typeface="微软雅黑"/>
              </a:rPr>
              <a:t>在</a:t>
            </a:r>
            <a:r>
              <a:rPr lang="en-US" sz="2000">
                <a:solidFill>
                  <a:srgbClr val="000000"/>
                </a:solidFill>
                <a:latin typeface="微软雅黑"/>
                <a:ea typeface="微软雅黑"/>
              </a:rPr>
              <a:t>java</a:t>
            </a:r>
            <a:r>
              <a:rPr lang="en-US" sz="2000">
                <a:solidFill>
                  <a:srgbClr val="000000"/>
                </a:solidFill>
                <a:latin typeface="微软雅黑"/>
                <a:ea typeface="微软雅黑"/>
              </a:rPr>
              <a:t>文件中调用</a:t>
            </a:r>
            <a:r>
              <a:rPr lang="en-US" sz="2000">
                <a:solidFill>
                  <a:srgbClr val="000000"/>
                </a:solidFill>
                <a:latin typeface="微软雅黑"/>
                <a:ea typeface="微软雅黑"/>
              </a:rPr>
              <a:t>bsp</a:t>
            </a:r>
            <a:r>
              <a:rPr lang="en-US" sz="2000">
                <a:solidFill>
                  <a:srgbClr val="000000"/>
                </a:solidFill>
                <a:latin typeface="微软雅黑"/>
                <a:ea typeface="微软雅黑"/>
              </a:rPr>
              <a:t>接口使用示例</a:t>
            </a:r>
            <a:endParaRPr/>
          </a:p>
          <a:p>
            <a:pPr>
              <a:lnSpc>
                <a:spcPct val="100000"/>
              </a:lnSpc>
            </a:pPr>
            <a:endParaRPr/>
          </a:p>
          <a:p>
            <a:pPr>
              <a:lnSpc>
                <a:spcPct val="100000"/>
              </a:lnSpc>
            </a:pPr>
            <a:endParaRPr/>
          </a:p>
          <a:p>
            <a:pPr>
              <a:lnSpc>
                <a:spcPct val="100000"/>
              </a:lnSpc>
            </a:pPr>
            <a:endParaRPr/>
          </a:p>
        </p:txBody>
      </p:sp>
      <p:sp>
        <p:nvSpPr>
          <p:cNvPr id="709"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710"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pic>
        <p:nvPicPr>
          <p:cNvPr id="711" name="" descr=""/>
          <p:cNvPicPr/>
          <p:nvPr/>
        </p:nvPicPr>
        <p:blipFill>
          <a:blip r:embed="rId2"/>
          <a:stretch>
            <a:fillRect/>
          </a:stretch>
        </p:blipFill>
        <p:spPr>
          <a:xfrm>
            <a:off x="720000" y="2520000"/>
            <a:ext cx="7630200" cy="367020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2"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如何开发一个</a:t>
            </a:r>
            <a:r>
              <a:rPr b="1" lang="en-US" sz="3200">
                <a:solidFill>
                  <a:srgbClr val="0062ac"/>
                </a:solidFill>
                <a:latin typeface="微软雅黑"/>
                <a:ea typeface="微软雅黑"/>
              </a:rPr>
              <a:t>V6</a:t>
            </a:r>
            <a:r>
              <a:rPr b="1" lang="en-US" sz="3200">
                <a:solidFill>
                  <a:srgbClr val="0062ac"/>
                </a:solidFill>
                <a:latin typeface="微软雅黑"/>
                <a:ea typeface="微软雅黑"/>
              </a:rPr>
              <a:t>的功能</a:t>
            </a:r>
            <a:endParaRPr/>
          </a:p>
        </p:txBody>
      </p:sp>
      <p:sp>
        <p:nvSpPr>
          <p:cNvPr id="713"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2.</a:t>
            </a:r>
            <a:r>
              <a:rPr lang="en-US" sz="2400">
                <a:solidFill>
                  <a:srgbClr val="000000"/>
                </a:solidFill>
                <a:latin typeface="微软雅黑"/>
                <a:ea typeface="微软雅黑"/>
              </a:rPr>
              <a:t>编写程序</a:t>
            </a:r>
            <a:endParaRPr/>
          </a:p>
          <a:p>
            <a:pPr>
              <a:lnSpc>
                <a:spcPct val="100000"/>
              </a:lnSpc>
            </a:pPr>
            <a:r>
              <a:rPr lang="en-US" sz="2400">
                <a:solidFill>
                  <a:srgbClr val="000000"/>
                </a:solidFill>
                <a:latin typeface="微软雅黑"/>
                <a:ea typeface="微软雅黑"/>
              </a:rPr>
              <a:t>在</a:t>
            </a:r>
            <a:r>
              <a:rPr lang="en-US" sz="2400">
                <a:solidFill>
                  <a:srgbClr val="000000"/>
                </a:solidFill>
                <a:latin typeface="微软雅黑"/>
                <a:ea typeface="微软雅黑"/>
              </a:rPr>
              <a:t>mybatis</a:t>
            </a:r>
            <a:r>
              <a:rPr lang="en-US" sz="2400">
                <a:solidFill>
                  <a:srgbClr val="000000"/>
                </a:solidFill>
                <a:latin typeface="微软雅黑"/>
                <a:ea typeface="微软雅黑"/>
              </a:rPr>
              <a:t>文件中进行过滤</a:t>
            </a:r>
            <a:endParaRPr/>
          </a:p>
          <a:p>
            <a:pPr>
              <a:lnSpc>
                <a:spcPct val="100000"/>
              </a:lnSpc>
            </a:pPr>
            <a:endParaRPr/>
          </a:p>
          <a:p>
            <a:pPr>
              <a:lnSpc>
                <a:spcPct val="100000"/>
              </a:lnSpc>
            </a:pPr>
            <a:endParaRPr/>
          </a:p>
          <a:p>
            <a:pPr>
              <a:lnSpc>
                <a:spcPct val="100000"/>
              </a:lnSpc>
            </a:pPr>
            <a:endParaRPr/>
          </a:p>
        </p:txBody>
      </p:sp>
      <p:sp>
        <p:nvSpPr>
          <p:cNvPr id="714"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715"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pic>
        <p:nvPicPr>
          <p:cNvPr id="716" name="" descr=""/>
          <p:cNvPicPr/>
          <p:nvPr/>
        </p:nvPicPr>
        <p:blipFill>
          <a:blip r:embed="rId2"/>
          <a:stretch>
            <a:fillRect/>
          </a:stretch>
        </p:blipFill>
        <p:spPr>
          <a:xfrm>
            <a:off x="864000" y="2520000"/>
            <a:ext cx="7423920" cy="363564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7"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如何开发一个</a:t>
            </a:r>
            <a:r>
              <a:rPr b="1" lang="en-US" sz="3200">
                <a:solidFill>
                  <a:srgbClr val="0062ac"/>
                </a:solidFill>
                <a:latin typeface="微软雅黑"/>
                <a:ea typeface="微软雅黑"/>
              </a:rPr>
              <a:t>V6</a:t>
            </a:r>
            <a:r>
              <a:rPr b="1" lang="en-US" sz="3200">
                <a:solidFill>
                  <a:srgbClr val="0062ac"/>
                </a:solidFill>
                <a:latin typeface="微软雅黑"/>
                <a:ea typeface="微软雅黑"/>
              </a:rPr>
              <a:t>的功能</a:t>
            </a:r>
            <a:endParaRPr/>
          </a:p>
        </p:txBody>
      </p:sp>
      <p:sp>
        <p:nvSpPr>
          <p:cNvPr id="718"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3.</a:t>
            </a:r>
            <a:r>
              <a:rPr lang="en-US" sz="2400">
                <a:solidFill>
                  <a:srgbClr val="000000"/>
                </a:solidFill>
                <a:latin typeface="微软雅黑"/>
                <a:ea typeface="微软雅黑"/>
              </a:rPr>
              <a:t>在</a:t>
            </a:r>
            <a:r>
              <a:rPr lang="en-US" sz="2400">
                <a:solidFill>
                  <a:srgbClr val="000000"/>
                </a:solidFill>
                <a:latin typeface="微软雅黑"/>
                <a:ea typeface="微软雅黑"/>
              </a:rPr>
              <a:t>V6</a:t>
            </a:r>
            <a:r>
              <a:rPr lang="en-US" sz="2400">
                <a:solidFill>
                  <a:srgbClr val="000000"/>
                </a:solidFill>
                <a:latin typeface="微软雅黑"/>
                <a:ea typeface="微软雅黑"/>
              </a:rPr>
              <a:t>中配置功能资源与菜单</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1</a:t>
            </a:r>
            <a:r>
              <a:rPr lang="en-US" sz="2000">
                <a:solidFill>
                  <a:srgbClr val="000000"/>
                </a:solidFill>
                <a:latin typeface="微软雅黑"/>
                <a:ea typeface="微软雅黑"/>
              </a:rPr>
              <a:t>）平台管理</a:t>
            </a:r>
            <a:r>
              <a:rPr lang="en-US" sz="2000">
                <a:solidFill>
                  <a:srgbClr val="000000"/>
                </a:solidFill>
                <a:latin typeface="微软雅黑"/>
                <a:ea typeface="微软雅黑"/>
              </a:rPr>
              <a:t>-</a:t>
            </a:r>
            <a:r>
              <a:rPr lang="en-US" sz="2000">
                <a:solidFill>
                  <a:srgbClr val="000000"/>
                </a:solidFill>
                <a:latin typeface="微软雅黑"/>
                <a:ea typeface="微软雅黑"/>
              </a:rPr>
              <a:t>功能权限</a:t>
            </a:r>
            <a:r>
              <a:rPr lang="en-US" sz="2000">
                <a:solidFill>
                  <a:srgbClr val="000000"/>
                </a:solidFill>
                <a:latin typeface="微软雅黑"/>
                <a:ea typeface="微软雅黑"/>
              </a:rPr>
              <a:t>-</a:t>
            </a:r>
            <a:r>
              <a:rPr lang="en-US" sz="2000">
                <a:solidFill>
                  <a:srgbClr val="000000"/>
                </a:solidFill>
                <a:latin typeface="微软雅黑"/>
                <a:ea typeface="微软雅黑"/>
              </a:rPr>
              <a:t>功能管理：增加功能资源</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2</a:t>
            </a:r>
            <a:r>
              <a:rPr lang="en-US" sz="2000">
                <a:solidFill>
                  <a:srgbClr val="000000"/>
                </a:solidFill>
                <a:latin typeface="微软雅黑"/>
                <a:ea typeface="微软雅黑"/>
              </a:rPr>
              <a:t>）平台管理</a:t>
            </a:r>
            <a:r>
              <a:rPr lang="en-US" sz="2000">
                <a:solidFill>
                  <a:srgbClr val="000000"/>
                </a:solidFill>
                <a:latin typeface="微软雅黑"/>
                <a:ea typeface="微软雅黑"/>
              </a:rPr>
              <a:t>-</a:t>
            </a:r>
            <a:r>
              <a:rPr lang="en-US" sz="2000">
                <a:solidFill>
                  <a:srgbClr val="000000"/>
                </a:solidFill>
                <a:latin typeface="微软雅黑"/>
                <a:ea typeface="微软雅黑"/>
              </a:rPr>
              <a:t>功能权限</a:t>
            </a:r>
            <a:r>
              <a:rPr lang="en-US" sz="2000">
                <a:solidFill>
                  <a:srgbClr val="000000"/>
                </a:solidFill>
                <a:latin typeface="微软雅黑"/>
                <a:ea typeface="微软雅黑"/>
              </a:rPr>
              <a:t>-</a:t>
            </a:r>
            <a:r>
              <a:rPr lang="en-US" sz="2000">
                <a:solidFill>
                  <a:srgbClr val="000000"/>
                </a:solidFill>
                <a:latin typeface="微软雅黑"/>
                <a:ea typeface="微软雅黑"/>
              </a:rPr>
              <a:t>菜单管理：配置菜单位置</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3</a:t>
            </a:r>
            <a:r>
              <a:rPr lang="en-US" sz="2000">
                <a:solidFill>
                  <a:srgbClr val="000000"/>
                </a:solidFill>
                <a:latin typeface="微软雅黑"/>
                <a:ea typeface="微软雅黑"/>
              </a:rPr>
              <a:t>）平台管理</a:t>
            </a:r>
            <a:r>
              <a:rPr lang="en-US" sz="2000">
                <a:solidFill>
                  <a:srgbClr val="000000"/>
                </a:solidFill>
                <a:latin typeface="微软雅黑"/>
                <a:ea typeface="微软雅黑"/>
              </a:rPr>
              <a:t>-</a:t>
            </a:r>
            <a:r>
              <a:rPr lang="en-US" sz="2000">
                <a:solidFill>
                  <a:srgbClr val="000000"/>
                </a:solidFill>
                <a:latin typeface="微软雅黑"/>
                <a:ea typeface="微软雅黑"/>
              </a:rPr>
              <a:t>功能权限</a:t>
            </a:r>
            <a:r>
              <a:rPr lang="en-US" sz="2000">
                <a:solidFill>
                  <a:srgbClr val="000000"/>
                </a:solidFill>
                <a:latin typeface="微软雅黑"/>
                <a:ea typeface="微软雅黑"/>
              </a:rPr>
              <a:t>-</a:t>
            </a:r>
            <a:r>
              <a:rPr lang="en-US" sz="2000">
                <a:solidFill>
                  <a:srgbClr val="000000"/>
                </a:solidFill>
                <a:latin typeface="微软雅黑"/>
                <a:ea typeface="微软雅黑"/>
              </a:rPr>
              <a:t>角色管理：配置使用菜单的角色</a:t>
            </a:r>
            <a:endParaRPr/>
          </a:p>
          <a:p>
            <a:pPr>
              <a:lnSpc>
                <a:spcPct val="100000"/>
              </a:lnSpc>
            </a:pPr>
            <a:endParaRPr/>
          </a:p>
        </p:txBody>
      </p:sp>
      <p:sp>
        <p:nvSpPr>
          <p:cNvPr id="719"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720"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1"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如何开发一个</a:t>
            </a:r>
            <a:r>
              <a:rPr b="1" lang="en-US" sz="3200">
                <a:solidFill>
                  <a:srgbClr val="0062ac"/>
                </a:solidFill>
                <a:latin typeface="微软雅黑"/>
                <a:ea typeface="微软雅黑"/>
              </a:rPr>
              <a:t>V6</a:t>
            </a:r>
            <a:r>
              <a:rPr b="1" lang="en-US" sz="3200">
                <a:solidFill>
                  <a:srgbClr val="0062ac"/>
                </a:solidFill>
                <a:latin typeface="微软雅黑"/>
                <a:ea typeface="微软雅黑"/>
              </a:rPr>
              <a:t>的功能</a:t>
            </a:r>
            <a:endParaRPr/>
          </a:p>
        </p:txBody>
      </p:sp>
      <p:sp>
        <p:nvSpPr>
          <p:cNvPr id="722"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4.</a:t>
            </a:r>
            <a:r>
              <a:rPr lang="en-US" sz="2400">
                <a:solidFill>
                  <a:srgbClr val="000000"/>
                </a:solidFill>
                <a:latin typeface="微软雅黑"/>
                <a:ea typeface="微软雅黑"/>
              </a:rPr>
              <a:t>程序入库提交测试</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1</a:t>
            </a:r>
            <a:r>
              <a:rPr lang="en-US" sz="2000">
                <a:solidFill>
                  <a:srgbClr val="000000"/>
                </a:solidFill>
                <a:latin typeface="微软雅黑"/>
                <a:ea typeface="微软雅黑"/>
              </a:rPr>
              <a:t>）建立</a:t>
            </a:r>
            <a:r>
              <a:rPr lang="en-US" sz="2000">
                <a:solidFill>
                  <a:srgbClr val="000000"/>
                </a:solidFill>
                <a:latin typeface="微软雅黑"/>
                <a:ea typeface="微软雅黑"/>
              </a:rPr>
              <a:t>ALM</a:t>
            </a:r>
            <a:r>
              <a:rPr lang="en-US" sz="2000">
                <a:solidFill>
                  <a:srgbClr val="000000"/>
                </a:solidFill>
                <a:latin typeface="微软雅黑"/>
                <a:ea typeface="微软雅黑"/>
              </a:rPr>
              <a:t>包，通过</a:t>
            </a:r>
            <a:r>
              <a:rPr lang="en-US" sz="2000">
                <a:solidFill>
                  <a:srgbClr val="000000"/>
                </a:solidFill>
                <a:latin typeface="微软雅黑"/>
                <a:ea typeface="微软雅黑"/>
              </a:rPr>
              <a:t>svn</a:t>
            </a:r>
            <a:r>
              <a:rPr lang="en-US" sz="2000">
                <a:solidFill>
                  <a:srgbClr val="000000"/>
                </a:solidFill>
                <a:latin typeface="微软雅黑"/>
                <a:ea typeface="微软雅黑"/>
              </a:rPr>
              <a:t>进行程序入库</a:t>
            </a:r>
            <a:endParaRPr/>
          </a:p>
          <a:p>
            <a:pPr>
              <a:lnSpc>
                <a:spcPct val="100000"/>
              </a:lnSpc>
            </a:pPr>
            <a:r>
              <a:rPr lang="en-US" sz="2000">
                <a:solidFill>
                  <a:srgbClr val="000000"/>
                </a:solidFill>
                <a:latin typeface="微软雅黑"/>
                <a:ea typeface="微软雅黑"/>
              </a:rPr>
              <a:t>（</a:t>
            </a:r>
            <a:r>
              <a:rPr lang="en-US" sz="2000">
                <a:solidFill>
                  <a:srgbClr val="000000"/>
                </a:solidFill>
                <a:latin typeface="微软雅黑"/>
                <a:ea typeface="微软雅黑"/>
              </a:rPr>
              <a:t>2</a:t>
            </a:r>
            <a:r>
              <a:rPr lang="en-US" sz="2000">
                <a:solidFill>
                  <a:srgbClr val="000000"/>
                </a:solidFill>
                <a:latin typeface="微软雅黑"/>
                <a:ea typeface="微软雅黑"/>
              </a:rPr>
              <a:t>）</a:t>
            </a:r>
            <a:r>
              <a:rPr lang="en-US" sz="2000">
                <a:solidFill>
                  <a:srgbClr val="000000"/>
                </a:solidFill>
                <a:latin typeface="微软雅黑"/>
                <a:ea typeface="微软雅黑"/>
              </a:rPr>
              <a:t>TD</a:t>
            </a:r>
            <a:r>
              <a:rPr lang="en-US" sz="2000">
                <a:solidFill>
                  <a:srgbClr val="000000"/>
                </a:solidFill>
                <a:latin typeface="微软雅黑"/>
                <a:ea typeface="微软雅黑"/>
              </a:rPr>
              <a:t>库中的</a:t>
            </a:r>
            <a:r>
              <a:rPr lang="en-US" sz="2000">
                <a:solidFill>
                  <a:srgbClr val="000000"/>
                </a:solidFill>
                <a:latin typeface="微软雅黑"/>
                <a:ea typeface="微软雅黑"/>
              </a:rPr>
              <a:t>TD</a:t>
            </a:r>
            <a:r>
              <a:rPr lang="en-US" sz="2000">
                <a:solidFill>
                  <a:srgbClr val="000000"/>
                </a:solidFill>
                <a:latin typeface="微软雅黑"/>
                <a:ea typeface="微软雅黑"/>
              </a:rPr>
              <a:t>状态改为</a:t>
            </a:r>
            <a:r>
              <a:rPr lang="en-US" sz="2000">
                <a:solidFill>
                  <a:srgbClr val="000000"/>
                </a:solidFill>
                <a:latin typeface="微软雅黑"/>
                <a:ea typeface="微软雅黑"/>
              </a:rPr>
              <a:t>fixed</a:t>
            </a:r>
            <a:endParaRPr/>
          </a:p>
          <a:p>
            <a:pPr>
              <a:lnSpc>
                <a:spcPct val="100000"/>
              </a:lnSpc>
            </a:pPr>
            <a:endParaRPr/>
          </a:p>
        </p:txBody>
      </p:sp>
      <p:sp>
        <p:nvSpPr>
          <p:cNvPr id="723"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724"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5"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如何开发一个</a:t>
            </a:r>
            <a:r>
              <a:rPr b="1" lang="en-US" sz="3200">
                <a:solidFill>
                  <a:srgbClr val="0062ac"/>
                </a:solidFill>
                <a:latin typeface="微软雅黑"/>
                <a:ea typeface="微软雅黑"/>
              </a:rPr>
              <a:t>V6</a:t>
            </a:r>
            <a:r>
              <a:rPr b="1" lang="en-US" sz="3200">
                <a:solidFill>
                  <a:srgbClr val="0062ac"/>
                </a:solidFill>
                <a:latin typeface="微软雅黑"/>
                <a:ea typeface="微软雅黑"/>
              </a:rPr>
              <a:t>的功能</a:t>
            </a:r>
            <a:endParaRPr/>
          </a:p>
        </p:txBody>
      </p:sp>
      <p:sp>
        <p:nvSpPr>
          <p:cNvPr id="726" name="CustomShape 2"/>
          <p:cNvSpPr/>
          <p:nvPr/>
        </p:nvSpPr>
        <p:spPr>
          <a:xfrm>
            <a:off x="684360" y="1268640"/>
            <a:ext cx="8001720" cy="489420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品牌拥有者维护                                   代码附件</a:t>
            </a:r>
            <a:endParaRPr/>
          </a:p>
        </p:txBody>
      </p:sp>
      <p:sp>
        <p:nvSpPr>
          <p:cNvPr id="727" name="CustomShape 3"/>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728" name="CustomShape 4"/>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pic>
        <p:nvPicPr>
          <p:cNvPr id="729" name="Picture 3" descr=""/>
          <p:cNvPicPr/>
          <p:nvPr/>
        </p:nvPicPr>
        <p:blipFill>
          <a:blip r:embed="rId2"/>
          <a:stretch>
            <a:fillRect/>
          </a:stretch>
        </p:blipFill>
        <p:spPr>
          <a:xfrm>
            <a:off x="683640" y="2009880"/>
            <a:ext cx="8001720" cy="4152960"/>
          </a:xfrm>
          <a:prstGeom prst="rect">
            <a:avLst/>
          </a:prstGeom>
          <a:ln w="9360">
            <a:noFill/>
          </a:ln>
        </p:spPr>
      </p:pic>
      <p:pic>
        <p:nvPicPr>
          <p:cNvPr id="730" name="" descr=""/>
          <p:cNvPicPr/>
          <p:nvPr/>
        </p:nvPicPr>
        <p:blipFill>
          <a:blip r:embed="rId3"/>
          <a:stretch>
            <a:fillRect/>
          </a:stretch>
        </p:blipFill>
        <p:spPr>
          <a:xfrm>
            <a:off x="7594560" y="1117440"/>
            <a:ext cx="924840" cy="70920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1"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MyriadRegular"/>
                <a:ea typeface="文鼎CS中等线"/>
              </a:rPr>
              <a:t>学习参考资料</a:t>
            </a:r>
            <a:endParaRPr/>
          </a:p>
        </p:txBody>
      </p:sp>
      <p:sp>
        <p:nvSpPr>
          <p:cNvPr id="732"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V6</a:t>
            </a:r>
            <a:r>
              <a:rPr lang="en-US" sz="2400">
                <a:solidFill>
                  <a:srgbClr val="000000"/>
                </a:solidFill>
                <a:latin typeface="微软雅黑"/>
                <a:ea typeface="微软雅黑"/>
              </a:rPr>
              <a:t>的</a:t>
            </a:r>
            <a:r>
              <a:rPr lang="en-US" sz="2400">
                <a:solidFill>
                  <a:srgbClr val="000000"/>
                </a:solidFill>
                <a:latin typeface="微软雅黑"/>
                <a:ea typeface="微软雅黑"/>
              </a:rPr>
              <a:t>SVN</a:t>
            </a:r>
            <a:r>
              <a:rPr lang="en-US" sz="2400">
                <a:solidFill>
                  <a:srgbClr val="000000"/>
                </a:solidFill>
                <a:latin typeface="微软雅黑"/>
                <a:ea typeface="微软雅黑"/>
              </a:rPr>
              <a:t>配置库中的用户手册</a:t>
            </a:r>
            <a:endParaRPr/>
          </a:p>
          <a:p>
            <a:pPr>
              <a:lnSpc>
                <a:spcPct val="100000"/>
              </a:lnSpc>
            </a:pPr>
            <a:r>
              <a:rPr lang="en-US" sz="2400">
                <a:solidFill>
                  <a:srgbClr val="000000"/>
                </a:solidFill>
                <a:latin typeface="微软雅黑"/>
                <a:ea typeface="微软雅黑"/>
              </a:rPr>
              <a:t>       </a:t>
            </a:r>
            <a:r>
              <a:rPr lang="en-US" sz="2400">
                <a:solidFill>
                  <a:srgbClr val="000000"/>
                </a:solidFill>
                <a:latin typeface="微软雅黑"/>
                <a:ea typeface="微软雅黑"/>
              </a:rPr>
              <a:t>配置库路径：</a:t>
            </a:r>
            <a:r>
              <a:rPr lang="en-US" sz="2400">
                <a:solidFill>
                  <a:srgbClr val="000000"/>
                </a:solidFill>
                <a:latin typeface="微软雅黑"/>
                <a:ea typeface="微软雅黑"/>
              </a:rPr>
              <a:t>V6_Doc\</a:t>
            </a:r>
            <a:r>
              <a:rPr lang="en-US" sz="2400">
                <a:solidFill>
                  <a:srgbClr val="000000"/>
                </a:solidFill>
                <a:latin typeface="微软雅黑"/>
                <a:ea typeface="微软雅黑"/>
              </a:rPr>
              <a:t>基线文档</a:t>
            </a:r>
            <a:r>
              <a:rPr lang="en-US" sz="2400">
                <a:solidFill>
                  <a:srgbClr val="000000"/>
                </a:solidFill>
                <a:latin typeface="微软雅黑"/>
                <a:ea typeface="微软雅黑"/>
              </a:rPr>
              <a:t>\</a:t>
            </a:r>
            <a:r>
              <a:rPr lang="en-US" sz="2400">
                <a:solidFill>
                  <a:srgbClr val="000000"/>
                </a:solidFill>
                <a:latin typeface="微软雅黑"/>
                <a:ea typeface="微软雅黑"/>
              </a:rPr>
              <a:t>用户手册</a:t>
            </a:r>
            <a:endParaRPr/>
          </a:p>
          <a:p>
            <a:pPr>
              <a:lnSpc>
                <a:spcPct val="120000"/>
              </a:lnSpc>
              <a:buBlip>
                <a:blip r:embed="rId2"/>
              </a:buBlip>
            </a:pPr>
            <a:r>
              <a:rPr lang="en-US" sz="2400">
                <a:solidFill>
                  <a:srgbClr val="000000"/>
                </a:solidFill>
                <a:latin typeface="微软雅黑"/>
                <a:ea typeface="微软雅黑"/>
              </a:rPr>
              <a:t>V6</a:t>
            </a:r>
            <a:r>
              <a:rPr lang="en-US" sz="2400">
                <a:solidFill>
                  <a:srgbClr val="000000"/>
                </a:solidFill>
                <a:latin typeface="微软雅黑"/>
                <a:ea typeface="微软雅黑"/>
              </a:rPr>
              <a:t>配置库中的数据结构文档</a:t>
            </a:r>
            <a:endParaRPr/>
          </a:p>
          <a:p>
            <a:pPr>
              <a:lnSpc>
                <a:spcPct val="100000"/>
              </a:lnSpc>
            </a:pPr>
            <a:r>
              <a:rPr lang="en-US" sz="2400">
                <a:solidFill>
                  <a:srgbClr val="000000"/>
                </a:solidFill>
                <a:latin typeface="微软雅黑"/>
                <a:ea typeface="微软雅黑"/>
              </a:rPr>
              <a:t>       </a:t>
            </a:r>
            <a:r>
              <a:rPr lang="en-US" sz="2400">
                <a:solidFill>
                  <a:srgbClr val="000000"/>
                </a:solidFill>
                <a:latin typeface="微软雅黑"/>
                <a:ea typeface="微软雅黑"/>
              </a:rPr>
              <a:t>配置库路径：</a:t>
            </a:r>
            <a:r>
              <a:rPr lang="en-US" sz="2400">
                <a:solidFill>
                  <a:srgbClr val="000000"/>
                </a:solidFill>
                <a:latin typeface="微软雅黑"/>
                <a:ea typeface="微软雅黑"/>
              </a:rPr>
              <a:t>V6_Doc\</a:t>
            </a:r>
            <a:r>
              <a:rPr lang="en-US" sz="2400">
                <a:solidFill>
                  <a:srgbClr val="000000"/>
                </a:solidFill>
                <a:latin typeface="微软雅黑"/>
                <a:ea typeface="微软雅黑"/>
              </a:rPr>
              <a:t>基线文档</a:t>
            </a:r>
            <a:r>
              <a:rPr lang="en-US" sz="2400">
                <a:solidFill>
                  <a:srgbClr val="000000"/>
                </a:solidFill>
                <a:latin typeface="微软雅黑"/>
                <a:ea typeface="微软雅黑"/>
              </a:rPr>
              <a:t>\</a:t>
            </a:r>
            <a:r>
              <a:rPr lang="en-US" sz="2400">
                <a:solidFill>
                  <a:srgbClr val="000000"/>
                </a:solidFill>
                <a:latin typeface="微软雅黑"/>
                <a:ea typeface="微软雅黑"/>
              </a:rPr>
              <a:t>设计</a:t>
            </a:r>
            <a:r>
              <a:rPr lang="en-US" sz="2400">
                <a:solidFill>
                  <a:srgbClr val="000000"/>
                </a:solidFill>
                <a:latin typeface="微软雅黑"/>
                <a:ea typeface="微软雅黑"/>
              </a:rPr>
              <a:t>\</a:t>
            </a:r>
            <a:r>
              <a:rPr lang="en-US" sz="2400">
                <a:solidFill>
                  <a:srgbClr val="000000"/>
                </a:solidFill>
                <a:latin typeface="微软雅黑"/>
                <a:ea typeface="微软雅黑"/>
              </a:rPr>
              <a:t>数据库设计</a:t>
            </a:r>
            <a:endParaRPr/>
          </a:p>
          <a:p>
            <a:pPr>
              <a:lnSpc>
                <a:spcPct val="120000"/>
              </a:lnSpc>
              <a:buBlip>
                <a:blip r:embed="rId3"/>
              </a:buBlip>
            </a:pPr>
            <a:r>
              <a:rPr lang="en-US" sz="2400">
                <a:solidFill>
                  <a:srgbClr val="000000"/>
                </a:solidFill>
                <a:latin typeface="微软雅黑"/>
                <a:ea typeface="微软雅黑"/>
              </a:rPr>
              <a:t>《</a:t>
            </a:r>
            <a:r>
              <a:rPr lang="en-US" sz="2400">
                <a:solidFill>
                  <a:srgbClr val="000000"/>
                </a:solidFill>
                <a:latin typeface="微软雅黑"/>
                <a:ea typeface="微软雅黑"/>
              </a:rPr>
              <a:t>MyBatis3</a:t>
            </a:r>
            <a:r>
              <a:rPr lang="en-US" sz="2400">
                <a:solidFill>
                  <a:srgbClr val="000000"/>
                </a:solidFill>
                <a:latin typeface="微软雅黑"/>
                <a:ea typeface="微软雅黑"/>
              </a:rPr>
              <a:t>用户指南中文版》</a:t>
            </a:r>
            <a:endParaRPr/>
          </a:p>
          <a:p>
            <a:pPr>
              <a:lnSpc>
                <a:spcPct val="120000"/>
              </a:lnSpc>
              <a:buBlip>
                <a:blip r:embed="rId4"/>
              </a:buBlip>
            </a:pPr>
            <a:r>
              <a:rPr lang="en-US" sz="2400">
                <a:solidFill>
                  <a:srgbClr val="000000"/>
                </a:solidFill>
                <a:latin typeface="微软雅黑"/>
                <a:ea typeface="微软雅黑"/>
              </a:rPr>
              <a:t>《 </a:t>
            </a:r>
            <a:r>
              <a:rPr lang="en-US" sz="2400">
                <a:solidFill>
                  <a:srgbClr val="000000"/>
                </a:solidFill>
                <a:latin typeface="微软雅黑"/>
                <a:ea typeface="微软雅黑"/>
              </a:rPr>
              <a:t>MyBatis3_</a:t>
            </a:r>
            <a:r>
              <a:rPr lang="en-US" sz="2400">
                <a:solidFill>
                  <a:srgbClr val="000000"/>
                </a:solidFill>
                <a:latin typeface="微软雅黑"/>
                <a:ea typeface="微软雅黑"/>
              </a:rPr>
              <a:t>用户指南</a:t>
            </a:r>
            <a:r>
              <a:rPr lang="en-US" sz="2400">
                <a:solidFill>
                  <a:srgbClr val="000000"/>
                </a:solidFill>
                <a:latin typeface="微软雅黑"/>
                <a:ea typeface="微软雅黑"/>
              </a:rPr>
              <a:t>(</a:t>
            </a:r>
            <a:r>
              <a:rPr lang="en-US" sz="2400">
                <a:solidFill>
                  <a:srgbClr val="000000"/>
                </a:solidFill>
                <a:latin typeface="微软雅黑"/>
                <a:ea typeface="微软雅黑"/>
              </a:rPr>
              <a:t>附</a:t>
            </a:r>
            <a:r>
              <a:rPr lang="en-US" sz="2400">
                <a:solidFill>
                  <a:srgbClr val="000000"/>
                </a:solidFill>
                <a:latin typeface="微软雅黑"/>
                <a:ea typeface="微软雅黑"/>
              </a:rPr>
              <a:t>JavaDB</a:t>
            </a:r>
            <a:r>
              <a:rPr lang="en-US" sz="2400">
                <a:solidFill>
                  <a:srgbClr val="000000"/>
                </a:solidFill>
                <a:latin typeface="微软雅黑"/>
                <a:ea typeface="微软雅黑"/>
              </a:rPr>
              <a:t>实例</a:t>
            </a:r>
            <a:r>
              <a:rPr lang="en-US" sz="2400">
                <a:solidFill>
                  <a:srgbClr val="000000"/>
                </a:solidFill>
                <a:latin typeface="微软雅黑"/>
                <a:ea typeface="微软雅黑"/>
              </a:rPr>
              <a:t>) </a:t>
            </a:r>
            <a:r>
              <a:rPr lang="en-US" sz="2400">
                <a:solidFill>
                  <a:srgbClr val="000000"/>
                </a:solidFill>
                <a:latin typeface="微软雅黑"/>
                <a:ea typeface="微软雅黑"/>
              </a:rPr>
              <a:t>》</a:t>
            </a:r>
            <a:endParaRPr/>
          </a:p>
        </p:txBody>
      </p:sp>
      <p:sp>
        <p:nvSpPr>
          <p:cNvPr id="733" name="CustomShape 3"/>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734" name="CustomShape 4"/>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0"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V6</a:t>
            </a:r>
            <a:r>
              <a:rPr b="1" lang="en-US" sz="3200">
                <a:solidFill>
                  <a:srgbClr val="0062ac"/>
                </a:solidFill>
                <a:latin typeface="微软雅黑"/>
                <a:ea typeface="微软雅黑"/>
              </a:rPr>
              <a:t>框架介绍—开发</a:t>
            </a:r>
            <a:endParaRPr/>
          </a:p>
        </p:txBody>
      </p:sp>
      <p:sp>
        <p:nvSpPr>
          <p:cNvPr id="551" name="CustomShape 2"/>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552" name="CustomShape 3"/>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553" name="CustomShape 4"/>
          <p:cNvSpPr/>
          <p:nvPr/>
        </p:nvSpPr>
        <p:spPr>
          <a:xfrm>
            <a:off x="684360" y="1412640"/>
            <a:ext cx="8001720" cy="4534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使用</a:t>
            </a:r>
            <a:r>
              <a:rPr lang="en-US" sz="2400">
                <a:solidFill>
                  <a:srgbClr val="000000"/>
                </a:solidFill>
                <a:latin typeface="微软雅黑"/>
                <a:ea typeface="微软雅黑"/>
              </a:rPr>
              <a:t>Spring</a:t>
            </a:r>
            <a:r>
              <a:rPr lang="en-US" sz="2400">
                <a:solidFill>
                  <a:srgbClr val="000000"/>
                </a:solidFill>
                <a:latin typeface="微软雅黑"/>
                <a:ea typeface="微软雅黑"/>
              </a:rPr>
              <a:t>框架</a:t>
            </a:r>
            <a:endParaRPr/>
          </a:p>
          <a:p>
            <a:pPr>
              <a:lnSpc>
                <a:spcPct val="100000"/>
              </a:lnSpc>
            </a:pPr>
            <a:r>
              <a:rPr lang="en-US" sz="2400">
                <a:solidFill>
                  <a:srgbClr val="000000"/>
                </a:solidFill>
                <a:latin typeface="微软雅黑"/>
                <a:ea typeface="微软雅黑"/>
              </a:rPr>
              <a:t>    </a:t>
            </a:r>
            <a:r>
              <a:rPr lang="en-US" sz="2400">
                <a:solidFill>
                  <a:srgbClr val="000000"/>
                </a:solidFill>
                <a:latin typeface="微软雅黑"/>
                <a:ea typeface="微软雅黑"/>
              </a:rPr>
              <a:t>Cmd</a:t>
            </a:r>
            <a:r>
              <a:rPr lang="en-US" sz="2400">
                <a:solidFill>
                  <a:srgbClr val="000000"/>
                </a:solidFill>
                <a:latin typeface="微软雅黑"/>
                <a:ea typeface="微软雅黑"/>
              </a:rPr>
              <a:t>、</a:t>
            </a:r>
            <a:r>
              <a:rPr lang="en-US" sz="2400">
                <a:solidFill>
                  <a:srgbClr val="000000"/>
                </a:solidFill>
                <a:latin typeface="微软雅黑"/>
                <a:ea typeface="微软雅黑"/>
              </a:rPr>
              <a:t>Service</a:t>
            </a:r>
            <a:r>
              <a:rPr lang="en-US" sz="2400">
                <a:solidFill>
                  <a:srgbClr val="000000"/>
                </a:solidFill>
                <a:latin typeface="微软雅黑"/>
                <a:ea typeface="微软雅黑"/>
              </a:rPr>
              <a:t>、</a:t>
            </a:r>
            <a:r>
              <a:rPr lang="en-US" sz="2400">
                <a:solidFill>
                  <a:srgbClr val="000000"/>
                </a:solidFill>
                <a:latin typeface="微软雅黑"/>
                <a:ea typeface="微软雅黑"/>
              </a:rPr>
              <a:t>domain</a:t>
            </a:r>
            <a:r>
              <a:rPr lang="en-US" sz="2400">
                <a:solidFill>
                  <a:srgbClr val="000000"/>
                </a:solidFill>
                <a:latin typeface="微软雅黑"/>
                <a:ea typeface="微软雅黑"/>
              </a:rPr>
              <a:t>分层开发模式</a:t>
            </a:r>
            <a:endParaRPr/>
          </a:p>
          <a:p>
            <a:pPr>
              <a:lnSpc>
                <a:spcPct val="120000"/>
              </a:lnSpc>
              <a:buBlip>
                <a:blip r:embed="rId2"/>
              </a:buBlip>
            </a:pPr>
            <a:r>
              <a:rPr lang="en-US" sz="2400">
                <a:solidFill>
                  <a:srgbClr val="000000"/>
                </a:solidFill>
                <a:latin typeface="微软雅黑"/>
                <a:ea typeface="微软雅黑"/>
              </a:rPr>
              <a:t>参数传递</a:t>
            </a:r>
            <a:endParaRPr/>
          </a:p>
          <a:p>
            <a:pPr>
              <a:lnSpc>
                <a:spcPct val="100000"/>
              </a:lnSpc>
            </a:pPr>
            <a:r>
              <a:rPr lang="en-US" sz="2400">
                <a:solidFill>
                  <a:srgbClr val="000000"/>
                </a:solidFill>
                <a:latin typeface="微软雅黑"/>
                <a:ea typeface="微软雅黑"/>
              </a:rPr>
              <a:t>     </a:t>
            </a:r>
            <a:r>
              <a:rPr lang="en-US" sz="2400">
                <a:solidFill>
                  <a:srgbClr val="000000"/>
                </a:solidFill>
                <a:latin typeface="微软雅黑"/>
                <a:ea typeface="微软雅黑"/>
              </a:rPr>
              <a:t>使用</a:t>
            </a:r>
            <a:r>
              <a:rPr lang="en-US" sz="2400">
                <a:solidFill>
                  <a:srgbClr val="000000"/>
                </a:solidFill>
                <a:latin typeface="微软雅黑"/>
                <a:ea typeface="微软雅黑"/>
              </a:rPr>
              <a:t>Java</a:t>
            </a:r>
            <a:r>
              <a:rPr lang="en-US" sz="2400">
                <a:solidFill>
                  <a:srgbClr val="000000"/>
                </a:solidFill>
                <a:latin typeface="微软雅黑"/>
                <a:ea typeface="微软雅黑"/>
              </a:rPr>
              <a:t>原生类型</a:t>
            </a:r>
            <a:r>
              <a:rPr lang="en-US" sz="2400">
                <a:solidFill>
                  <a:srgbClr val="000000"/>
                </a:solidFill>
                <a:latin typeface="微软雅黑"/>
                <a:ea typeface="微软雅黑"/>
              </a:rPr>
              <a:t>String Map List</a:t>
            </a:r>
            <a:endParaRPr/>
          </a:p>
          <a:p>
            <a:pPr>
              <a:lnSpc>
                <a:spcPct val="120000"/>
              </a:lnSpc>
              <a:buBlip>
                <a:blip r:embed="rId3"/>
              </a:buBlip>
            </a:pPr>
            <a:r>
              <a:rPr lang="en-US" sz="2400">
                <a:solidFill>
                  <a:srgbClr val="000000"/>
                </a:solidFill>
                <a:latin typeface="微软雅黑"/>
                <a:ea typeface="微软雅黑"/>
              </a:rPr>
              <a:t>页面开发</a:t>
            </a:r>
            <a:endParaRPr/>
          </a:p>
          <a:p>
            <a:pPr>
              <a:lnSpc>
                <a:spcPct val="100000"/>
              </a:lnSpc>
            </a:pPr>
            <a:r>
              <a:rPr lang="en-US" sz="2400">
                <a:solidFill>
                  <a:srgbClr val="000000"/>
                </a:solidFill>
                <a:latin typeface="MyriadRegular"/>
                <a:ea typeface="文鼎CS中等线"/>
              </a:rPr>
              <a:t>      </a:t>
            </a:r>
            <a:r>
              <a:rPr lang="en-US" sz="2400">
                <a:solidFill>
                  <a:srgbClr val="000000"/>
                </a:solidFill>
                <a:latin typeface="微软雅黑"/>
                <a:ea typeface="微软雅黑"/>
              </a:rPr>
              <a:t>引入</a:t>
            </a:r>
            <a:r>
              <a:rPr lang="en-US" sz="2400">
                <a:solidFill>
                  <a:srgbClr val="000000"/>
                </a:solidFill>
                <a:latin typeface="微软雅黑"/>
                <a:ea typeface="微软雅黑"/>
              </a:rPr>
              <a:t>JSTL</a:t>
            </a:r>
            <a:r>
              <a:rPr lang="en-US" sz="2400">
                <a:solidFill>
                  <a:srgbClr val="000000"/>
                </a:solidFill>
                <a:latin typeface="微软雅黑"/>
                <a:ea typeface="微软雅黑"/>
              </a:rPr>
              <a:t>（</a:t>
            </a:r>
            <a:r>
              <a:rPr lang="en-US" sz="2400">
                <a:solidFill>
                  <a:srgbClr val="000000"/>
                </a:solidFill>
                <a:latin typeface="微软雅黑"/>
                <a:ea typeface="微软雅黑"/>
              </a:rPr>
              <a:t>JSP Standard Tag Library JSP</a:t>
            </a:r>
            <a:r>
              <a:rPr lang="en-US" sz="2400">
                <a:solidFill>
                  <a:srgbClr val="000000"/>
                </a:solidFill>
                <a:latin typeface="微软雅黑"/>
                <a:ea typeface="微软雅黑"/>
              </a:rPr>
              <a:t>标准标签库</a:t>
            </a:r>
            <a:r>
              <a:rPr lang="en-US" sz="2400">
                <a:solidFill>
                  <a:srgbClr val="000000"/>
                </a:solidFill>
                <a:latin typeface="微软雅黑"/>
                <a:ea typeface="微软雅黑"/>
              </a:rPr>
              <a:t>)</a:t>
            </a:r>
            <a:endParaRPr/>
          </a:p>
          <a:p>
            <a:pPr>
              <a:lnSpc>
                <a:spcPct val="100000"/>
              </a:lnSpc>
            </a:pPr>
            <a:r>
              <a:rPr lang="en-US" sz="2400">
                <a:solidFill>
                  <a:srgbClr val="000000"/>
                </a:solidFill>
                <a:latin typeface="微软雅黑"/>
                <a:ea typeface="微软雅黑"/>
              </a:rPr>
              <a:t>     </a:t>
            </a:r>
            <a:r>
              <a:rPr lang="en-US" sz="2400">
                <a:solidFill>
                  <a:srgbClr val="000000"/>
                </a:solidFill>
                <a:latin typeface="微软雅黑"/>
                <a:ea typeface="微软雅黑"/>
              </a:rPr>
              <a:t>统一使用</a:t>
            </a:r>
            <a:r>
              <a:rPr lang="en-US" sz="2400">
                <a:solidFill>
                  <a:srgbClr val="000000"/>
                </a:solidFill>
                <a:latin typeface="微软雅黑"/>
                <a:ea typeface="微软雅黑"/>
              </a:rPr>
              <a:t>Web</a:t>
            </a:r>
            <a:r>
              <a:rPr lang="en-US" sz="2400">
                <a:solidFill>
                  <a:srgbClr val="000000"/>
                </a:solidFill>
                <a:latin typeface="微软雅黑"/>
                <a:ea typeface="微软雅黑"/>
              </a:rPr>
              <a:t>组件</a:t>
            </a:r>
            <a:endParaRPr/>
          </a:p>
          <a:p>
            <a:pPr>
              <a:lnSpc>
                <a:spcPct val="120000"/>
              </a:lnSpc>
              <a:buBlip>
                <a:blip r:embed="rId4"/>
              </a:buBlip>
            </a:pPr>
            <a:r>
              <a:rPr lang="en-US" sz="2400">
                <a:solidFill>
                  <a:srgbClr val="000000"/>
                </a:solidFill>
                <a:latin typeface="微软雅黑"/>
                <a:ea typeface="微软雅黑"/>
              </a:rPr>
              <a:t>严格遵守开发规范</a:t>
            </a:r>
            <a:endParaRPr/>
          </a:p>
          <a:p>
            <a:pPr>
              <a:lnSpc>
                <a:spcPct val="100000"/>
              </a:lnSpc>
            </a:pPr>
            <a:endParaRPr/>
          </a:p>
          <a:p>
            <a:pPr>
              <a:lnSpc>
                <a:spcPct val="100000"/>
              </a:lnSpc>
            </a:pPr>
            <a:endParaRPr/>
          </a:p>
          <a:p>
            <a:pPr>
              <a:lnSpc>
                <a:spcPct val="12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5" name="CustomShape 1"/>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736"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pic>
        <p:nvPicPr>
          <p:cNvPr id="737" name="Picture 2" descr=""/>
          <p:cNvPicPr/>
          <p:nvPr/>
        </p:nvPicPr>
        <p:blipFill>
          <a:blip r:embed="rId1"/>
          <a:stretch>
            <a:fillRect/>
          </a:stretch>
        </p:blipFill>
        <p:spPr>
          <a:xfrm>
            <a:off x="0" y="1413000"/>
            <a:ext cx="9141480" cy="3694680"/>
          </a:xfrm>
          <a:prstGeom prst="rect">
            <a:avLst/>
          </a:prstGeom>
          <a:ln>
            <a:noFill/>
          </a:ln>
        </p:spPr>
      </p:pic>
      <p:sp>
        <p:nvSpPr>
          <p:cNvPr id="738" name="CustomShape 3"/>
          <p:cNvSpPr/>
          <p:nvPr/>
        </p:nvSpPr>
        <p:spPr>
          <a:xfrm>
            <a:off x="7920" y="4510080"/>
            <a:ext cx="9149400" cy="2358000"/>
          </a:xfrm>
          <a:prstGeom prst="rect">
            <a:avLst/>
          </a:prstGeom>
          <a:solidFill>
            <a:srgbClr val="ffffff"/>
          </a:solidFill>
          <a:ln>
            <a:noFill/>
          </a:ln>
        </p:spPr>
      </p:sp>
      <p:pic>
        <p:nvPicPr>
          <p:cNvPr id="739" name="Picture 4" descr=""/>
          <p:cNvPicPr/>
          <p:nvPr/>
        </p:nvPicPr>
        <p:blipFill>
          <a:blip r:embed="rId2"/>
          <a:stretch>
            <a:fillRect/>
          </a:stretch>
        </p:blipFill>
        <p:spPr>
          <a:xfrm>
            <a:off x="4930920" y="5278320"/>
            <a:ext cx="4031280" cy="980280"/>
          </a:xfrm>
          <a:prstGeom prst="rect">
            <a:avLst/>
          </a:prstGeom>
          <a:ln>
            <a:noFill/>
          </a:ln>
        </p:spPr>
      </p:pic>
      <p:sp>
        <p:nvSpPr>
          <p:cNvPr id="740" name="CustomShape 4"/>
          <p:cNvSpPr/>
          <p:nvPr/>
        </p:nvSpPr>
        <p:spPr>
          <a:xfrm>
            <a:off x="0" y="0"/>
            <a:ext cx="9141480" cy="1481760"/>
          </a:xfrm>
          <a:prstGeom prst="rect">
            <a:avLst/>
          </a:prstGeom>
          <a:solidFill>
            <a:srgbClr val="0062ac"/>
          </a:solidFill>
          <a:ln>
            <a:noFill/>
          </a:ln>
        </p:spPr>
      </p:sp>
      <p:sp>
        <p:nvSpPr>
          <p:cNvPr id="741" name="CustomShape 5"/>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ffffff"/>
                </a:solidFill>
                <a:latin typeface="黑体"/>
                <a:ea typeface="黑体"/>
              </a:rPr>
              <a:t>谢谢大家</a:t>
            </a:r>
            <a:r>
              <a:rPr b="1" lang="en-US" sz="3200">
                <a:solidFill>
                  <a:srgbClr val="ffffff"/>
                </a:solidFill>
                <a:latin typeface="黑体"/>
                <a:ea typeface="黑体"/>
              </a:rPr>
              <a:t>!</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4" name="CustomShape 1"/>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555" name="CustomShape 2"/>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
        <p:nvSpPr>
          <p:cNvPr id="556" name="CustomShape 3"/>
          <p:cNvSpPr/>
          <p:nvPr/>
        </p:nvSpPr>
        <p:spPr>
          <a:xfrm>
            <a:off x="684360" y="274680"/>
            <a:ext cx="7999920" cy="630720"/>
          </a:xfrm>
          <a:prstGeom prst="rect">
            <a:avLst/>
          </a:prstGeom>
          <a:noFill/>
          <a:ln>
            <a:noFill/>
          </a:ln>
        </p:spPr>
        <p:txBody>
          <a:bodyPr lIns="90000" rIns="90000" tIns="45000" bIns="45000" anchor="ctr"/>
          <a:p>
            <a:pPr>
              <a:lnSpc>
                <a:spcPct val="100000"/>
              </a:lnSpc>
            </a:pPr>
            <a:r>
              <a:rPr b="1" lang="en-US" sz="3200">
                <a:solidFill>
                  <a:srgbClr val="0062ac"/>
                </a:solidFill>
                <a:latin typeface="MyriadRegular"/>
                <a:ea typeface="黑体"/>
              </a:rPr>
              <a:t>目录</a:t>
            </a:r>
            <a:endParaRPr/>
          </a:p>
        </p:txBody>
      </p:sp>
      <p:sp>
        <p:nvSpPr>
          <p:cNvPr id="557" name="CustomShape 4"/>
          <p:cNvSpPr/>
          <p:nvPr/>
        </p:nvSpPr>
        <p:spPr>
          <a:xfrm>
            <a:off x="-4201200" y="880200"/>
            <a:ext cx="5815800" cy="5815800"/>
          </a:xfrm>
          <a:prstGeom prst="blockArc">
            <a:avLst>
              <a:gd name="adj1" fmla="val 18900000"/>
              <a:gd name="adj2" fmla="val 2700000"/>
              <a:gd name="adj3" fmla="val 371"/>
            </a:avLst>
          </a:prstGeom>
          <a:noFill/>
          <a:ln w="25560">
            <a:solidFill>
              <a:srgbClr val="95b3b5"/>
            </a:solidFill>
            <a:round/>
          </a:ln>
        </p:spPr>
      </p:sp>
      <p:sp>
        <p:nvSpPr>
          <p:cNvPr id="558" name="CustomShape 5"/>
          <p:cNvSpPr/>
          <p:nvPr/>
        </p:nvSpPr>
        <p:spPr>
          <a:xfrm>
            <a:off x="1232280" y="1989000"/>
            <a:ext cx="745380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V6</a:t>
            </a:r>
            <a:r>
              <a:rPr lang="en-US" sz="2400">
                <a:solidFill>
                  <a:srgbClr val="000000"/>
                </a:solidFill>
                <a:latin typeface="黑体"/>
                <a:ea typeface="黑体"/>
              </a:rPr>
              <a:t>框架简介</a:t>
            </a:r>
            <a:endParaRPr/>
          </a:p>
        </p:txBody>
      </p:sp>
      <p:sp>
        <p:nvSpPr>
          <p:cNvPr id="559" name="CustomShape 6"/>
          <p:cNvSpPr/>
          <p:nvPr/>
        </p:nvSpPr>
        <p:spPr>
          <a:xfrm>
            <a:off x="757440" y="1877760"/>
            <a:ext cx="828360" cy="828360"/>
          </a:xfrm>
          <a:prstGeom prst="ellipse">
            <a:avLst/>
          </a:prstGeom>
          <a:solidFill>
            <a:srgbClr val="92d050"/>
          </a:solidFill>
          <a:ln w="25560">
            <a:solidFill>
              <a:srgbClr val="bbe0e3"/>
            </a:solidFill>
            <a:round/>
          </a:ln>
        </p:spPr>
      </p:sp>
      <p:sp>
        <p:nvSpPr>
          <p:cNvPr id="560" name="CustomShape 7"/>
          <p:cNvSpPr/>
          <p:nvPr/>
        </p:nvSpPr>
        <p:spPr>
          <a:xfrm>
            <a:off x="1554120" y="2958480"/>
            <a:ext cx="707256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ff0000"/>
                </a:solidFill>
                <a:latin typeface="黑体"/>
                <a:ea typeface="黑体"/>
              </a:rPr>
              <a:t>高速服务框架</a:t>
            </a:r>
            <a:endParaRPr/>
          </a:p>
        </p:txBody>
      </p:sp>
      <p:sp>
        <p:nvSpPr>
          <p:cNvPr id="561" name="CustomShape 8"/>
          <p:cNvSpPr/>
          <p:nvPr/>
        </p:nvSpPr>
        <p:spPr>
          <a:xfrm>
            <a:off x="1138680" y="2875320"/>
            <a:ext cx="828360" cy="828360"/>
          </a:xfrm>
          <a:prstGeom prst="ellipse">
            <a:avLst/>
          </a:prstGeom>
          <a:solidFill>
            <a:srgbClr val="ffc000"/>
          </a:solidFill>
          <a:ln w="25560">
            <a:solidFill>
              <a:srgbClr val="bbe0e3"/>
            </a:solidFill>
            <a:round/>
          </a:ln>
        </p:spPr>
      </p:sp>
      <p:sp>
        <p:nvSpPr>
          <p:cNvPr id="562" name="CustomShape 9"/>
          <p:cNvSpPr/>
          <p:nvPr/>
        </p:nvSpPr>
        <p:spPr>
          <a:xfrm>
            <a:off x="1554120" y="3955680"/>
            <a:ext cx="707256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MyBatis</a:t>
            </a:r>
            <a:endParaRPr/>
          </a:p>
        </p:txBody>
      </p:sp>
      <p:sp>
        <p:nvSpPr>
          <p:cNvPr id="563" name="CustomShape 10"/>
          <p:cNvSpPr/>
          <p:nvPr/>
        </p:nvSpPr>
        <p:spPr>
          <a:xfrm>
            <a:off x="1138680" y="3872520"/>
            <a:ext cx="828360" cy="828360"/>
          </a:xfrm>
          <a:prstGeom prst="ellipse">
            <a:avLst/>
          </a:prstGeom>
          <a:solidFill>
            <a:srgbClr val="0070c0"/>
          </a:solidFill>
          <a:ln w="25560">
            <a:solidFill>
              <a:srgbClr val="bbe0e3"/>
            </a:solidFill>
            <a:round/>
          </a:ln>
        </p:spPr>
      </p:sp>
      <p:sp>
        <p:nvSpPr>
          <p:cNvPr id="564" name="CustomShape 11"/>
          <p:cNvSpPr/>
          <p:nvPr/>
        </p:nvSpPr>
        <p:spPr>
          <a:xfrm>
            <a:off x="1172880" y="4952880"/>
            <a:ext cx="7453800" cy="662400"/>
          </a:xfrm>
          <a:prstGeom prst="rect">
            <a:avLst/>
          </a:prstGeom>
          <a:solidFill>
            <a:srgbClr val="bbe0e3"/>
          </a:solidFill>
          <a:ln w="25560">
            <a:solidFill>
              <a:srgbClr val="ffffff"/>
            </a:solidFill>
            <a:round/>
          </a:ln>
        </p:spPr>
        <p:txBody>
          <a:bodyPr lIns="527760" rIns="60840" tIns="60840" bIns="60840" anchor="ctr"/>
          <a:p>
            <a:pPr>
              <a:lnSpc>
                <a:spcPct val="90000"/>
              </a:lnSpc>
            </a:pPr>
            <a:r>
              <a:rPr lang="en-US" sz="2400">
                <a:solidFill>
                  <a:srgbClr val="000000"/>
                </a:solidFill>
                <a:latin typeface="黑体"/>
                <a:ea typeface="黑体"/>
              </a:rPr>
              <a:t>V6</a:t>
            </a:r>
            <a:r>
              <a:rPr lang="en-US" sz="2400">
                <a:solidFill>
                  <a:srgbClr val="000000"/>
                </a:solidFill>
                <a:latin typeface="黑体"/>
                <a:ea typeface="黑体"/>
              </a:rPr>
              <a:t>基础功能</a:t>
            </a:r>
            <a:endParaRPr/>
          </a:p>
        </p:txBody>
      </p:sp>
      <p:sp>
        <p:nvSpPr>
          <p:cNvPr id="565" name="CustomShape 12"/>
          <p:cNvSpPr/>
          <p:nvPr/>
        </p:nvSpPr>
        <p:spPr>
          <a:xfrm>
            <a:off x="757440" y="4869720"/>
            <a:ext cx="828360" cy="828360"/>
          </a:xfrm>
          <a:prstGeom prst="ellipse">
            <a:avLst/>
          </a:prstGeom>
          <a:solidFill>
            <a:srgbClr val="ff99ff"/>
          </a:solidFill>
          <a:ln w="25560">
            <a:solidFill>
              <a:srgbClr val="bbe0e3"/>
            </a:solidFill>
            <a:round/>
          </a:ln>
        </p:spPr>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6"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高速服务框架—特性</a:t>
            </a:r>
            <a:endParaRPr/>
          </a:p>
        </p:txBody>
      </p:sp>
      <p:sp>
        <p:nvSpPr>
          <p:cNvPr id="567" name="CustomShape 2"/>
          <p:cNvSpPr/>
          <p:nvPr/>
        </p:nvSpPr>
        <p:spPr>
          <a:xfrm>
            <a:off x="684360" y="1628640"/>
            <a:ext cx="8001720" cy="4318560"/>
          </a:xfrm>
          <a:prstGeom prst="rect">
            <a:avLst/>
          </a:prstGeom>
          <a:noFill/>
          <a:ln>
            <a:noFill/>
          </a:ln>
        </p:spPr>
        <p:txBody>
          <a:bodyPr lIns="90000" rIns="90000" tIns="45000" bIns="45000"/>
          <a:p>
            <a:pPr>
              <a:lnSpc>
                <a:spcPct val="120000"/>
              </a:lnSpc>
              <a:buBlip>
                <a:blip r:embed="rId1"/>
              </a:buBlip>
            </a:pPr>
            <a:r>
              <a:rPr lang="en-US" sz="2400">
                <a:solidFill>
                  <a:srgbClr val="000000"/>
                </a:solidFill>
                <a:latin typeface="微软雅黑"/>
                <a:ea typeface="微软雅黑"/>
              </a:rPr>
              <a:t>统一的服务提供和调用方式</a:t>
            </a:r>
            <a:endParaRPr/>
          </a:p>
          <a:p>
            <a:pPr>
              <a:lnSpc>
                <a:spcPct val="120000"/>
              </a:lnSpc>
              <a:buBlip>
                <a:blip r:embed="rId2"/>
              </a:buBlip>
            </a:pPr>
            <a:r>
              <a:rPr lang="en-US" sz="2400">
                <a:solidFill>
                  <a:srgbClr val="000000"/>
                </a:solidFill>
                <a:latin typeface="微软雅黑"/>
                <a:ea typeface="微软雅黑"/>
              </a:rPr>
              <a:t>统一的</a:t>
            </a:r>
            <a:r>
              <a:rPr lang="en-US" sz="2400">
                <a:solidFill>
                  <a:srgbClr val="000000"/>
                </a:solidFill>
                <a:latin typeface="微软雅黑"/>
                <a:ea typeface="微软雅黑"/>
              </a:rPr>
              <a:t>RPC</a:t>
            </a:r>
            <a:r>
              <a:rPr lang="en-US" sz="2400">
                <a:solidFill>
                  <a:srgbClr val="000000"/>
                </a:solidFill>
                <a:latin typeface="微软雅黑"/>
                <a:ea typeface="微软雅黑"/>
              </a:rPr>
              <a:t>和通信实现</a:t>
            </a:r>
            <a:endParaRPr/>
          </a:p>
          <a:p>
            <a:pPr>
              <a:lnSpc>
                <a:spcPct val="120000"/>
              </a:lnSpc>
              <a:buBlip>
                <a:blip r:embed="rId3"/>
              </a:buBlip>
            </a:pPr>
            <a:r>
              <a:rPr lang="en-US" sz="2400">
                <a:solidFill>
                  <a:srgbClr val="000000"/>
                </a:solidFill>
                <a:latin typeface="微软雅黑"/>
                <a:ea typeface="微软雅黑"/>
              </a:rPr>
              <a:t>实现负载均衡</a:t>
            </a:r>
            <a:endParaRPr/>
          </a:p>
          <a:p>
            <a:pPr>
              <a:lnSpc>
                <a:spcPct val="120000"/>
              </a:lnSpc>
              <a:buBlip>
                <a:blip r:embed="rId4"/>
              </a:buBlip>
            </a:pPr>
            <a:r>
              <a:rPr lang="en-US" sz="2400">
                <a:solidFill>
                  <a:srgbClr val="000000"/>
                </a:solidFill>
                <a:latin typeface="微软雅黑"/>
                <a:ea typeface="微软雅黑"/>
              </a:rPr>
              <a:t>公用的</a:t>
            </a:r>
            <a:r>
              <a:rPr lang="en-US" sz="2400">
                <a:solidFill>
                  <a:srgbClr val="000000"/>
                </a:solidFill>
                <a:latin typeface="微软雅黑"/>
                <a:ea typeface="微软雅黑"/>
              </a:rPr>
              <a:t>ConfigServer</a:t>
            </a:r>
            <a:endParaRPr/>
          </a:p>
          <a:p>
            <a:pPr>
              <a:lnSpc>
                <a:spcPct val="120000"/>
              </a:lnSpc>
              <a:buBlip>
                <a:blip r:embed="rId5"/>
              </a:buBlip>
            </a:pPr>
            <a:r>
              <a:rPr lang="en-US" sz="2400">
                <a:solidFill>
                  <a:srgbClr val="000000"/>
                </a:solidFill>
                <a:latin typeface="微软雅黑"/>
                <a:ea typeface="微软雅黑"/>
              </a:rPr>
              <a:t>和</a:t>
            </a:r>
            <a:r>
              <a:rPr lang="en-US" sz="2400">
                <a:solidFill>
                  <a:srgbClr val="000000"/>
                </a:solidFill>
                <a:latin typeface="微软雅黑"/>
                <a:ea typeface="微软雅黑"/>
              </a:rPr>
              <a:t>Spring</a:t>
            </a:r>
            <a:r>
              <a:rPr lang="en-US" sz="2400">
                <a:solidFill>
                  <a:srgbClr val="000000"/>
                </a:solidFill>
                <a:latin typeface="微软雅黑"/>
                <a:ea typeface="微软雅黑"/>
              </a:rPr>
              <a:t>集成的服务提供、消费配置</a:t>
            </a:r>
            <a:endParaRPr/>
          </a:p>
          <a:p>
            <a:pPr>
              <a:lnSpc>
                <a:spcPct val="100000"/>
              </a:lnSpc>
            </a:pPr>
            <a:endParaRPr/>
          </a:p>
        </p:txBody>
      </p:sp>
      <p:sp>
        <p:nvSpPr>
          <p:cNvPr id="568" name="CustomShape 3"/>
          <p:cNvSpPr/>
          <p:nvPr/>
        </p:nvSpPr>
        <p:spPr>
          <a:xfrm>
            <a:off x="1812960" y="6188040"/>
            <a:ext cx="2131200" cy="28656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8/2/16</a:t>
            </a:r>
            <a:endParaRPr/>
          </a:p>
        </p:txBody>
      </p:sp>
      <p:sp>
        <p:nvSpPr>
          <p:cNvPr id="569" name="CustomShape 4"/>
          <p:cNvSpPr/>
          <p:nvPr/>
        </p:nvSpPr>
        <p:spPr>
          <a:xfrm>
            <a:off x="684360" y="6173640"/>
            <a:ext cx="1292760" cy="276840"/>
          </a:xfrm>
          <a:prstGeom prst="rect">
            <a:avLst/>
          </a:prstGeom>
          <a:noFill/>
          <a:ln>
            <a:noFill/>
          </a:ln>
        </p:spPr>
        <p:txBody>
          <a:bodyPr lIns="90000" rIns="90000" tIns="45000" bIns="45000"/>
          <a:p>
            <a:pPr>
              <a:lnSpc>
                <a:spcPct val="100000"/>
              </a:lnSpc>
            </a:pPr>
            <a:r>
              <a:rPr lang="en-US" sz="1400">
                <a:solidFill>
                  <a:srgbClr val="c0c0c0"/>
                </a:solidFill>
                <a:latin typeface="MyriadRegular"/>
                <a:ea typeface="宋体"/>
              </a:rPr>
              <a:t>Inspur group</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0"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高速服务框架—服务调用过程</a:t>
            </a:r>
            <a:endParaRPr/>
          </a:p>
        </p:txBody>
      </p:sp>
      <p:pic>
        <p:nvPicPr>
          <p:cNvPr id="571" name="对象 2" descr=""/>
          <p:cNvPicPr/>
          <p:nvPr/>
        </p:nvPicPr>
        <p:blipFill>
          <a:blip r:embed="rId1"/>
          <a:srcRect l="-73" t="-843" r="-1656" b="-540"/>
          <a:stretch>
            <a:fillRect/>
          </a:stretch>
        </p:blipFill>
        <p:spPr>
          <a:xfrm>
            <a:off x="827640" y="1484640"/>
            <a:ext cx="7270200" cy="4389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2"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高速服务框架—长连接的使用</a:t>
            </a:r>
            <a:endParaRPr/>
          </a:p>
        </p:txBody>
      </p:sp>
      <p:pic>
        <p:nvPicPr>
          <p:cNvPr id="573" name="对象 2" descr=""/>
          <p:cNvPicPr/>
          <p:nvPr/>
        </p:nvPicPr>
        <p:blipFill>
          <a:blip r:embed="rId1"/>
          <a:srcRect l="-72" t="0" r="0" b="-293"/>
          <a:stretch>
            <a:fillRect/>
          </a:stretch>
        </p:blipFill>
        <p:spPr>
          <a:xfrm>
            <a:off x="827640" y="1917000"/>
            <a:ext cx="6334200" cy="2851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4" name="CustomShape 1"/>
          <p:cNvSpPr/>
          <p:nvPr/>
        </p:nvSpPr>
        <p:spPr>
          <a:xfrm>
            <a:off x="684360" y="274680"/>
            <a:ext cx="7999920" cy="1140480"/>
          </a:xfrm>
          <a:prstGeom prst="rect">
            <a:avLst/>
          </a:prstGeom>
          <a:noFill/>
          <a:ln>
            <a:noFill/>
          </a:ln>
        </p:spPr>
        <p:txBody>
          <a:bodyPr lIns="90000" rIns="90000" tIns="45000" bIns="45000" anchor="ctr"/>
          <a:p>
            <a:pPr>
              <a:lnSpc>
                <a:spcPct val="100000"/>
              </a:lnSpc>
            </a:pPr>
            <a:r>
              <a:rPr b="1" lang="en-US" sz="3200">
                <a:solidFill>
                  <a:srgbClr val="0062ac"/>
                </a:solidFill>
                <a:latin typeface="微软雅黑"/>
                <a:ea typeface="微软雅黑"/>
              </a:rPr>
              <a:t>高速服务框架—全局配置文件</a:t>
            </a:r>
            <a:endParaRPr/>
          </a:p>
        </p:txBody>
      </p:sp>
      <p:sp>
        <p:nvSpPr>
          <p:cNvPr id="575" name="CustomShape 2"/>
          <p:cNvSpPr/>
          <p:nvPr/>
        </p:nvSpPr>
        <p:spPr>
          <a:xfrm>
            <a:off x="683640" y="1948680"/>
            <a:ext cx="1797840" cy="393120"/>
          </a:xfrm>
          <a:prstGeom prst="rect">
            <a:avLst/>
          </a:prstGeom>
          <a:noFill/>
          <a:ln>
            <a:noFill/>
          </a:ln>
        </p:spPr>
        <p:txBody>
          <a:bodyPr lIns="90000" rIns="90000" tIns="45000" bIns="45000"/>
          <a:p>
            <a:pPr>
              <a:lnSpc>
                <a:spcPct val="100000"/>
              </a:lnSpc>
            </a:pPr>
            <a:r>
              <a:rPr lang="en-US" sz="2000">
                <a:solidFill>
                  <a:srgbClr val="000000"/>
                </a:solidFill>
                <a:latin typeface="微软雅黑"/>
                <a:ea typeface="微软雅黑"/>
              </a:rPr>
              <a:t>服务注册中心</a:t>
            </a:r>
            <a:endParaRPr/>
          </a:p>
        </p:txBody>
      </p:sp>
      <p:sp>
        <p:nvSpPr>
          <p:cNvPr id="576" name="CustomShape 3"/>
          <p:cNvSpPr/>
          <p:nvPr/>
        </p:nvSpPr>
        <p:spPr>
          <a:xfrm>
            <a:off x="1115640" y="3965040"/>
            <a:ext cx="1221480" cy="393120"/>
          </a:xfrm>
          <a:prstGeom prst="rect">
            <a:avLst/>
          </a:prstGeom>
          <a:noFill/>
          <a:ln>
            <a:noFill/>
          </a:ln>
        </p:spPr>
        <p:txBody>
          <a:bodyPr lIns="90000" rIns="90000" tIns="45000" bIns="45000"/>
          <a:p>
            <a:pPr>
              <a:lnSpc>
                <a:spcPct val="100000"/>
              </a:lnSpc>
            </a:pPr>
            <a:r>
              <a:rPr lang="en-US" sz="2000">
                <a:solidFill>
                  <a:srgbClr val="000000"/>
                </a:solidFill>
                <a:latin typeface="微软雅黑"/>
                <a:ea typeface="微软雅黑"/>
              </a:rPr>
              <a:t>业务组件</a:t>
            </a:r>
            <a:endParaRPr/>
          </a:p>
        </p:txBody>
      </p:sp>
      <p:pic>
        <p:nvPicPr>
          <p:cNvPr id="577" name="Picture 1" descr=""/>
          <p:cNvPicPr/>
          <p:nvPr/>
        </p:nvPicPr>
        <p:blipFill>
          <a:blip r:embed="rId1"/>
          <a:stretch>
            <a:fillRect/>
          </a:stretch>
        </p:blipFill>
        <p:spPr>
          <a:xfrm>
            <a:off x="2385720" y="3429000"/>
            <a:ext cx="6360120" cy="2912040"/>
          </a:xfrm>
          <a:prstGeom prst="rect">
            <a:avLst/>
          </a:prstGeom>
          <a:ln w="9360">
            <a:noFill/>
          </a:ln>
        </p:spPr>
      </p:pic>
      <p:pic>
        <p:nvPicPr>
          <p:cNvPr id="578" name="Picture 2" descr=""/>
          <p:cNvPicPr/>
          <p:nvPr/>
        </p:nvPicPr>
        <p:blipFill>
          <a:blip r:embed="rId2"/>
          <a:stretch>
            <a:fillRect/>
          </a:stretch>
        </p:blipFill>
        <p:spPr>
          <a:xfrm>
            <a:off x="2462760" y="1340640"/>
            <a:ext cx="5779080" cy="1873800"/>
          </a:xfrm>
          <a:prstGeom prst="rect">
            <a:avLst/>
          </a:prstGeom>
          <a:ln w="9360">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