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sldIdLst>
    <p:sldId id="256" r:id="rId3"/>
    <p:sldId id="257" r:id="rId4"/>
    <p:sldId id="258" r:id="rId5"/>
    <p:sldId id="294" r:id="rId6"/>
    <p:sldId id="297" r:id="rId7"/>
    <p:sldId id="296" r:id="rId8"/>
    <p:sldId id="298" r:id="rId9"/>
    <p:sldId id="260" r:id="rId10"/>
    <p:sldId id="295" r:id="rId11"/>
    <p:sldId id="262" r:id="rId12"/>
    <p:sldId id="263" r:id="rId13"/>
    <p:sldId id="266" r:id="rId14"/>
    <p:sldId id="308" r:id="rId15"/>
    <p:sldId id="267" r:id="rId16"/>
    <p:sldId id="303" r:id="rId17"/>
    <p:sldId id="268" r:id="rId18"/>
    <p:sldId id="309" r:id="rId19"/>
    <p:sldId id="305" r:id="rId20"/>
    <p:sldId id="310" r:id="rId21"/>
    <p:sldId id="275" r:id="rId22"/>
    <p:sldId id="280" r:id="rId23"/>
    <p:sldId id="279" r:id="rId24"/>
    <p:sldId id="281" r:id="rId25"/>
    <p:sldId id="286" r:id="rId26"/>
    <p:sldId id="285" r:id="rId27"/>
    <p:sldId id="283" r:id="rId28"/>
    <p:sldId id="284" r:id="rId29"/>
    <p:sldId id="287" r:id="rId30"/>
    <p:sldId id="288" r:id="rId31"/>
    <p:sldId id="289" r:id="rId32"/>
    <p:sldId id="290" r:id="rId33"/>
    <p:sldId id="299" r:id="rId34"/>
    <p:sldId id="301" r:id="rId35"/>
    <p:sldId id="291" r:id="rId36"/>
    <p:sldId id="300" r:id="rId37"/>
    <p:sldId id="302" r:id="rId38"/>
    <p:sldId id="292" r:id="rId39"/>
    <p:sldId id="293"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422" y="-2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_rels/data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9.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3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9.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9.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689CA-C740-49C8-9FCD-E90DD033CF3A}"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F3FEF601-3496-49D7-9C12-B4A139F8E71E}">
      <dgm:prSet/>
      <dgm:spPr/>
      <dgm:t>
        <a:bodyPr/>
        <a:lstStyle/>
        <a:p>
          <a:pPr rtl="0"/>
          <a:r>
            <a:rPr lang="zh-CN" smtClean="0"/>
            <a:t>讲义内容</a:t>
          </a:r>
          <a:endParaRPr lang="zh-CN"/>
        </a:p>
      </dgm:t>
    </dgm:pt>
    <dgm:pt modelId="{4E851ABB-55AE-4714-9FAD-A2F45E5B2627}" type="parTrans" cxnId="{B80AF3D4-0BAA-4049-B706-99FE90845342}">
      <dgm:prSet/>
      <dgm:spPr/>
      <dgm:t>
        <a:bodyPr/>
        <a:lstStyle/>
        <a:p>
          <a:endParaRPr lang="zh-CN" altLang="en-US"/>
        </a:p>
      </dgm:t>
    </dgm:pt>
    <dgm:pt modelId="{EF8FF773-D2C0-4CED-8E98-27C7234841EC}" type="sibTrans" cxnId="{B80AF3D4-0BAA-4049-B706-99FE90845342}">
      <dgm:prSet/>
      <dgm:spPr/>
      <dgm:t>
        <a:bodyPr/>
        <a:lstStyle/>
        <a:p>
          <a:endParaRPr lang="zh-CN" altLang="en-US"/>
        </a:p>
      </dgm:t>
    </dgm:pt>
    <dgm:pt modelId="{D1BBF711-CC0F-4FAD-B2F5-886476520337}" type="pres">
      <dgm:prSet presAssocID="{2AF689CA-C740-49C8-9FCD-E90DD033CF3A}" presName="linear" presStyleCnt="0">
        <dgm:presLayoutVars>
          <dgm:animLvl val="lvl"/>
          <dgm:resizeHandles val="exact"/>
        </dgm:presLayoutVars>
      </dgm:prSet>
      <dgm:spPr/>
      <dgm:t>
        <a:bodyPr/>
        <a:lstStyle/>
        <a:p>
          <a:endParaRPr lang="zh-CN" altLang="en-US"/>
        </a:p>
      </dgm:t>
    </dgm:pt>
    <dgm:pt modelId="{0EEA5E8D-A226-4B34-A0EC-9E39D7233269}" type="pres">
      <dgm:prSet presAssocID="{F3FEF601-3496-49D7-9C12-B4A139F8E71E}" presName="parentText" presStyleLbl="node1" presStyleIdx="0" presStyleCnt="1">
        <dgm:presLayoutVars>
          <dgm:chMax val="0"/>
          <dgm:bulletEnabled val="1"/>
        </dgm:presLayoutVars>
      </dgm:prSet>
      <dgm:spPr/>
      <dgm:t>
        <a:bodyPr/>
        <a:lstStyle/>
        <a:p>
          <a:endParaRPr lang="zh-CN" altLang="en-US"/>
        </a:p>
      </dgm:t>
    </dgm:pt>
  </dgm:ptLst>
  <dgm:cxnLst>
    <dgm:cxn modelId="{B80AF3D4-0BAA-4049-B706-99FE90845342}" srcId="{2AF689CA-C740-49C8-9FCD-E90DD033CF3A}" destId="{F3FEF601-3496-49D7-9C12-B4A139F8E71E}" srcOrd="0" destOrd="0" parTransId="{4E851ABB-55AE-4714-9FAD-A2F45E5B2627}" sibTransId="{EF8FF773-D2C0-4CED-8E98-27C7234841EC}"/>
    <dgm:cxn modelId="{C82E2A3C-4439-46B7-BF3C-35D3BEA0D968}" type="presOf" srcId="{F3FEF601-3496-49D7-9C12-B4A139F8E71E}" destId="{0EEA5E8D-A226-4B34-A0EC-9E39D7233269}" srcOrd="0" destOrd="0" presId="urn:microsoft.com/office/officeart/2005/8/layout/vList2"/>
    <dgm:cxn modelId="{974FA1DC-4DE5-4C6D-A37C-67CAD9B96156}" type="presOf" srcId="{2AF689CA-C740-49C8-9FCD-E90DD033CF3A}" destId="{D1BBF711-CC0F-4FAD-B2F5-886476520337}" srcOrd="0" destOrd="0" presId="urn:microsoft.com/office/officeart/2005/8/layout/vList2"/>
    <dgm:cxn modelId="{D060DDAD-ACB6-4F25-AB08-8E4BF64D4F8A}" type="presParOf" srcId="{D1BBF711-CC0F-4FAD-B2F5-886476520337}" destId="{0EEA5E8D-A226-4B34-A0EC-9E39D72332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F74303-B6F2-43A7-B475-E4F5DF46E33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zh-CN" altLang="en-US"/>
        </a:p>
      </dgm:t>
    </dgm:pt>
    <dgm:pt modelId="{56CF9E30-485C-4E80-BC13-41DA7327EDB1}">
      <dgm:prSet/>
      <dgm:spPr/>
      <dgm:t>
        <a:bodyPr/>
        <a:lstStyle/>
        <a:p>
          <a:pPr rtl="0"/>
          <a:r>
            <a:rPr lang="zh-CN" dirty="0" smtClean="0"/>
            <a:t>耗费时间</a:t>
          </a:r>
          <a:endParaRPr lang="zh-CN" dirty="0"/>
        </a:p>
      </dgm:t>
    </dgm:pt>
    <dgm:pt modelId="{A3B839C5-8FD3-4EF4-B69E-A26330CFEA31}" type="parTrans" cxnId="{FD71174C-720F-48D8-8CB3-2302F59F193C}">
      <dgm:prSet/>
      <dgm:spPr/>
      <dgm:t>
        <a:bodyPr/>
        <a:lstStyle/>
        <a:p>
          <a:endParaRPr lang="zh-CN" altLang="en-US"/>
        </a:p>
      </dgm:t>
    </dgm:pt>
    <dgm:pt modelId="{065B6241-3596-43B9-B1D2-8BA0867B8949}" type="sibTrans" cxnId="{FD71174C-720F-48D8-8CB3-2302F59F193C}">
      <dgm:prSet/>
      <dgm:spPr/>
      <dgm:t>
        <a:bodyPr/>
        <a:lstStyle/>
        <a:p>
          <a:endParaRPr lang="zh-CN" altLang="en-US"/>
        </a:p>
      </dgm:t>
    </dgm:pt>
    <dgm:pt modelId="{79E2AD0D-FC54-4E69-8D61-BC25060A2A2E}">
      <dgm:prSet/>
      <dgm:spPr/>
      <dgm:t>
        <a:bodyPr/>
        <a:lstStyle/>
        <a:p>
          <a:pPr rtl="0"/>
          <a:r>
            <a:rPr lang="zh-CN" smtClean="0"/>
            <a:t>浪费精力</a:t>
          </a:r>
          <a:endParaRPr lang="zh-CN"/>
        </a:p>
      </dgm:t>
    </dgm:pt>
    <dgm:pt modelId="{520BBF79-EF48-44CE-B5D5-6934024F1CD7}" type="parTrans" cxnId="{F2F4CB0F-2987-4EF0-901F-C4503CDF8BE9}">
      <dgm:prSet/>
      <dgm:spPr/>
      <dgm:t>
        <a:bodyPr/>
        <a:lstStyle/>
        <a:p>
          <a:endParaRPr lang="zh-CN" altLang="en-US"/>
        </a:p>
      </dgm:t>
    </dgm:pt>
    <dgm:pt modelId="{C6ECE0FF-AAA1-482A-82A3-2D619E0CBF86}" type="sibTrans" cxnId="{F2F4CB0F-2987-4EF0-901F-C4503CDF8BE9}">
      <dgm:prSet/>
      <dgm:spPr/>
      <dgm:t>
        <a:bodyPr/>
        <a:lstStyle/>
        <a:p>
          <a:endParaRPr lang="zh-CN" altLang="en-US"/>
        </a:p>
      </dgm:t>
    </dgm:pt>
    <dgm:pt modelId="{C7861F08-0A81-4CE8-AD6F-29A8730350DE}">
      <dgm:prSet/>
      <dgm:spPr/>
      <dgm:t>
        <a:bodyPr/>
        <a:lstStyle/>
        <a:p>
          <a:pPr rtl="0"/>
          <a:r>
            <a:rPr lang="zh-CN" smtClean="0"/>
            <a:t>不便于开展</a:t>
          </a:r>
          <a:endParaRPr lang="zh-CN"/>
        </a:p>
      </dgm:t>
    </dgm:pt>
    <dgm:pt modelId="{92B30DA1-BCDA-4879-960D-77CA2DE80DD4}" type="parTrans" cxnId="{9EF21C3D-70A0-4C69-9E77-A16D99E7DAC0}">
      <dgm:prSet/>
      <dgm:spPr/>
      <dgm:t>
        <a:bodyPr/>
        <a:lstStyle/>
        <a:p>
          <a:endParaRPr lang="zh-CN" altLang="en-US"/>
        </a:p>
      </dgm:t>
    </dgm:pt>
    <dgm:pt modelId="{1A085795-E63E-426F-B07E-60E4D62AC8AA}" type="sibTrans" cxnId="{9EF21C3D-70A0-4C69-9E77-A16D99E7DAC0}">
      <dgm:prSet/>
      <dgm:spPr/>
      <dgm:t>
        <a:bodyPr/>
        <a:lstStyle/>
        <a:p>
          <a:endParaRPr lang="zh-CN" altLang="en-US"/>
        </a:p>
      </dgm:t>
    </dgm:pt>
    <dgm:pt modelId="{2D707C76-A2B1-4514-A53F-E01CB47ED933}">
      <dgm:prSet/>
      <dgm:spPr/>
      <dgm:t>
        <a:bodyPr/>
        <a:lstStyle/>
        <a:p>
          <a:pPr rtl="0"/>
          <a:r>
            <a:rPr lang="zh-CN" smtClean="0"/>
            <a:t>不便于管理</a:t>
          </a:r>
          <a:endParaRPr lang="zh-CN"/>
        </a:p>
      </dgm:t>
    </dgm:pt>
    <dgm:pt modelId="{BEF314AF-C776-45C4-AEE6-C18FCB23DD9C}" type="parTrans" cxnId="{B62E531C-81CB-49B3-B2C4-9BE02499589E}">
      <dgm:prSet/>
      <dgm:spPr/>
      <dgm:t>
        <a:bodyPr/>
        <a:lstStyle/>
        <a:p>
          <a:endParaRPr lang="zh-CN" altLang="en-US"/>
        </a:p>
      </dgm:t>
    </dgm:pt>
    <dgm:pt modelId="{83B7CD4F-99D5-42DE-9CFF-E1D8162AE09C}" type="sibTrans" cxnId="{B62E531C-81CB-49B3-B2C4-9BE02499589E}">
      <dgm:prSet/>
      <dgm:spPr/>
      <dgm:t>
        <a:bodyPr/>
        <a:lstStyle/>
        <a:p>
          <a:endParaRPr lang="zh-CN" altLang="en-US"/>
        </a:p>
      </dgm:t>
    </dgm:pt>
    <dgm:pt modelId="{5DBD165D-7808-442E-ACB2-06800569F65F}">
      <dgm:prSet/>
      <dgm:spPr/>
      <dgm:t>
        <a:bodyPr/>
        <a:lstStyle/>
        <a:p>
          <a:pPr rtl="0"/>
          <a:r>
            <a:rPr lang="zh-CN" smtClean="0"/>
            <a:t>不便于历史回溯</a:t>
          </a:r>
          <a:endParaRPr lang="zh-CN"/>
        </a:p>
      </dgm:t>
    </dgm:pt>
    <dgm:pt modelId="{8988F602-06EA-47FD-8F81-228FC3E7FAF6}" type="parTrans" cxnId="{9B371125-9711-4299-AC54-7C38D0A3AD95}">
      <dgm:prSet/>
      <dgm:spPr/>
      <dgm:t>
        <a:bodyPr/>
        <a:lstStyle/>
        <a:p>
          <a:endParaRPr lang="zh-CN" altLang="en-US"/>
        </a:p>
      </dgm:t>
    </dgm:pt>
    <dgm:pt modelId="{BD1A6E6C-E347-482F-AB7D-FFA9EABD9882}" type="sibTrans" cxnId="{9B371125-9711-4299-AC54-7C38D0A3AD95}">
      <dgm:prSet/>
      <dgm:spPr/>
      <dgm:t>
        <a:bodyPr/>
        <a:lstStyle/>
        <a:p>
          <a:endParaRPr lang="zh-CN" altLang="en-US"/>
        </a:p>
      </dgm:t>
    </dgm:pt>
    <dgm:pt modelId="{CDB464B1-1BD2-4448-93BC-B3F429E54639}">
      <dgm:prSet/>
      <dgm:spPr/>
      <dgm:t>
        <a:bodyPr/>
        <a:lstStyle/>
        <a:p>
          <a:pPr rtl="0"/>
          <a:r>
            <a:rPr lang="zh-CN" smtClean="0"/>
            <a:t>不便于修改</a:t>
          </a:r>
          <a:endParaRPr lang="zh-CN"/>
        </a:p>
      </dgm:t>
    </dgm:pt>
    <dgm:pt modelId="{8D5D9BBF-5703-4EAD-9D47-E57A6857911A}" type="parTrans" cxnId="{5D49E610-8DFF-43F3-A40A-6C37E7F091FD}">
      <dgm:prSet/>
      <dgm:spPr/>
      <dgm:t>
        <a:bodyPr/>
        <a:lstStyle/>
        <a:p>
          <a:endParaRPr lang="zh-CN" altLang="en-US"/>
        </a:p>
      </dgm:t>
    </dgm:pt>
    <dgm:pt modelId="{7B8E125D-CD70-434F-9C2C-E101A013BC69}" type="sibTrans" cxnId="{5D49E610-8DFF-43F3-A40A-6C37E7F091FD}">
      <dgm:prSet/>
      <dgm:spPr/>
      <dgm:t>
        <a:bodyPr/>
        <a:lstStyle/>
        <a:p>
          <a:endParaRPr lang="zh-CN" altLang="en-US"/>
        </a:p>
      </dgm:t>
    </dgm:pt>
    <dgm:pt modelId="{BEA53F01-6375-4B86-8EEA-F7D764EF5EA9}">
      <dgm:prSet/>
      <dgm:spPr/>
      <dgm:t>
        <a:bodyPr/>
        <a:lstStyle/>
        <a:p>
          <a:pPr rtl="0"/>
          <a:r>
            <a:rPr lang="zh-CN" altLang="en-US" dirty="0" smtClean="0"/>
            <a:t>缺点：</a:t>
          </a:r>
          <a:endParaRPr lang="zh-CN" dirty="0"/>
        </a:p>
      </dgm:t>
    </dgm:pt>
    <dgm:pt modelId="{E6F8E36B-DCB0-4D44-85C2-12E11630187E}" type="parTrans" cxnId="{DBAF75EB-37FC-46DE-8FB0-3197478285F7}">
      <dgm:prSet/>
      <dgm:spPr/>
      <dgm:t>
        <a:bodyPr/>
        <a:lstStyle/>
        <a:p>
          <a:endParaRPr lang="zh-CN" altLang="en-US"/>
        </a:p>
      </dgm:t>
    </dgm:pt>
    <dgm:pt modelId="{E284F2D4-9593-4231-A12E-D7136D7A7807}" type="sibTrans" cxnId="{DBAF75EB-37FC-46DE-8FB0-3197478285F7}">
      <dgm:prSet/>
      <dgm:spPr/>
      <dgm:t>
        <a:bodyPr/>
        <a:lstStyle/>
        <a:p>
          <a:endParaRPr lang="zh-CN" altLang="en-US"/>
        </a:p>
      </dgm:t>
    </dgm:pt>
    <dgm:pt modelId="{5C26D802-5A7C-425A-BFAB-93FDDB110975}" type="pres">
      <dgm:prSet presAssocID="{EEF74303-B6F2-43A7-B475-E4F5DF46E33B}" presName="linear" presStyleCnt="0">
        <dgm:presLayoutVars>
          <dgm:dir/>
          <dgm:animLvl val="lvl"/>
          <dgm:resizeHandles val="exact"/>
        </dgm:presLayoutVars>
      </dgm:prSet>
      <dgm:spPr/>
      <dgm:t>
        <a:bodyPr/>
        <a:lstStyle/>
        <a:p>
          <a:endParaRPr lang="zh-CN" altLang="en-US"/>
        </a:p>
      </dgm:t>
    </dgm:pt>
    <dgm:pt modelId="{6E4F7468-4354-48FA-8A76-53B80FDA7314}" type="pres">
      <dgm:prSet presAssocID="{BEA53F01-6375-4B86-8EEA-F7D764EF5EA9}" presName="parentLin" presStyleCnt="0"/>
      <dgm:spPr/>
    </dgm:pt>
    <dgm:pt modelId="{94300E0A-333D-485A-B001-EAD42EC9C7F2}" type="pres">
      <dgm:prSet presAssocID="{BEA53F01-6375-4B86-8EEA-F7D764EF5EA9}" presName="parentLeftMargin" presStyleLbl="node1" presStyleIdx="0" presStyleCnt="7"/>
      <dgm:spPr/>
      <dgm:t>
        <a:bodyPr/>
        <a:lstStyle/>
        <a:p>
          <a:endParaRPr lang="zh-CN" altLang="en-US"/>
        </a:p>
      </dgm:t>
    </dgm:pt>
    <dgm:pt modelId="{065C2DF8-48A7-40BE-8F95-887A1C531929}" type="pres">
      <dgm:prSet presAssocID="{BEA53F01-6375-4B86-8EEA-F7D764EF5EA9}" presName="parentText" presStyleLbl="node1" presStyleIdx="0" presStyleCnt="7">
        <dgm:presLayoutVars>
          <dgm:chMax val="0"/>
          <dgm:bulletEnabled val="1"/>
        </dgm:presLayoutVars>
      </dgm:prSet>
      <dgm:spPr/>
      <dgm:t>
        <a:bodyPr/>
        <a:lstStyle/>
        <a:p>
          <a:endParaRPr lang="zh-CN" altLang="en-US"/>
        </a:p>
      </dgm:t>
    </dgm:pt>
    <dgm:pt modelId="{599F645D-20A0-4444-9590-878D46CA6D05}" type="pres">
      <dgm:prSet presAssocID="{BEA53F01-6375-4B86-8EEA-F7D764EF5EA9}" presName="negativeSpace" presStyleCnt="0"/>
      <dgm:spPr/>
    </dgm:pt>
    <dgm:pt modelId="{E6D6975A-0C6B-4FEF-81AA-F285D59736FA}" type="pres">
      <dgm:prSet presAssocID="{BEA53F01-6375-4B86-8EEA-F7D764EF5EA9}" presName="childText" presStyleLbl="conFgAcc1" presStyleIdx="0" presStyleCnt="7">
        <dgm:presLayoutVars>
          <dgm:bulletEnabled val="1"/>
        </dgm:presLayoutVars>
      </dgm:prSet>
      <dgm:spPr/>
    </dgm:pt>
    <dgm:pt modelId="{1B5461D2-7272-4B60-B053-4893200F7A44}" type="pres">
      <dgm:prSet presAssocID="{E284F2D4-9593-4231-A12E-D7136D7A7807}" presName="spaceBetweenRectangles" presStyleCnt="0"/>
      <dgm:spPr/>
    </dgm:pt>
    <dgm:pt modelId="{BE38E90A-6171-469B-9ACF-0849BDE1AB69}" type="pres">
      <dgm:prSet presAssocID="{56CF9E30-485C-4E80-BC13-41DA7327EDB1}" presName="parentLin" presStyleCnt="0"/>
      <dgm:spPr/>
    </dgm:pt>
    <dgm:pt modelId="{39A37C05-5333-4BB5-9610-47CA77B97F6C}" type="pres">
      <dgm:prSet presAssocID="{56CF9E30-485C-4E80-BC13-41DA7327EDB1}" presName="parentLeftMargin" presStyleLbl="node1" presStyleIdx="0" presStyleCnt="7"/>
      <dgm:spPr/>
      <dgm:t>
        <a:bodyPr/>
        <a:lstStyle/>
        <a:p>
          <a:endParaRPr lang="zh-CN" altLang="en-US"/>
        </a:p>
      </dgm:t>
    </dgm:pt>
    <dgm:pt modelId="{D3CC4830-1DD0-48DB-8499-E0BC9E332C90}" type="pres">
      <dgm:prSet presAssocID="{56CF9E30-485C-4E80-BC13-41DA7327EDB1}" presName="parentText" presStyleLbl="node1" presStyleIdx="1" presStyleCnt="7">
        <dgm:presLayoutVars>
          <dgm:chMax val="0"/>
          <dgm:bulletEnabled val="1"/>
        </dgm:presLayoutVars>
      </dgm:prSet>
      <dgm:spPr/>
      <dgm:t>
        <a:bodyPr/>
        <a:lstStyle/>
        <a:p>
          <a:endParaRPr lang="zh-CN" altLang="en-US"/>
        </a:p>
      </dgm:t>
    </dgm:pt>
    <dgm:pt modelId="{91C1616E-C7E4-4BED-9EEE-24CA8BF139B1}" type="pres">
      <dgm:prSet presAssocID="{56CF9E30-485C-4E80-BC13-41DA7327EDB1}" presName="negativeSpace" presStyleCnt="0"/>
      <dgm:spPr/>
    </dgm:pt>
    <dgm:pt modelId="{8DD4666C-498D-426B-BAD3-981D5577CF66}" type="pres">
      <dgm:prSet presAssocID="{56CF9E30-485C-4E80-BC13-41DA7327EDB1}" presName="childText" presStyleLbl="conFgAcc1" presStyleIdx="1" presStyleCnt="7">
        <dgm:presLayoutVars>
          <dgm:bulletEnabled val="1"/>
        </dgm:presLayoutVars>
      </dgm:prSet>
      <dgm:spPr/>
    </dgm:pt>
    <dgm:pt modelId="{F5D6176F-4AD0-47C0-9DD2-FE57958EEE3E}" type="pres">
      <dgm:prSet presAssocID="{065B6241-3596-43B9-B1D2-8BA0867B8949}" presName="spaceBetweenRectangles" presStyleCnt="0"/>
      <dgm:spPr/>
    </dgm:pt>
    <dgm:pt modelId="{FE59CC1B-7B23-4727-88BD-AFE8BA55ACCD}" type="pres">
      <dgm:prSet presAssocID="{79E2AD0D-FC54-4E69-8D61-BC25060A2A2E}" presName="parentLin" presStyleCnt="0"/>
      <dgm:spPr/>
    </dgm:pt>
    <dgm:pt modelId="{479FE7BB-3092-4CB0-8BE7-721C51B52631}" type="pres">
      <dgm:prSet presAssocID="{79E2AD0D-FC54-4E69-8D61-BC25060A2A2E}" presName="parentLeftMargin" presStyleLbl="node1" presStyleIdx="1" presStyleCnt="7"/>
      <dgm:spPr/>
      <dgm:t>
        <a:bodyPr/>
        <a:lstStyle/>
        <a:p>
          <a:endParaRPr lang="zh-CN" altLang="en-US"/>
        </a:p>
      </dgm:t>
    </dgm:pt>
    <dgm:pt modelId="{8126BC20-4199-408C-BCCA-1F5A60F88552}" type="pres">
      <dgm:prSet presAssocID="{79E2AD0D-FC54-4E69-8D61-BC25060A2A2E}" presName="parentText" presStyleLbl="node1" presStyleIdx="2" presStyleCnt="7">
        <dgm:presLayoutVars>
          <dgm:chMax val="0"/>
          <dgm:bulletEnabled val="1"/>
        </dgm:presLayoutVars>
      </dgm:prSet>
      <dgm:spPr/>
      <dgm:t>
        <a:bodyPr/>
        <a:lstStyle/>
        <a:p>
          <a:endParaRPr lang="zh-CN" altLang="en-US"/>
        </a:p>
      </dgm:t>
    </dgm:pt>
    <dgm:pt modelId="{356AEE5D-4D4D-478C-ABF3-C7FD4A5B042D}" type="pres">
      <dgm:prSet presAssocID="{79E2AD0D-FC54-4E69-8D61-BC25060A2A2E}" presName="negativeSpace" presStyleCnt="0"/>
      <dgm:spPr/>
    </dgm:pt>
    <dgm:pt modelId="{BBACEDBD-B30E-4C35-90D3-9EEDDF701B9C}" type="pres">
      <dgm:prSet presAssocID="{79E2AD0D-FC54-4E69-8D61-BC25060A2A2E}" presName="childText" presStyleLbl="conFgAcc1" presStyleIdx="2" presStyleCnt="7">
        <dgm:presLayoutVars>
          <dgm:bulletEnabled val="1"/>
        </dgm:presLayoutVars>
      </dgm:prSet>
      <dgm:spPr/>
    </dgm:pt>
    <dgm:pt modelId="{F2A3F074-F406-4006-90CD-7E6A3345BADB}" type="pres">
      <dgm:prSet presAssocID="{C6ECE0FF-AAA1-482A-82A3-2D619E0CBF86}" presName="spaceBetweenRectangles" presStyleCnt="0"/>
      <dgm:spPr/>
    </dgm:pt>
    <dgm:pt modelId="{CF378175-5C16-479B-86CD-ACB87454F069}" type="pres">
      <dgm:prSet presAssocID="{C7861F08-0A81-4CE8-AD6F-29A8730350DE}" presName="parentLin" presStyleCnt="0"/>
      <dgm:spPr/>
    </dgm:pt>
    <dgm:pt modelId="{2D1E5985-18C7-4FC1-9DAA-32D37A59DE9A}" type="pres">
      <dgm:prSet presAssocID="{C7861F08-0A81-4CE8-AD6F-29A8730350DE}" presName="parentLeftMargin" presStyleLbl="node1" presStyleIdx="2" presStyleCnt="7"/>
      <dgm:spPr/>
      <dgm:t>
        <a:bodyPr/>
        <a:lstStyle/>
        <a:p>
          <a:endParaRPr lang="zh-CN" altLang="en-US"/>
        </a:p>
      </dgm:t>
    </dgm:pt>
    <dgm:pt modelId="{E255A99E-3CAD-491C-A162-5FF648C8A4EF}" type="pres">
      <dgm:prSet presAssocID="{C7861F08-0A81-4CE8-AD6F-29A8730350DE}" presName="parentText" presStyleLbl="node1" presStyleIdx="3" presStyleCnt="7">
        <dgm:presLayoutVars>
          <dgm:chMax val="0"/>
          <dgm:bulletEnabled val="1"/>
        </dgm:presLayoutVars>
      </dgm:prSet>
      <dgm:spPr/>
      <dgm:t>
        <a:bodyPr/>
        <a:lstStyle/>
        <a:p>
          <a:endParaRPr lang="zh-CN" altLang="en-US"/>
        </a:p>
      </dgm:t>
    </dgm:pt>
    <dgm:pt modelId="{7425CDB3-D5DD-4978-BA5A-322E30E10B3C}" type="pres">
      <dgm:prSet presAssocID="{C7861F08-0A81-4CE8-AD6F-29A8730350DE}" presName="negativeSpace" presStyleCnt="0"/>
      <dgm:spPr/>
    </dgm:pt>
    <dgm:pt modelId="{22BA65FD-F360-4730-A328-D27D9A58DAF1}" type="pres">
      <dgm:prSet presAssocID="{C7861F08-0A81-4CE8-AD6F-29A8730350DE}" presName="childText" presStyleLbl="conFgAcc1" presStyleIdx="3" presStyleCnt="7">
        <dgm:presLayoutVars>
          <dgm:bulletEnabled val="1"/>
        </dgm:presLayoutVars>
      </dgm:prSet>
      <dgm:spPr/>
    </dgm:pt>
    <dgm:pt modelId="{D9331BD3-3F16-423D-A106-6A0D33DECC03}" type="pres">
      <dgm:prSet presAssocID="{1A085795-E63E-426F-B07E-60E4D62AC8AA}" presName="spaceBetweenRectangles" presStyleCnt="0"/>
      <dgm:spPr/>
    </dgm:pt>
    <dgm:pt modelId="{97352500-B4BF-4C97-AC5E-24CF1823AADE}" type="pres">
      <dgm:prSet presAssocID="{2D707C76-A2B1-4514-A53F-E01CB47ED933}" presName="parentLin" presStyleCnt="0"/>
      <dgm:spPr/>
    </dgm:pt>
    <dgm:pt modelId="{85C26078-CE12-4AE7-9DFF-72E1AB523004}" type="pres">
      <dgm:prSet presAssocID="{2D707C76-A2B1-4514-A53F-E01CB47ED933}" presName="parentLeftMargin" presStyleLbl="node1" presStyleIdx="3" presStyleCnt="7"/>
      <dgm:spPr/>
      <dgm:t>
        <a:bodyPr/>
        <a:lstStyle/>
        <a:p>
          <a:endParaRPr lang="zh-CN" altLang="en-US"/>
        </a:p>
      </dgm:t>
    </dgm:pt>
    <dgm:pt modelId="{BA7FD1C1-76C0-4A27-BD8A-52C3DC2DA924}" type="pres">
      <dgm:prSet presAssocID="{2D707C76-A2B1-4514-A53F-E01CB47ED933}" presName="parentText" presStyleLbl="node1" presStyleIdx="4" presStyleCnt="7">
        <dgm:presLayoutVars>
          <dgm:chMax val="0"/>
          <dgm:bulletEnabled val="1"/>
        </dgm:presLayoutVars>
      </dgm:prSet>
      <dgm:spPr/>
      <dgm:t>
        <a:bodyPr/>
        <a:lstStyle/>
        <a:p>
          <a:endParaRPr lang="zh-CN" altLang="en-US"/>
        </a:p>
      </dgm:t>
    </dgm:pt>
    <dgm:pt modelId="{AC9820E0-7B54-41C2-A883-2E5D71D5CE0A}" type="pres">
      <dgm:prSet presAssocID="{2D707C76-A2B1-4514-A53F-E01CB47ED933}" presName="negativeSpace" presStyleCnt="0"/>
      <dgm:spPr/>
    </dgm:pt>
    <dgm:pt modelId="{84C89092-56B3-4CFA-B5D1-FD69B147561C}" type="pres">
      <dgm:prSet presAssocID="{2D707C76-A2B1-4514-A53F-E01CB47ED933}" presName="childText" presStyleLbl="conFgAcc1" presStyleIdx="4" presStyleCnt="7">
        <dgm:presLayoutVars>
          <dgm:bulletEnabled val="1"/>
        </dgm:presLayoutVars>
      </dgm:prSet>
      <dgm:spPr/>
    </dgm:pt>
    <dgm:pt modelId="{1DEC6C53-43A7-4E2B-BD4B-67DEC15E7B55}" type="pres">
      <dgm:prSet presAssocID="{83B7CD4F-99D5-42DE-9CFF-E1D8162AE09C}" presName="spaceBetweenRectangles" presStyleCnt="0"/>
      <dgm:spPr/>
    </dgm:pt>
    <dgm:pt modelId="{6DBA2119-392E-4AEC-8B7D-8FBD9A4D0540}" type="pres">
      <dgm:prSet presAssocID="{5DBD165D-7808-442E-ACB2-06800569F65F}" presName="parentLin" presStyleCnt="0"/>
      <dgm:spPr/>
    </dgm:pt>
    <dgm:pt modelId="{8EC85108-4008-4C25-8AD6-6A94E49D931C}" type="pres">
      <dgm:prSet presAssocID="{5DBD165D-7808-442E-ACB2-06800569F65F}" presName="parentLeftMargin" presStyleLbl="node1" presStyleIdx="4" presStyleCnt="7"/>
      <dgm:spPr/>
      <dgm:t>
        <a:bodyPr/>
        <a:lstStyle/>
        <a:p>
          <a:endParaRPr lang="zh-CN" altLang="en-US"/>
        </a:p>
      </dgm:t>
    </dgm:pt>
    <dgm:pt modelId="{D8EC0F5D-DC58-4AC1-9811-1E5E3AE6E144}" type="pres">
      <dgm:prSet presAssocID="{5DBD165D-7808-442E-ACB2-06800569F65F}" presName="parentText" presStyleLbl="node1" presStyleIdx="5" presStyleCnt="7">
        <dgm:presLayoutVars>
          <dgm:chMax val="0"/>
          <dgm:bulletEnabled val="1"/>
        </dgm:presLayoutVars>
      </dgm:prSet>
      <dgm:spPr/>
      <dgm:t>
        <a:bodyPr/>
        <a:lstStyle/>
        <a:p>
          <a:endParaRPr lang="zh-CN" altLang="en-US"/>
        </a:p>
      </dgm:t>
    </dgm:pt>
    <dgm:pt modelId="{97B28CFA-FAF0-498B-822B-F7FAEA334D29}" type="pres">
      <dgm:prSet presAssocID="{5DBD165D-7808-442E-ACB2-06800569F65F}" presName="negativeSpace" presStyleCnt="0"/>
      <dgm:spPr/>
    </dgm:pt>
    <dgm:pt modelId="{EA9C68D2-E021-4D48-8A59-94C3A18174B2}" type="pres">
      <dgm:prSet presAssocID="{5DBD165D-7808-442E-ACB2-06800569F65F}" presName="childText" presStyleLbl="conFgAcc1" presStyleIdx="5" presStyleCnt="7">
        <dgm:presLayoutVars>
          <dgm:bulletEnabled val="1"/>
        </dgm:presLayoutVars>
      </dgm:prSet>
      <dgm:spPr/>
    </dgm:pt>
    <dgm:pt modelId="{7664E27A-FAF1-4B29-9EBA-DE1A7295ED09}" type="pres">
      <dgm:prSet presAssocID="{BD1A6E6C-E347-482F-AB7D-FFA9EABD9882}" presName="spaceBetweenRectangles" presStyleCnt="0"/>
      <dgm:spPr/>
    </dgm:pt>
    <dgm:pt modelId="{45FDE38B-F2E0-4A41-8BD0-4A45DCD43A60}" type="pres">
      <dgm:prSet presAssocID="{CDB464B1-1BD2-4448-93BC-B3F429E54639}" presName="parentLin" presStyleCnt="0"/>
      <dgm:spPr/>
    </dgm:pt>
    <dgm:pt modelId="{B0A35A1C-256B-4582-A521-8582B5303B82}" type="pres">
      <dgm:prSet presAssocID="{CDB464B1-1BD2-4448-93BC-B3F429E54639}" presName="parentLeftMargin" presStyleLbl="node1" presStyleIdx="5" presStyleCnt="7"/>
      <dgm:spPr/>
      <dgm:t>
        <a:bodyPr/>
        <a:lstStyle/>
        <a:p>
          <a:endParaRPr lang="zh-CN" altLang="en-US"/>
        </a:p>
      </dgm:t>
    </dgm:pt>
    <dgm:pt modelId="{17AF4A17-E919-4105-9721-7CDD81ADCA35}" type="pres">
      <dgm:prSet presAssocID="{CDB464B1-1BD2-4448-93BC-B3F429E54639}" presName="parentText" presStyleLbl="node1" presStyleIdx="6" presStyleCnt="7">
        <dgm:presLayoutVars>
          <dgm:chMax val="0"/>
          <dgm:bulletEnabled val="1"/>
        </dgm:presLayoutVars>
      </dgm:prSet>
      <dgm:spPr/>
      <dgm:t>
        <a:bodyPr/>
        <a:lstStyle/>
        <a:p>
          <a:endParaRPr lang="zh-CN" altLang="en-US"/>
        </a:p>
      </dgm:t>
    </dgm:pt>
    <dgm:pt modelId="{EFBC47FB-608E-40A6-BD9A-9CE9B63FC963}" type="pres">
      <dgm:prSet presAssocID="{CDB464B1-1BD2-4448-93BC-B3F429E54639}" presName="negativeSpace" presStyleCnt="0"/>
      <dgm:spPr/>
    </dgm:pt>
    <dgm:pt modelId="{3D8E5983-930E-410D-9601-285FB808E01D}" type="pres">
      <dgm:prSet presAssocID="{CDB464B1-1BD2-4448-93BC-B3F429E54639}" presName="childText" presStyleLbl="conFgAcc1" presStyleIdx="6" presStyleCnt="7">
        <dgm:presLayoutVars>
          <dgm:bulletEnabled val="1"/>
        </dgm:presLayoutVars>
      </dgm:prSet>
      <dgm:spPr/>
    </dgm:pt>
  </dgm:ptLst>
  <dgm:cxnLst>
    <dgm:cxn modelId="{FD71174C-720F-48D8-8CB3-2302F59F193C}" srcId="{EEF74303-B6F2-43A7-B475-E4F5DF46E33B}" destId="{56CF9E30-485C-4E80-BC13-41DA7327EDB1}" srcOrd="1" destOrd="0" parTransId="{A3B839C5-8FD3-4EF4-B69E-A26330CFEA31}" sibTransId="{065B6241-3596-43B9-B1D2-8BA0867B8949}"/>
    <dgm:cxn modelId="{F2F4CB0F-2987-4EF0-901F-C4503CDF8BE9}" srcId="{EEF74303-B6F2-43A7-B475-E4F5DF46E33B}" destId="{79E2AD0D-FC54-4E69-8D61-BC25060A2A2E}" srcOrd="2" destOrd="0" parTransId="{520BBF79-EF48-44CE-B5D5-6934024F1CD7}" sibTransId="{C6ECE0FF-AAA1-482A-82A3-2D619E0CBF86}"/>
    <dgm:cxn modelId="{D768CE74-D34C-4A5E-B066-3A114CE7B8C7}" type="presOf" srcId="{56CF9E30-485C-4E80-BC13-41DA7327EDB1}" destId="{39A37C05-5333-4BB5-9610-47CA77B97F6C}" srcOrd="0" destOrd="0" presId="urn:microsoft.com/office/officeart/2005/8/layout/list1"/>
    <dgm:cxn modelId="{A7EC9262-262E-45F9-AA3F-E83D94EA1AC9}" type="presOf" srcId="{CDB464B1-1BD2-4448-93BC-B3F429E54639}" destId="{17AF4A17-E919-4105-9721-7CDD81ADCA35}" srcOrd="1" destOrd="0" presId="urn:microsoft.com/office/officeart/2005/8/layout/list1"/>
    <dgm:cxn modelId="{AA0026FB-42E4-465F-81C3-9FAF0B683F41}" type="presOf" srcId="{5DBD165D-7808-442E-ACB2-06800569F65F}" destId="{8EC85108-4008-4C25-8AD6-6A94E49D931C}" srcOrd="0" destOrd="0" presId="urn:microsoft.com/office/officeart/2005/8/layout/list1"/>
    <dgm:cxn modelId="{757613FA-4674-4032-81FD-E24FD36485A3}" type="presOf" srcId="{C7861F08-0A81-4CE8-AD6F-29A8730350DE}" destId="{2D1E5985-18C7-4FC1-9DAA-32D37A59DE9A}" srcOrd="0" destOrd="0" presId="urn:microsoft.com/office/officeart/2005/8/layout/list1"/>
    <dgm:cxn modelId="{3320D3B6-98D7-4E1A-9912-34BEAED86573}" type="presOf" srcId="{BEA53F01-6375-4B86-8EEA-F7D764EF5EA9}" destId="{94300E0A-333D-485A-B001-EAD42EC9C7F2}" srcOrd="0" destOrd="0" presId="urn:microsoft.com/office/officeart/2005/8/layout/list1"/>
    <dgm:cxn modelId="{B62E531C-81CB-49B3-B2C4-9BE02499589E}" srcId="{EEF74303-B6F2-43A7-B475-E4F5DF46E33B}" destId="{2D707C76-A2B1-4514-A53F-E01CB47ED933}" srcOrd="4" destOrd="0" parTransId="{BEF314AF-C776-45C4-AEE6-C18FCB23DD9C}" sibTransId="{83B7CD4F-99D5-42DE-9CFF-E1D8162AE09C}"/>
    <dgm:cxn modelId="{9EF21C3D-70A0-4C69-9E77-A16D99E7DAC0}" srcId="{EEF74303-B6F2-43A7-B475-E4F5DF46E33B}" destId="{C7861F08-0A81-4CE8-AD6F-29A8730350DE}" srcOrd="3" destOrd="0" parTransId="{92B30DA1-BCDA-4879-960D-77CA2DE80DD4}" sibTransId="{1A085795-E63E-426F-B07E-60E4D62AC8AA}"/>
    <dgm:cxn modelId="{991805CD-BE8D-465D-AEDE-8AFB82BA37AB}" type="presOf" srcId="{5DBD165D-7808-442E-ACB2-06800569F65F}" destId="{D8EC0F5D-DC58-4AC1-9811-1E5E3AE6E144}" srcOrd="1" destOrd="0" presId="urn:microsoft.com/office/officeart/2005/8/layout/list1"/>
    <dgm:cxn modelId="{A97F8E94-066F-4867-A0DD-260078F0DA17}" type="presOf" srcId="{CDB464B1-1BD2-4448-93BC-B3F429E54639}" destId="{B0A35A1C-256B-4582-A521-8582B5303B82}" srcOrd="0" destOrd="0" presId="urn:microsoft.com/office/officeart/2005/8/layout/list1"/>
    <dgm:cxn modelId="{9B371125-9711-4299-AC54-7C38D0A3AD95}" srcId="{EEF74303-B6F2-43A7-B475-E4F5DF46E33B}" destId="{5DBD165D-7808-442E-ACB2-06800569F65F}" srcOrd="5" destOrd="0" parTransId="{8988F602-06EA-47FD-8F81-228FC3E7FAF6}" sibTransId="{BD1A6E6C-E347-482F-AB7D-FFA9EABD9882}"/>
    <dgm:cxn modelId="{7CD5C53F-1361-4496-81D8-FCE94422E937}" type="presOf" srcId="{EEF74303-B6F2-43A7-B475-E4F5DF46E33B}" destId="{5C26D802-5A7C-425A-BFAB-93FDDB110975}" srcOrd="0" destOrd="0" presId="urn:microsoft.com/office/officeart/2005/8/layout/list1"/>
    <dgm:cxn modelId="{5B64DB54-C56E-4487-A956-834B33657AF0}" type="presOf" srcId="{C7861F08-0A81-4CE8-AD6F-29A8730350DE}" destId="{E255A99E-3CAD-491C-A162-5FF648C8A4EF}" srcOrd="1" destOrd="0" presId="urn:microsoft.com/office/officeart/2005/8/layout/list1"/>
    <dgm:cxn modelId="{5D49E610-8DFF-43F3-A40A-6C37E7F091FD}" srcId="{EEF74303-B6F2-43A7-B475-E4F5DF46E33B}" destId="{CDB464B1-1BD2-4448-93BC-B3F429E54639}" srcOrd="6" destOrd="0" parTransId="{8D5D9BBF-5703-4EAD-9D47-E57A6857911A}" sibTransId="{7B8E125D-CD70-434F-9C2C-E101A013BC69}"/>
    <dgm:cxn modelId="{A9F1883A-EAEB-437C-8F32-CB9E9E8683B2}" type="presOf" srcId="{79E2AD0D-FC54-4E69-8D61-BC25060A2A2E}" destId="{8126BC20-4199-408C-BCCA-1F5A60F88552}" srcOrd="1" destOrd="0" presId="urn:microsoft.com/office/officeart/2005/8/layout/list1"/>
    <dgm:cxn modelId="{56C8C0EE-1156-46AE-906A-16C5A501EDAC}" type="presOf" srcId="{79E2AD0D-FC54-4E69-8D61-BC25060A2A2E}" destId="{479FE7BB-3092-4CB0-8BE7-721C51B52631}" srcOrd="0" destOrd="0" presId="urn:microsoft.com/office/officeart/2005/8/layout/list1"/>
    <dgm:cxn modelId="{A76A1C1C-8CC2-4EC3-9AFF-D1A9B7FE90D8}" type="presOf" srcId="{56CF9E30-485C-4E80-BC13-41DA7327EDB1}" destId="{D3CC4830-1DD0-48DB-8499-E0BC9E332C90}" srcOrd="1" destOrd="0" presId="urn:microsoft.com/office/officeart/2005/8/layout/list1"/>
    <dgm:cxn modelId="{5E852684-845F-4749-B8A2-0C3A777161FA}" type="presOf" srcId="{2D707C76-A2B1-4514-A53F-E01CB47ED933}" destId="{BA7FD1C1-76C0-4A27-BD8A-52C3DC2DA924}" srcOrd="1" destOrd="0" presId="urn:microsoft.com/office/officeart/2005/8/layout/list1"/>
    <dgm:cxn modelId="{273D0949-7EC3-4441-8675-7AAC58358C97}" type="presOf" srcId="{BEA53F01-6375-4B86-8EEA-F7D764EF5EA9}" destId="{065C2DF8-48A7-40BE-8F95-887A1C531929}" srcOrd="1" destOrd="0" presId="urn:microsoft.com/office/officeart/2005/8/layout/list1"/>
    <dgm:cxn modelId="{5CEAECFF-9F63-4035-84E0-97D60927128B}" type="presOf" srcId="{2D707C76-A2B1-4514-A53F-E01CB47ED933}" destId="{85C26078-CE12-4AE7-9DFF-72E1AB523004}" srcOrd="0" destOrd="0" presId="urn:microsoft.com/office/officeart/2005/8/layout/list1"/>
    <dgm:cxn modelId="{DBAF75EB-37FC-46DE-8FB0-3197478285F7}" srcId="{EEF74303-B6F2-43A7-B475-E4F5DF46E33B}" destId="{BEA53F01-6375-4B86-8EEA-F7D764EF5EA9}" srcOrd="0" destOrd="0" parTransId="{E6F8E36B-DCB0-4D44-85C2-12E11630187E}" sibTransId="{E284F2D4-9593-4231-A12E-D7136D7A7807}"/>
    <dgm:cxn modelId="{8B281952-F157-48AD-9FCB-71372C1B09B9}" type="presParOf" srcId="{5C26D802-5A7C-425A-BFAB-93FDDB110975}" destId="{6E4F7468-4354-48FA-8A76-53B80FDA7314}" srcOrd="0" destOrd="0" presId="urn:microsoft.com/office/officeart/2005/8/layout/list1"/>
    <dgm:cxn modelId="{9577A956-B573-4B0E-B848-8716C50A6FC3}" type="presParOf" srcId="{6E4F7468-4354-48FA-8A76-53B80FDA7314}" destId="{94300E0A-333D-485A-B001-EAD42EC9C7F2}" srcOrd="0" destOrd="0" presId="urn:microsoft.com/office/officeart/2005/8/layout/list1"/>
    <dgm:cxn modelId="{7176AE55-47BA-482D-AA2A-F3343B0C8113}" type="presParOf" srcId="{6E4F7468-4354-48FA-8A76-53B80FDA7314}" destId="{065C2DF8-48A7-40BE-8F95-887A1C531929}" srcOrd="1" destOrd="0" presId="urn:microsoft.com/office/officeart/2005/8/layout/list1"/>
    <dgm:cxn modelId="{873CD589-BA4D-4C17-9C58-DA5A6BD13AB2}" type="presParOf" srcId="{5C26D802-5A7C-425A-BFAB-93FDDB110975}" destId="{599F645D-20A0-4444-9590-878D46CA6D05}" srcOrd="1" destOrd="0" presId="urn:microsoft.com/office/officeart/2005/8/layout/list1"/>
    <dgm:cxn modelId="{0B7DAD9E-CDAD-41D9-AD07-25737EC59785}" type="presParOf" srcId="{5C26D802-5A7C-425A-BFAB-93FDDB110975}" destId="{E6D6975A-0C6B-4FEF-81AA-F285D59736FA}" srcOrd="2" destOrd="0" presId="urn:microsoft.com/office/officeart/2005/8/layout/list1"/>
    <dgm:cxn modelId="{27E0B340-710D-4004-AD2A-375AE36779F4}" type="presParOf" srcId="{5C26D802-5A7C-425A-BFAB-93FDDB110975}" destId="{1B5461D2-7272-4B60-B053-4893200F7A44}" srcOrd="3" destOrd="0" presId="urn:microsoft.com/office/officeart/2005/8/layout/list1"/>
    <dgm:cxn modelId="{D03D47E8-93E5-47F3-8D0C-171E8B2DFA04}" type="presParOf" srcId="{5C26D802-5A7C-425A-BFAB-93FDDB110975}" destId="{BE38E90A-6171-469B-9ACF-0849BDE1AB69}" srcOrd="4" destOrd="0" presId="urn:microsoft.com/office/officeart/2005/8/layout/list1"/>
    <dgm:cxn modelId="{E4C8DAAA-7879-4751-9A91-A9B33FF77032}" type="presParOf" srcId="{BE38E90A-6171-469B-9ACF-0849BDE1AB69}" destId="{39A37C05-5333-4BB5-9610-47CA77B97F6C}" srcOrd="0" destOrd="0" presId="urn:microsoft.com/office/officeart/2005/8/layout/list1"/>
    <dgm:cxn modelId="{A202E4FC-FC86-4EBE-8DB3-E3A34FEDAF61}" type="presParOf" srcId="{BE38E90A-6171-469B-9ACF-0849BDE1AB69}" destId="{D3CC4830-1DD0-48DB-8499-E0BC9E332C90}" srcOrd="1" destOrd="0" presId="urn:microsoft.com/office/officeart/2005/8/layout/list1"/>
    <dgm:cxn modelId="{32D1E5D3-F4E6-427D-BA8D-1E3F522326D1}" type="presParOf" srcId="{5C26D802-5A7C-425A-BFAB-93FDDB110975}" destId="{91C1616E-C7E4-4BED-9EEE-24CA8BF139B1}" srcOrd="5" destOrd="0" presId="urn:microsoft.com/office/officeart/2005/8/layout/list1"/>
    <dgm:cxn modelId="{2C95534F-0EAE-4153-8E71-E94731362C5A}" type="presParOf" srcId="{5C26D802-5A7C-425A-BFAB-93FDDB110975}" destId="{8DD4666C-498D-426B-BAD3-981D5577CF66}" srcOrd="6" destOrd="0" presId="urn:microsoft.com/office/officeart/2005/8/layout/list1"/>
    <dgm:cxn modelId="{B92BAF85-F482-4E7A-8B00-E88A861482AA}" type="presParOf" srcId="{5C26D802-5A7C-425A-BFAB-93FDDB110975}" destId="{F5D6176F-4AD0-47C0-9DD2-FE57958EEE3E}" srcOrd="7" destOrd="0" presId="urn:microsoft.com/office/officeart/2005/8/layout/list1"/>
    <dgm:cxn modelId="{5ED7F40A-988B-4AD2-83F6-5F24A6D32973}" type="presParOf" srcId="{5C26D802-5A7C-425A-BFAB-93FDDB110975}" destId="{FE59CC1B-7B23-4727-88BD-AFE8BA55ACCD}" srcOrd="8" destOrd="0" presId="urn:microsoft.com/office/officeart/2005/8/layout/list1"/>
    <dgm:cxn modelId="{C3E624D3-AF6C-4AF7-93B6-4F66464269D0}" type="presParOf" srcId="{FE59CC1B-7B23-4727-88BD-AFE8BA55ACCD}" destId="{479FE7BB-3092-4CB0-8BE7-721C51B52631}" srcOrd="0" destOrd="0" presId="urn:microsoft.com/office/officeart/2005/8/layout/list1"/>
    <dgm:cxn modelId="{38F5FB08-4B5D-4E00-873E-AD4610AA21B7}" type="presParOf" srcId="{FE59CC1B-7B23-4727-88BD-AFE8BA55ACCD}" destId="{8126BC20-4199-408C-BCCA-1F5A60F88552}" srcOrd="1" destOrd="0" presId="urn:microsoft.com/office/officeart/2005/8/layout/list1"/>
    <dgm:cxn modelId="{F4028357-458C-4710-AFE6-DA75E49357A2}" type="presParOf" srcId="{5C26D802-5A7C-425A-BFAB-93FDDB110975}" destId="{356AEE5D-4D4D-478C-ABF3-C7FD4A5B042D}" srcOrd="9" destOrd="0" presId="urn:microsoft.com/office/officeart/2005/8/layout/list1"/>
    <dgm:cxn modelId="{CAC54A01-251D-464E-8B32-2E0990BC6450}" type="presParOf" srcId="{5C26D802-5A7C-425A-BFAB-93FDDB110975}" destId="{BBACEDBD-B30E-4C35-90D3-9EEDDF701B9C}" srcOrd="10" destOrd="0" presId="urn:microsoft.com/office/officeart/2005/8/layout/list1"/>
    <dgm:cxn modelId="{2DAA97DD-3F49-4E1D-BF3F-44DEC6862647}" type="presParOf" srcId="{5C26D802-5A7C-425A-BFAB-93FDDB110975}" destId="{F2A3F074-F406-4006-90CD-7E6A3345BADB}" srcOrd="11" destOrd="0" presId="urn:microsoft.com/office/officeart/2005/8/layout/list1"/>
    <dgm:cxn modelId="{ABBD0918-6E82-4895-B25D-4B6E296A252F}" type="presParOf" srcId="{5C26D802-5A7C-425A-BFAB-93FDDB110975}" destId="{CF378175-5C16-479B-86CD-ACB87454F069}" srcOrd="12" destOrd="0" presId="urn:microsoft.com/office/officeart/2005/8/layout/list1"/>
    <dgm:cxn modelId="{013B77B0-AACE-400A-ABB4-E4E5DD0EEF2C}" type="presParOf" srcId="{CF378175-5C16-479B-86CD-ACB87454F069}" destId="{2D1E5985-18C7-4FC1-9DAA-32D37A59DE9A}" srcOrd="0" destOrd="0" presId="urn:microsoft.com/office/officeart/2005/8/layout/list1"/>
    <dgm:cxn modelId="{8C0D1DB2-C73F-470C-999B-C7049A3C5DA4}" type="presParOf" srcId="{CF378175-5C16-479B-86CD-ACB87454F069}" destId="{E255A99E-3CAD-491C-A162-5FF648C8A4EF}" srcOrd="1" destOrd="0" presId="urn:microsoft.com/office/officeart/2005/8/layout/list1"/>
    <dgm:cxn modelId="{483C3F62-9D3C-4433-8181-164B292B2E70}" type="presParOf" srcId="{5C26D802-5A7C-425A-BFAB-93FDDB110975}" destId="{7425CDB3-D5DD-4978-BA5A-322E30E10B3C}" srcOrd="13" destOrd="0" presId="urn:microsoft.com/office/officeart/2005/8/layout/list1"/>
    <dgm:cxn modelId="{04E2265D-4086-4F48-9685-A5BA5CF9FA21}" type="presParOf" srcId="{5C26D802-5A7C-425A-BFAB-93FDDB110975}" destId="{22BA65FD-F360-4730-A328-D27D9A58DAF1}" srcOrd="14" destOrd="0" presId="urn:microsoft.com/office/officeart/2005/8/layout/list1"/>
    <dgm:cxn modelId="{0BC37FEC-1BDC-4B31-80CE-9D3C714DD0C9}" type="presParOf" srcId="{5C26D802-5A7C-425A-BFAB-93FDDB110975}" destId="{D9331BD3-3F16-423D-A106-6A0D33DECC03}" srcOrd="15" destOrd="0" presId="urn:microsoft.com/office/officeart/2005/8/layout/list1"/>
    <dgm:cxn modelId="{2D89A7D5-9987-4438-B0AD-2E79C0A06C42}" type="presParOf" srcId="{5C26D802-5A7C-425A-BFAB-93FDDB110975}" destId="{97352500-B4BF-4C97-AC5E-24CF1823AADE}" srcOrd="16" destOrd="0" presId="urn:microsoft.com/office/officeart/2005/8/layout/list1"/>
    <dgm:cxn modelId="{E5C4F9CF-057D-4722-97E6-04664892CF3E}" type="presParOf" srcId="{97352500-B4BF-4C97-AC5E-24CF1823AADE}" destId="{85C26078-CE12-4AE7-9DFF-72E1AB523004}" srcOrd="0" destOrd="0" presId="urn:microsoft.com/office/officeart/2005/8/layout/list1"/>
    <dgm:cxn modelId="{F2FD83F6-853B-42FA-802E-8B600C1750C4}" type="presParOf" srcId="{97352500-B4BF-4C97-AC5E-24CF1823AADE}" destId="{BA7FD1C1-76C0-4A27-BD8A-52C3DC2DA924}" srcOrd="1" destOrd="0" presId="urn:microsoft.com/office/officeart/2005/8/layout/list1"/>
    <dgm:cxn modelId="{9048BB70-0AE0-490E-B0BF-86DE1767EB44}" type="presParOf" srcId="{5C26D802-5A7C-425A-BFAB-93FDDB110975}" destId="{AC9820E0-7B54-41C2-A883-2E5D71D5CE0A}" srcOrd="17" destOrd="0" presId="urn:microsoft.com/office/officeart/2005/8/layout/list1"/>
    <dgm:cxn modelId="{66E4B2A2-E36D-48E2-A593-7EEB5A736261}" type="presParOf" srcId="{5C26D802-5A7C-425A-BFAB-93FDDB110975}" destId="{84C89092-56B3-4CFA-B5D1-FD69B147561C}" srcOrd="18" destOrd="0" presId="urn:microsoft.com/office/officeart/2005/8/layout/list1"/>
    <dgm:cxn modelId="{9BAA539B-D9C4-4E04-A0EC-578FB109D4C1}" type="presParOf" srcId="{5C26D802-5A7C-425A-BFAB-93FDDB110975}" destId="{1DEC6C53-43A7-4E2B-BD4B-67DEC15E7B55}" srcOrd="19" destOrd="0" presId="urn:microsoft.com/office/officeart/2005/8/layout/list1"/>
    <dgm:cxn modelId="{F1B152DD-E3C7-41D1-B6FA-9F27C4D4D34B}" type="presParOf" srcId="{5C26D802-5A7C-425A-BFAB-93FDDB110975}" destId="{6DBA2119-392E-4AEC-8B7D-8FBD9A4D0540}" srcOrd="20" destOrd="0" presId="urn:microsoft.com/office/officeart/2005/8/layout/list1"/>
    <dgm:cxn modelId="{AB8EAC8B-5653-4135-A23F-BA963579DD47}" type="presParOf" srcId="{6DBA2119-392E-4AEC-8B7D-8FBD9A4D0540}" destId="{8EC85108-4008-4C25-8AD6-6A94E49D931C}" srcOrd="0" destOrd="0" presId="urn:microsoft.com/office/officeart/2005/8/layout/list1"/>
    <dgm:cxn modelId="{3EA5A4F5-77CF-413E-B8DF-273063A1CC53}" type="presParOf" srcId="{6DBA2119-392E-4AEC-8B7D-8FBD9A4D0540}" destId="{D8EC0F5D-DC58-4AC1-9811-1E5E3AE6E144}" srcOrd="1" destOrd="0" presId="urn:microsoft.com/office/officeart/2005/8/layout/list1"/>
    <dgm:cxn modelId="{C8BAC349-6441-4A4F-B352-3C34380E3C92}" type="presParOf" srcId="{5C26D802-5A7C-425A-BFAB-93FDDB110975}" destId="{97B28CFA-FAF0-498B-822B-F7FAEA334D29}" srcOrd="21" destOrd="0" presId="urn:microsoft.com/office/officeart/2005/8/layout/list1"/>
    <dgm:cxn modelId="{4423130D-E2A6-4403-836E-13CBAF645E5C}" type="presParOf" srcId="{5C26D802-5A7C-425A-BFAB-93FDDB110975}" destId="{EA9C68D2-E021-4D48-8A59-94C3A18174B2}" srcOrd="22" destOrd="0" presId="urn:microsoft.com/office/officeart/2005/8/layout/list1"/>
    <dgm:cxn modelId="{E0DA7402-3756-4A6B-B04D-9BF86BFBDDC0}" type="presParOf" srcId="{5C26D802-5A7C-425A-BFAB-93FDDB110975}" destId="{7664E27A-FAF1-4B29-9EBA-DE1A7295ED09}" srcOrd="23" destOrd="0" presId="urn:microsoft.com/office/officeart/2005/8/layout/list1"/>
    <dgm:cxn modelId="{D821F70C-A280-46D3-93F2-76DBF8F0FD6F}" type="presParOf" srcId="{5C26D802-5A7C-425A-BFAB-93FDDB110975}" destId="{45FDE38B-F2E0-4A41-8BD0-4A45DCD43A60}" srcOrd="24" destOrd="0" presId="urn:microsoft.com/office/officeart/2005/8/layout/list1"/>
    <dgm:cxn modelId="{68B3C776-4574-4909-A3BA-2FE155E76A22}" type="presParOf" srcId="{45FDE38B-F2E0-4A41-8BD0-4A45DCD43A60}" destId="{B0A35A1C-256B-4582-A521-8582B5303B82}" srcOrd="0" destOrd="0" presId="urn:microsoft.com/office/officeart/2005/8/layout/list1"/>
    <dgm:cxn modelId="{98BCD53D-659F-4357-9E6D-F87E9B7015D5}" type="presParOf" srcId="{45FDE38B-F2E0-4A41-8BD0-4A45DCD43A60}" destId="{17AF4A17-E919-4105-9721-7CDD81ADCA35}" srcOrd="1" destOrd="0" presId="urn:microsoft.com/office/officeart/2005/8/layout/list1"/>
    <dgm:cxn modelId="{E5D62520-8946-45D6-A5AE-3534B203896D}" type="presParOf" srcId="{5C26D802-5A7C-425A-BFAB-93FDDB110975}" destId="{EFBC47FB-608E-40A6-BD9A-9CE9B63FC963}" srcOrd="25" destOrd="0" presId="urn:microsoft.com/office/officeart/2005/8/layout/list1"/>
    <dgm:cxn modelId="{0C1106B0-E79E-4B3F-8A14-4248A0FF77C4}" type="presParOf" srcId="{5C26D802-5A7C-425A-BFAB-93FDDB110975}" destId="{3D8E5983-930E-410D-9601-285FB808E01D}" srcOrd="2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C29C27B-566C-4598-A062-9DB50EADC73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FFFE6F6E-7A35-493E-ACCF-9EF5A26E8989}">
      <dgm:prSet/>
      <dgm:spPr/>
      <dgm:t>
        <a:bodyPr/>
        <a:lstStyle/>
        <a:p>
          <a:pPr rtl="0"/>
          <a:r>
            <a:rPr lang="en-US" dirty="0" err="1" smtClean="0"/>
            <a:t>Phabricator</a:t>
          </a:r>
          <a:r>
            <a:rPr lang="zh-CN" dirty="0" smtClean="0"/>
            <a:t>代码评审流程</a:t>
          </a:r>
          <a:endParaRPr lang="zh-CN" dirty="0"/>
        </a:p>
      </dgm:t>
    </dgm:pt>
    <dgm:pt modelId="{A695D943-7F3C-46EF-AC7E-2E555099A053}" type="parTrans" cxnId="{3EC07AB3-7FFF-4075-971F-A5C523C26D77}">
      <dgm:prSet/>
      <dgm:spPr/>
      <dgm:t>
        <a:bodyPr/>
        <a:lstStyle/>
        <a:p>
          <a:endParaRPr lang="zh-CN" altLang="en-US"/>
        </a:p>
      </dgm:t>
    </dgm:pt>
    <dgm:pt modelId="{0566AED3-859B-4CE9-8FD2-06A0EEF067E6}" type="sibTrans" cxnId="{3EC07AB3-7FFF-4075-971F-A5C523C26D77}">
      <dgm:prSet/>
      <dgm:spPr/>
      <dgm:t>
        <a:bodyPr/>
        <a:lstStyle/>
        <a:p>
          <a:endParaRPr lang="zh-CN" altLang="en-US"/>
        </a:p>
      </dgm:t>
    </dgm:pt>
    <dgm:pt modelId="{D8B464F9-97EC-48B3-A73E-8BC2384F5609}" type="pres">
      <dgm:prSet presAssocID="{2C29C27B-566C-4598-A062-9DB50EADC738}" presName="linear" presStyleCnt="0">
        <dgm:presLayoutVars>
          <dgm:animLvl val="lvl"/>
          <dgm:resizeHandles val="exact"/>
        </dgm:presLayoutVars>
      </dgm:prSet>
      <dgm:spPr/>
      <dgm:t>
        <a:bodyPr/>
        <a:lstStyle/>
        <a:p>
          <a:endParaRPr lang="zh-CN" altLang="en-US"/>
        </a:p>
      </dgm:t>
    </dgm:pt>
    <dgm:pt modelId="{E18182BB-24F9-4E3E-B168-689019301219}" type="pres">
      <dgm:prSet presAssocID="{FFFE6F6E-7A35-493E-ACCF-9EF5A26E8989}" presName="parentText" presStyleLbl="node1" presStyleIdx="0" presStyleCnt="1">
        <dgm:presLayoutVars>
          <dgm:chMax val="0"/>
          <dgm:bulletEnabled val="1"/>
        </dgm:presLayoutVars>
      </dgm:prSet>
      <dgm:spPr/>
      <dgm:t>
        <a:bodyPr/>
        <a:lstStyle/>
        <a:p>
          <a:endParaRPr lang="zh-CN" altLang="en-US"/>
        </a:p>
      </dgm:t>
    </dgm:pt>
  </dgm:ptLst>
  <dgm:cxnLst>
    <dgm:cxn modelId="{3EC07AB3-7FFF-4075-971F-A5C523C26D77}" srcId="{2C29C27B-566C-4598-A062-9DB50EADC738}" destId="{FFFE6F6E-7A35-493E-ACCF-9EF5A26E8989}" srcOrd="0" destOrd="0" parTransId="{A695D943-7F3C-46EF-AC7E-2E555099A053}" sibTransId="{0566AED3-859B-4CE9-8FD2-06A0EEF067E6}"/>
    <dgm:cxn modelId="{18E5516A-46F5-47D7-8079-F8FFAB789ADA}" type="presOf" srcId="{2C29C27B-566C-4598-A062-9DB50EADC738}" destId="{D8B464F9-97EC-48B3-A73E-8BC2384F5609}" srcOrd="0" destOrd="0" presId="urn:microsoft.com/office/officeart/2005/8/layout/vList2"/>
    <dgm:cxn modelId="{ABF304F2-8BC6-4C0E-85FF-8F31B8A12406}" type="presOf" srcId="{FFFE6F6E-7A35-493E-ACCF-9EF5A26E8989}" destId="{E18182BB-24F9-4E3E-B168-689019301219}" srcOrd="0" destOrd="0" presId="urn:microsoft.com/office/officeart/2005/8/layout/vList2"/>
    <dgm:cxn modelId="{3AC4B4F5-B7F2-4940-9072-5DE93C146DB6}" type="presParOf" srcId="{D8B464F9-97EC-48B3-A73E-8BC2384F5609}" destId="{E18182BB-24F9-4E3E-B168-6890193012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10559B-711F-4E2E-BC06-CA0A3DCDB92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20AF62B3-328A-4A86-89ED-74F57867BFDF}">
      <dgm:prSet/>
      <dgm:spPr/>
      <dgm:t>
        <a:bodyPr/>
        <a:lstStyle/>
        <a:p>
          <a:pPr rtl="0"/>
          <a:r>
            <a:rPr lang="zh-CN" dirty="0" smtClean="0"/>
            <a:t>提交前评审流程介绍</a:t>
          </a:r>
          <a:endParaRPr lang="zh-CN" dirty="0"/>
        </a:p>
      </dgm:t>
    </dgm:pt>
    <dgm:pt modelId="{B9FAF28E-1812-4876-B5F1-E0451CE71B2D}" type="parTrans" cxnId="{537BCF43-E5A7-42B2-BCB5-8E64F4729F7F}">
      <dgm:prSet/>
      <dgm:spPr/>
      <dgm:t>
        <a:bodyPr/>
        <a:lstStyle/>
        <a:p>
          <a:endParaRPr lang="zh-CN" altLang="en-US"/>
        </a:p>
      </dgm:t>
    </dgm:pt>
    <dgm:pt modelId="{60264E98-550F-43A1-B9B4-E4812B5EAF86}" type="sibTrans" cxnId="{537BCF43-E5A7-42B2-BCB5-8E64F4729F7F}">
      <dgm:prSet/>
      <dgm:spPr/>
      <dgm:t>
        <a:bodyPr/>
        <a:lstStyle/>
        <a:p>
          <a:endParaRPr lang="zh-CN" altLang="en-US"/>
        </a:p>
      </dgm:t>
    </dgm:pt>
    <dgm:pt modelId="{C4E39E34-76A5-4727-8B05-24A0BE1F95FE}">
      <dgm:prSet/>
      <dgm:spPr/>
      <dgm:t>
        <a:bodyPr/>
        <a:lstStyle/>
        <a:p>
          <a:pPr rtl="0"/>
          <a:r>
            <a:rPr lang="zh-CN" dirty="0" smtClean="0"/>
            <a:t>提交后评审流程介绍</a:t>
          </a:r>
          <a:endParaRPr lang="zh-CN" dirty="0"/>
        </a:p>
      </dgm:t>
    </dgm:pt>
    <dgm:pt modelId="{BEFE40BE-8746-455D-B2C5-849FA4581C8B}" type="parTrans" cxnId="{4D170A99-5830-4ED0-815D-D011826A1E0D}">
      <dgm:prSet/>
      <dgm:spPr/>
      <dgm:t>
        <a:bodyPr/>
        <a:lstStyle/>
        <a:p>
          <a:endParaRPr lang="zh-CN" altLang="en-US"/>
        </a:p>
      </dgm:t>
    </dgm:pt>
    <dgm:pt modelId="{94C3430A-79C7-403D-8FD9-F0E81907AE81}" type="sibTrans" cxnId="{4D170A99-5830-4ED0-815D-D011826A1E0D}">
      <dgm:prSet/>
      <dgm:spPr/>
      <dgm:t>
        <a:bodyPr/>
        <a:lstStyle/>
        <a:p>
          <a:endParaRPr lang="zh-CN" altLang="en-US"/>
        </a:p>
      </dgm:t>
    </dgm:pt>
    <dgm:pt modelId="{AB76324A-77BD-4598-A0F9-2EE5AED429E5}" type="pres">
      <dgm:prSet presAssocID="{8910559B-711F-4E2E-BC06-CA0A3DCDB928}" presName="Name0" presStyleCnt="0">
        <dgm:presLayoutVars>
          <dgm:chMax val="7"/>
          <dgm:chPref val="7"/>
          <dgm:dir/>
        </dgm:presLayoutVars>
      </dgm:prSet>
      <dgm:spPr/>
      <dgm:t>
        <a:bodyPr/>
        <a:lstStyle/>
        <a:p>
          <a:endParaRPr lang="zh-CN" altLang="en-US"/>
        </a:p>
      </dgm:t>
    </dgm:pt>
    <dgm:pt modelId="{14B81247-B03B-498C-9A08-D2DC8443C16C}" type="pres">
      <dgm:prSet presAssocID="{8910559B-711F-4E2E-BC06-CA0A3DCDB928}" presName="Name1" presStyleCnt="0"/>
      <dgm:spPr/>
    </dgm:pt>
    <dgm:pt modelId="{3D064329-4557-4D8D-B3D8-735A1A790BB8}" type="pres">
      <dgm:prSet presAssocID="{8910559B-711F-4E2E-BC06-CA0A3DCDB928}" presName="cycle" presStyleCnt="0"/>
      <dgm:spPr/>
    </dgm:pt>
    <dgm:pt modelId="{9BF50792-5A85-4AB7-B7F0-2DEB36825516}" type="pres">
      <dgm:prSet presAssocID="{8910559B-711F-4E2E-BC06-CA0A3DCDB928}" presName="srcNode" presStyleLbl="node1" presStyleIdx="0" presStyleCnt="2"/>
      <dgm:spPr/>
    </dgm:pt>
    <dgm:pt modelId="{F7208CFA-8D03-48F0-BFCF-AD23CCE24F2A}" type="pres">
      <dgm:prSet presAssocID="{8910559B-711F-4E2E-BC06-CA0A3DCDB928}" presName="conn" presStyleLbl="parChTrans1D2" presStyleIdx="0" presStyleCnt="1"/>
      <dgm:spPr/>
      <dgm:t>
        <a:bodyPr/>
        <a:lstStyle/>
        <a:p>
          <a:endParaRPr lang="zh-CN" altLang="en-US"/>
        </a:p>
      </dgm:t>
    </dgm:pt>
    <dgm:pt modelId="{6158F13F-CAFC-4F5A-A0C1-3C17F76BD045}" type="pres">
      <dgm:prSet presAssocID="{8910559B-711F-4E2E-BC06-CA0A3DCDB928}" presName="extraNode" presStyleLbl="node1" presStyleIdx="0" presStyleCnt="2"/>
      <dgm:spPr/>
    </dgm:pt>
    <dgm:pt modelId="{9D8F1407-44F5-4D2B-AEC6-F0047C208749}" type="pres">
      <dgm:prSet presAssocID="{8910559B-711F-4E2E-BC06-CA0A3DCDB928}" presName="dstNode" presStyleLbl="node1" presStyleIdx="0" presStyleCnt="2"/>
      <dgm:spPr/>
    </dgm:pt>
    <dgm:pt modelId="{D430FB04-0E99-476B-9793-0BA094D57EA7}" type="pres">
      <dgm:prSet presAssocID="{20AF62B3-328A-4A86-89ED-74F57867BFDF}" presName="text_1" presStyleLbl="node1" presStyleIdx="0" presStyleCnt="2">
        <dgm:presLayoutVars>
          <dgm:bulletEnabled val="1"/>
        </dgm:presLayoutVars>
      </dgm:prSet>
      <dgm:spPr/>
      <dgm:t>
        <a:bodyPr/>
        <a:lstStyle/>
        <a:p>
          <a:endParaRPr lang="zh-CN" altLang="en-US"/>
        </a:p>
      </dgm:t>
    </dgm:pt>
    <dgm:pt modelId="{0BE64C76-4218-4308-B228-F1C11DE0FCAE}" type="pres">
      <dgm:prSet presAssocID="{20AF62B3-328A-4A86-89ED-74F57867BFDF}" presName="accent_1" presStyleCnt="0"/>
      <dgm:spPr/>
    </dgm:pt>
    <dgm:pt modelId="{D9826CC0-4235-4ECB-A7E0-A8615D32AAB7}" type="pres">
      <dgm:prSet presAssocID="{20AF62B3-328A-4A86-89ED-74F57867BFDF}" presName="accentRepeatNode" presStyleLbl="solidFgAcc1" presStyleIdx="0" presStyleCnt="2"/>
      <dgm:spPr/>
    </dgm:pt>
    <dgm:pt modelId="{5C4576E1-D8EA-4165-A32A-98CCBDA627AA}" type="pres">
      <dgm:prSet presAssocID="{C4E39E34-76A5-4727-8B05-24A0BE1F95FE}" presName="text_2" presStyleLbl="node1" presStyleIdx="1" presStyleCnt="2">
        <dgm:presLayoutVars>
          <dgm:bulletEnabled val="1"/>
        </dgm:presLayoutVars>
      </dgm:prSet>
      <dgm:spPr/>
      <dgm:t>
        <a:bodyPr/>
        <a:lstStyle/>
        <a:p>
          <a:endParaRPr lang="zh-CN" altLang="en-US"/>
        </a:p>
      </dgm:t>
    </dgm:pt>
    <dgm:pt modelId="{1B4EBEAC-FDF0-40D8-BB09-8212C05AEEB1}" type="pres">
      <dgm:prSet presAssocID="{C4E39E34-76A5-4727-8B05-24A0BE1F95FE}" presName="accent_2" presStyleCnt="0"/>
      <dgm:spPr/>
    </dgm:pt>
    <dgm:pt modelId="{160F0136-717D-4AC6-86ED-15BFAC52D6A7}" type="pres">
      <dgm:prSet presAssocID="{C4E39E34-76A5-4727-8B05-24A0BE1F95FE}" presName="accentRepeatNode" presStyleLbl="solidFgAcc1" presStyleIdx="1" presStyleCnt="2"/>
      <dgm:spPr/>
    </dgm:pt>
  </dgm:ptLst>
  <dgm:cxnLst>
    <dgm:cxn modelId="{25ECC835-892A-4309-8D64-73965350810B}" type="presOf" srcId="{60264E98-550F-43A1-B9B4-E4812B5EAF86}" destId="{F7208CFA-8D03-48F0-BFCF-AD23CCE24F2A}" srcOrd="0" destOrd="0" presId="urn:microsoft.com/office/officeart/2008/layout/VerticalCurvedList"/>
    <dgm:cxn modelId="{232454C0-E3F6-4958-83F6-BF3E0ACADF10}" type="presOf" srcId="{C4E39E34-76A5-4727-8B05-24A0BE1F95FE}" destId="{5C4576E1-D8EA-4165-A32A-98CCBDA627AA}" srcOrd="0" destOrd="0" presId="urn:microsoft.com/office/officeart/2008/layout/VerticalCurvedList"/>
    <dgm:cxn modelId="{8FCBABE4-1C26-4E64-8D41-D46E30CC08E1}" type="presOf" srcId="{8910559B-711F-4E2E-BC06-CA0A3DCDB928}" destId="{AB76324A-77BD-4598-A0F9-2EE5AED429E5}" srcOrd="0" destOrd="0" presId="urn:microsoft.com/office/officeart/2008/layout/VerticalCurvedList"/>
    <dgm:cxn modelId="{4D170A99-5830-4ED0-815D-D011826A1E0D}" srcId="{8910559B-711F-4E2E-BC06-CA0A3DCDB928}" destId="{C4E39E34-76A5-4727-8B05-24A0BE1F95FE}" srcOrd="1" destOrd="0" parTransId="{BEFE40BE-8746-455D-B2C5-849FA4581C8B}" sibTransId="{94C3430A-79C7-403D-8FD9-F0E81907AE81}"/>
    <dgm:cxn modelId="{AC8D187E-34B5-45FB-8EF1-235EF541C1C7}" type="presOf" srcId="{20AF62B3-328A-4A86-89ED-74F57867BFDF}" destId="{D430FB04-0E99-476B-9793-0BA094D57EA7}" srcOrd="0" destOrd="0" presId="urn:microsoft.com/office/officeart/2008/layout/VerticalCurvedList"/>
    <dgm:cxn modelId="{537BCF43-E5A7-42B2-BCB5-8E64F4729F7F}" srcId="{8910559B-711F-4E2E-BC06-CA0A3DCDB928}" destId="{20AF62B3-328A-4A86-89ED-74F57867BFDF}" srcOrd="0" destOrd="0" parTransId="{B9FAF28E-1812-4876-B5F1-E0451CE71B2D}" sibTransId="{60264E98-550F-43A1-B9B4-E4812B5EAF86}"/>
    <dgm:cxn modelId="{253A62D3-31C1-45C9-BC13-A7141D42A76E}" type="presParOf" srcId="{AB76324A-77BD-4598-A0F9-2EE5AED429E5}" destId="{14B81247-B03B-498C-9A08-D2DC8443C16C}" srcOrd="0" destOrd="0" presId="urn:microsoft.com/office/officeart/2008/layout/VerticalCurvedList"/>
    <dgm:cxn modelId="{2282992E-9CDD-4688-A610-175CB025A643}" type="presParOf" srcId="{14B81247-B03B-498C-9A08-D2DC8443C16C}" destId="{3D064329-4557-4D8D-B3D8-735A1A790BB8}" srcOrd="0" destOrd="0" presId="urn:microsoft.com/office/officeart/2008/layout/VerticalCurvedList"/>
    <dgm:cxn modelId="{A4855F37-363D-4E20-AB18-B201470CB8AC}" type="presParOf" srcId="{3D064329-4557-4D8D-B3D8-735A1A790BB8}" destId="{9BF50792-5A85-4AB7-B7F0-2DEB36825516}" srcOrd="0" destOrd="0" presId="urn:microsoft.com/office/officeart/2008/layout/VerticalCurvedList"/>
    <dgm:cxn modelId="{BF963677-42F8-41A9-9BC2-5AD6FC6EBE5D}" type="presParOf" srcId="{3D064329-4557-4D8D-B3D8-735A1A790BB8}" destId="{F7208CFA-8D03-48F0-BFCF-AD23CCE24F2A}" srcOrd="1" destOrd="0" presId="urn:microsoft.com/office/officeart/2008/layout/VerticalCurvedList"/>
    <dgm:cxn modelId="{07F34FDB-6D93-452B-B1C0-74C004F10F39}" type="presParOf" srcId="{3D064329-4557-4D8D-B3D8-735A1A790BB8}" destId="{6158F13F-CAFC-4F5A-A0C1-3C17F76BD045}" srcOrd="2" destOrd="0" presId="urn:microsoft.com/office/officeart/2008/layout/VerticalCurvedList"/>
    <dgm:cxn modelId="{14F64470-9261-494F-808B-3F0FB8870467}" type="presParOf" srcId="{3D064329-4557-4D8D-B3D8-735A1A790BB8}" destId="{9D8F1407-44F5-4D2B-AEC6-F0047C208749}" srcOrd="3" destOrd="0" presId="urn:microsoft.com/office/officeart/2008/layout/VerticalCurvedList"/>
    <dgm:cxn modelId="{6DB0CD6C-7617-4EFF-8AE0-A3EFD57ECB85}" type="presParOf" srcId="{14B81247-B03B-498C-9A08-D2DC8443C16C}" destId="{D430FB04-0E99-476B-9793-0BA094D57EA7}" srcOrd="1" destOrd="0" presId="urn:microsoft.com/office/officeart/2008/layout/VerticalCurvedList"/>
    <dgm:cxn modelId="{CBFB9503-1532-4779-9027-33A66F8B99BF}" type="presParOf" srcId="{14B81247-B03B-498C-9A08-D2DC8443C16C}" destId="{0BE64C76-4218-4308-B228-F1C11DE0FCAE}" srcOrd="2" destOrd="0" presId="urn:microsoft.com/office/officeart/2008/layout/VerticalCurvedList"/>
    <dgm:cxn modelId="{7D7E3AC2-CEC6-44C3-A10A-2E9A3F4B6177}" type="presParOf" srcId="{0BE64C76-4218-4308-B228-F1C11DE0FCAE}" destId="{D9826CC0-4235-4ECB-A7E0-A8615D32AAB7}" srcOrd="0" destOrd="0" presId="urn:microsoft.com/office/officeart/2008/layout/VerticalCurvedList"/>
    <dgm:cxn modelId="{0F3A95AB-F6A9-4C54-921C-2D61B8CCBA62}" type="presParOf" srcId="{14B81247-B03B-498C-9A08-D2DC8443C16C}" destId="{5C4576E1-D8EA-4165-A32A-98CCBDA627AA}" srcOrd="3" destOrd="0" presId="urn:microsoft.com/office/officeart/2008/layout/VerticalCurvedList"/>
    <dgm:cxn modelId="{F9B00BE7-982A-415C-A765-2F36D539107F}" type="presParOf" srcId="{14B81247-B03B-498C-9A08-D2DC8443C16C}" destId="{1B4EBEAC-FDF0-40D8-BB09-8212C05AEEB1}" srcOrd="4" destOrd="0" presId="urn:microsoft.com/office/officeart/2008/layout/VerticalCurvedList"/>
    <dgm:cxn modelId="{6BBD2424-E8CC-4730-8524-6D61FAD54F30}" type="presParOf" srcId="{1B4EBEAC-FDF0-40D8-BB09-8212C05AEEB1}" destId="{160F0136-717D-4AC6-86ED-15BFAC52D6A7}"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30C5E9B-8D27-4BEF-814C-20CAEB04F474}"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10B26CF5-6EED-41A3-84A9-9A3285899E6A}">
      <dgm:prSet/>
      <dgm:spPr/>
      <dgm:t>
        <a:bodyPr/>
        <a:lstStyle/>
        <a:p>
          <a:pPr rtl="0"/>
          <a:r>
            <a:rPr lang="zh-CN" dirty="0" smtClean="0"/>
            <a:t>提交前评审流程</a:t>
          </a:r>
          <a:endParaRPr lang="zh-CN" dirty="0"/>
        </a:p>
      </dgm:t>
    </dgm:pt>
    <dgm:pt modelId="{3C4D0D24-BD07-4390-B0A0-1207B9EE241F}" type="parTrans" cxnId="{D212A39C-D7AC-48DE-9B7B-F2BE9DA4C646}">
      <dgm:prSet/>
      <dgm:spPr/>
      <dgm:t>
        <a:bodyPr/>
        <a:lstStyle/>
        <a:p>
          <a:endParaRPr lang="zh-CN" altLang="en-US"/>
        </a:p>
      </dgm:t>
    </dgm:pt>
    <dgm:pt modelId="{D25F4F6D-72D4-47D3-8D8F-E6011E555D6B}" type="sibTrans" cxnId="{D212A39C-D7AC-48DE-9B7B-F2BE9DA4C646}">
      <dgm:prSet/>
      <dgm:spPr/>
      <dgm:t>
        <a:bodyPr/>
        <a:lstStyle/>
        <a:p>
          <a:endParaRPr lang="zh-CN" altLang="en-US"/>
        </a:p>
      </dgm:t>
    </dgm:pt>
    <dgm:pt modelId="{7D91A2F8-3933-4513-99FF-A97EF02F6F6E}" type="pres">
      <dgm:prSet presAssocID="{330C5E9B-8D27-4BEF-814C-20CAEB04F474}" presName="linear" presStyleCnt="0">
        <dgm:presLayoutVars>
          <dgm:animLvl val="lvl"/>
          <dgm:resizeHandles val="exact"/>
        </dgm:presLayoutVars>
      </dgm:prSet>
      <dgm:spPr/>
      <dgm:t>
        <a:bodyPr/>
        <a:lstStyle/>
        <a:p>
          <a:endParaRPr lang="zh-CN" altLang="en-US"/>
        </a:p>
      </dgm:t>
    </dgm:pt>
    <dgm:pt modelId="{166E40A8-7C4D-4340-8B39-33EFC260E3A8}" type="pres">
      <dgm:prSet presAssocID="{10B26CF5-6EED-41A3-84A9-9A3285899E6A}" presName="parentText" presStyleLbl="node1" presStyleIdx="0" presStyleCnt="1">
        <dgm:presLayoutVars>
          <dgm:chMax val="0"/>
          <dgm:bulletEnabled val="1"/>
        </dgm:presLayoutVars>
      </dgm:prSet>
      <dgm:spPr/>
      <dgm:t>
        <a:bodyPr/>
        <a:lstStyle/>
        <a:p>
          <a:endParaRPr lang="zh-CN" altLang="en-US"/>
        </a:p>
      </dgm:t>
    </dgm:pt>
  </dgm:ptLst>
  <dgm:cxnLst>
    <dgm:cxn modelId="{A0BC90FE-7511-4AB5-BA1F-8087FE25B55E}" type="presOf" srcId="{10B26CF5-6EED-41A3-84A9-9A3285899E6A}" destId="{166E40A8-7C4D-4340-8B39-33EFC260E3A8}" srcOrd="0" destOrd="0" presId="urn:microsoft.com/office/officeart/2005/8/layout/vList2"/>
    <dgm:cxn modelId="{D212A39C-D7AC-48DE-9B7B-F2BE9DA4C646}" srcId="{330C5E9B-8D27-4BEF-814C-20CAEB04F474}" destId="{10B26CF5-6EED-41A3-84A9-9A3285899E6A}" srcOrd="0" destOrd="0" parTransId="{3C4D0D24-BD07-4390-B0A0-1207B9EE241F}" sibTransId="{D25F4F6D-72D4-47D3-8D8F-E6011E555D6B}"/>
    <dgm:cxn modelId="{D7822DE2-B2B8-4EB1-A1E5-07F9A1E37FBE}" type="presOf" srcId="{330C5E9B-8D27-4BEF-814C-20CAEB04F474}" destId="{7D91A2F8-3933-4513-99FF-A97EF02F6F6E}" srcOrd="0" destOrd="0" presId="urn:microsoft.com/office/officeart/2005/8/layout/vList2"/>
    <dgm:cxn modelId="{35039E80-2095-435A-8496-8C8C0A74758F}" type="presParOf" srcId="{7D91A2F8-3933-4513-99FF-A97EF02F6F6E}" destId="{166E40A8-7C4D-4340-8B39-33EFC260E3A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2F55A84-D6F6-44A4-89BF-3D7185DEFD1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zh-CN" altLang="en-US"/>
        </a:p>
      </dgm:t>
    </dgm:pt>
    <dgm:pt modelId="{4318AC08-0F0F-4400-9965-5FF96EBC801E}">
      <dgm:prSet/>
      <dgm:spPr/>
      <dgm:t>
        <a:bodyPr/>
        <a:lstStyle/>
        <a:p>
          <a:pPr rtl="0"/>
          <a:r>
            <a:rPr lang="zh-CN" dirty="0" smtClean="0"/>
            <a:t>特点</a:t>
          </a:r>
          <a:endParaRPr lang="zh-CN" dirty="0"/>
        </a:p>
      </dgm:t>
    </dgm:pt>
    <dgm:pt modelId="{64EA80B0-1AF6-4DB8-8818-FDA6000E2C31}" type="parTrans" cxnId="{E6D7C841-CA94-4ACB-86F1-7E85C62D50FB}">
      <dgm:prSet/>
      <dgm:spPr/>
      <dgm:t>
        <a:bodyPr/>
        <a:lstStyle/>
        <a:p>
          <a:endParaRPr lang="zh-CN" altLang="en-US"/>
        </a:p>
      </dgm:t>
    </dgm:pt>
    <dgm:pt modelId="{038D3202-5A00-4BD6-B58D-4A7BAB783AE4}" type="sibTrans" cxnId="{E6D7C841-CA94-4ACB-86F1-7E85C62D50FB}">
      <dgm:prSet/>
      <dgm:spPr/>
      <dgm:t>
        <a:bodyPr/>
        <a:lstStyle/>
        <a:p>
          <a:endParaRPr lang="zh-CN" altLang="en-US"/>
        </a:p>
      </dgm:t>
    </dgm:pt>
    <dgm:pt modelId="{32EBF020-CE2B-4439-A45E-FB9E3310873A}">
      <dgm:prSet/>
      <dgm:spPr/>
      <dgm:t>
        <a:bodyPr/>
        <a:lstStyle/>
        <a:p>
          <a:pPr rtl="0"/>
          <a:r>
            <a:rPr lang="zh-CN" b="0" dirty="0" smtClean="0"/>
            <a:t>评审位置：代码提交代码库之前，自动触发评审</a:t>
          </a:r>
          <a:endParaRPr lang="zh-CN" b="0" dirty="0"/>
        </a:p>
      </dgm:t>
    </dgm:pt>
    <dgm:pt modelId="{7174051B-B8AF-455F-8190-45F62771FD85}" type="parTrans" cxnId="{0B331653-BC5E-4823-AE92-AAADD34639E0}">
      <dgm:prSet/>
      <dgm:spPr/>
      <dgm:t>
        <a:bodyPr/>
        <a:lstStyle/>
        <a:p>
          <a:endParaRPr lang="zh-CN" altLang="en-US"/>
        </a:p>
      </dgm:t>
    </dgm:pt>
    <dgm:pt modelId="{15C3A5E3-437A-4F28-B063-A51D96CF8518}" type="sibTrans" cxnId="{0B331653-BC5E-4823-AE92-AAADD34639E0}">
      <dgm:prSet/>
      <dgm:spPr/>
      <dgm:t>
        <a:bodyPr/>
        <a:lstStyle/>
        <a:p>
          <a:endParaRPr lang="zh-CN" altLang="en-US"/>
        </a:p>
      </dgm:t>
    </dgm:pt>
    <dgm:pt modelId="{305E1D88-0CB8-4F68-BB5A-C43446492705}">
      <dgm:prSet/>
      <dgm:spPr/>
      <dgm:t>
        <a:bodyPr/>
        <a:lstStyle/>
        <a:p>
          <a:pPr rtl="0"/>
          <a:r>
            <a:rPr lang="zh-CN" b="0" dirty="0" smtClean="0"/>
            <a:t>代码合入约束：评审人及时指出</a:t>
          </a:r>
          <a:r>
            <a:rPr lang="en-US" b="0" dirty="0" smtClean="0"/>
            <a:t>bug</a:t>
          </a:r>
          <a:r>
            <a:rPr lang="zh-CN" b="0" dirty="0" smtClean="0"/>
            <a:t>并驳回，确保每次合入都评审无误</a:t>
          </a:r>
          <a:endParaRPr lang="zh-CN" b="0" dirty="0"/>
        </a:p>
      </dgm:t>
    </dgm:pt>
    <dgm:pt modelId="{8CE1946A-F156-4074-8CD4-82D557DDE148}" type="parTrans" cxnId="{7DBEEF87-F45E-4458-ACDD-421C23015889}">
      <dgm:prSet/>
      <dgm:spPr/>
      <dgm:t>
        <a:bodyPr/>
        <a:lstStyle/>
        <a:p>
          <a:endParaRPr lang="zh-CN" altLang="en-US"/>
        </a:p>
      </dgm:t>
    </dgm:pt>
    <dgm:pt modelId="{2D151AA9-F50A-4E4F-BF2B-7E6F9F095317}" type="sibTrans" cxnId="{7DBEEF87-F45E-4458-ACDD-421C23015889}">
      <dgm:prSet/>
      <dgm:spPr/>
      <dgm:t>
        <a:bodyPr/>
        <a:lstStyle/>
        <a:p>
          <a:endParaRPr lang="zh-CN" altLang="en-US"/>
        </a:p>
      </dgm:t>
    </dgm:pt>
    <dgm:pt modelId="{E84E1A1A-DAE3-4D6A-B0E5-2456FE41FB42}">
      <dgm:prSet/>
      <dgm:spPr/>
      <dgm:t>
        <a:bodyPr/>
        <a:lstStyle/>
        <a:p>
          <a:pPr rtl="0"/>
          <a:r>
            <a:rPr lang="zh-CN" b="0" dirty="0" smtClean="0"/>
            <a:t>规范性：强代码规范约束</a:t>
          </a:r>
          <a:endParaRPr lang="zh-CN" b="0" dirty="0"/>
        </a:p>
      </dgm:t>
    </dgm:pt>
    <dgm:pt modelId="{90494266-D991-4832-8C28-4C1BB45FAD5D}" type="parTrans" cxnId="{20854D3F-9FA5-4CE0-9F7D-91EAFACB220A}">
      <dgm:prSet/>
      <dgm:spPr/>
      <dgm:t>
        <a:bodyPr/>
        <a:lstStyle/>
        <a:p>
          <a:endParaRPr lang="zh-CN" altLang="en-US"/>
        </a:p>
      </dgm:t>
    </dgm:pt>
    <dgm:pt modelId="{ACD177AC-37B5-4094-9975-90DDD1E20C99}" type="sibTrans" cxnId="{20854D3F-9FA5-4CE0-9F7D-91EAFACB220A}">
      <dgm:prSet/>
      <dgm:spPr/>
      <dgm:t>
        <a:bodyPr/>
        <a:lstStyle/>
        <a:p>
          <a:endParaRPr lang="zh-CN" altLang="en-US"/>
        </a:p>
      </dgm:t>
    </dgm:pt>
    <dgm:pt modelId="{87A6661B-6B40-411E-A40D-3D29755F1CB3}">
      <dgm:prSet/>
      <dgm:spPr/>
      <dgm:t>
        <a:bodyPr/>
        <a:lstStyle/>
        <a:p>
          <a:pPr rtl="0"/>
          <a:r>
            <a:rPr lang="zh-CN" b="0" dirty="0" smtClean="0"/>
            <a:t>对开发环境要求：开发人员安装</a:t>
          </a:r>
          <a:r>
            <a:rPr lang="en-US" b="0" dirty="0" err="1" smtClean="0"/>
            <a:t>phabricator</a:t>
          </a:r>
          <a:r>
            <a:rPr lang="zh-CN" b="0" dirty="0" smtClean="0"/>
            <a:t>客户端</a:t>
          </a:r>
          <a:endParaRPr lang="zh-CN" b="0" dirty="0"/>
        </a:p>
      </dgm:t>
    </dgm:pt>
    <dgm:pt modelId="{6D1411EF-4C9B-4EA3-B176-D77B256F3E67}" type="parTrans" cxnId="{4AD001EC-9C6C-42C9-A1B3-AF07198BCFA9}">
      <dgm:prSet/>
      <dgm:spPr/>
      <dgm:t>
        <a:bodyPr/>
        <a:lstStyle/>
        <a:p>
          <a:endParaRPr lang="zh-CN" altLang="en-US"/>
        </a:p>
      </dgm:t>
    </dgm:pt>
    <dgm:pt modelId="{74060116-BED7-493A-BAD1-E5C6F05B9D60}" type="sibTrans" cxnId="{4AD001EC-9C6C-42C9-A1B3-AF07198BCFA9}">
      <dgm:prSet/>
      <dgm:spPr/>
      <dgm:t>
        <a:bodyPr/>
        <a:lstStyle/>
        <a:p>
          <a:endParaRPr lang="zh-CN" altLang="en-US"/>
        </a:p>
      </dgm:t>
    </dgm:pt>
    <dgm:pt modelId="{5B9CBE53-DC1B-4181-BB2A-F2E505516CF3}">
      <dgm:prSet/>
      <dgm:spPr/>
      <dgm:t>
        <a:bodyPr/>
        <a:lstStyle/>
        <a:p>
          <a:pPr rtl="0"/>
          <a:r>
            <a:rPr lang="zh-CN" b="0" dirty="0" smtClean="0"/>
            <a:t>工作流程的变化：对现有工作流程有影响，需要开发人员遵守新流程</a:t>
          </a:r>
          <a:endParaRPr lang="zh-CN" b="0" dirty="0"/>
        </a:p>
      </dgm:t>
    </dgm:pt>
    <dgm:pt modelId="{6D19FFBE-1080-4B45-9B8E-B6828AE6BE60}" type="parTrans" cxnId="{749AD037-E1C9-436C-BD00-F4897D540FAE}">
      <dgm:prSet/>
      <dgm:spPr/>
      <dgm:t>
        <a:bodyPr/>
        <a:lstStyle/>
        <a:p>
          <a:endParaRPr lang="zh-CN" altLang="en-US"/>
        </a:p>
      </dgm:t>
    </dgm:pt>
    <dgm:pt modelId="{D813096B-B6A4-4DD0-9E15-02D72A9953DC}" type="sibTrans" cxnId="{749AD037-E1C9-436C-BD00-F4897D540FAE}">
      <dgm:prSet/>
      <dgm:spPr/>
      <dgm:t>
        <a:bodyPr/>
        <a:lstStyle/>
        <a:p>
          <a:endParaRPr lang="zh-CN" altLang="en-US"/>
        </a:p>
      </dgm:t>
    </dgm:pt>
    <dgm:pt modelId="{797E1C43-EFD1-4790-A087-7CBE5AEA001D}" type="pres">
      <dgm:prSet presAssocID="{F2F55A84-D6F6-44A4-89BF-3D7185DEFD19}" presName="Name0" presStyleCnt="0">
        <dgm:presLayoutVars>
          <dgm:dir/>
          <dgm:animLvl val="lvl"/>
          <dgm:resizeHandles val="exact"/>
        </dgm:presLayoutVars>
      </dgm:prSet>
      <dgm:spPr/>
      <dgm:t>
        <a:bodyPr/>
        <a:lstStyle/>
        <a:p>
          <a:endParaRPr lang="zh-CN" altLang="en-US"/>
        </a:p>
      </dgm:t>
    </dgm:pt>
    <dgm:pt modelId="{A4E4CE1B-5FDA-4B22-B056-48E3315466BF}" type="pres">
      <dgm:prSet presAssocID="{4318AC08-0F0F-4400-9965-5FF96EBC801E}" presName="linNode" presStyleCnt="0"/>
      <dgm:spPr/>
      <dgm:t>
        <a:bodyPr/>
        <a:lstStyle/>
        <a:p>
          <a:endParaRPr lang="zh-CN" altLang="en-US"/>
        </a:p>
      </dgm:t>
    </dgm:pt>
    <dgm:pt modelId="{819FE510-7876-4258-8A05-093D20C10B04}" type="pres">
      <dgm:prSet presAssocID="{4318AC08-0F0F-4400-9965-5FF96EBC801E}" presName="parentText" presStyleLbl="node1" presStyleIdx="0" presStyleCnt="1" custScaleX="31336" custScaleY="93291">
        <dgm:presLayoutVars>
          <dgm:chMax val="1"/>
          <dgm:bulletEnabled val="1"/>
        </dgm:presLayoutVars>
      </dgm:prSet>
      <dgm:spPr/>
      <dgm:t>
        <a:bodyPr/>
        <a:lstStyle/>
        <a:p>
          <a:endParaRPr lang="zh-CN" altLang="en-US"/>
        </a:p>
      </dgm:t>
    </dgm:pt>
    <dgm:pt modelId="{147B283B-1B5C-4F41-B223-7125950DD4DE}" type="pres">
      <dgm:prSet presAssocID="{4318AC08-0F0F-4400-9965-5FF96EBC801E}" presName="descendantText" presStyleLbl="alignAccFollowNode1" presStyleIdx="0" presStyleCnt="1" custScaleX="154413" custScaleY="112420">
        <dgm:presLayoutVars>
          <dgm:bulletEnabled val="1"/>
        </dgm:presLayoutVars>
      </dgm:prSet>
      <dgm:spPr/>
      <dgm:t>
        <a:bodyPr/>
        <a:lstStyle/>
        <a:p>
          <a:endParaRPr lang="zh-CN" altLang="en-US"/>
        </a:p>
      </dgm:t>
    </dgm:pt>
  </dgm:ptLst>
  <dgm:cxnLst>
    <dgm:cxn modelId="{1636A4FD-BF1F-4077-BEF8-645C23A2A224}" type="presOf" srcId="{87A6661B-6B40-411E-A40D-3D29755F1CB3}" destId="{147B283B-1B5C-4F41-B223-7125950DD4DE}" srcOrd="0" destOrd="3" presId="urn:microsoft.com/office/officeart/2005/8/layout/vList5"/>
    <dgm:cxn modelId="{237767EF-3B53-41D4-9B83-FA9FA6F2FB88}" type="presOf" srcId="{32EBF020-CE2B-4439-A45E-FB9E3310873A}" destId="{147B283B-1B5C-4F41-B223-7125950DD4DE}" srcOrd="0" destOrd="0" presId="urn:microsoft.com/office/officeart/2005/8/layout/vList5"/>
    <dgm:cxn modelId="{0CBD6499-4CE0-45B1-877B-A95772228740}" type="presOf" srcId="{4318AC08-0F0F-4400-9965-5FF96EBC801E}" destId="{819FE510-7876-4258-8A05-093D20C10B04}" srcOrd="0" destOrd="0" presId="urn:microsoft.com/office/officeart/2005/8/layout/vList5"/>
    <dgm:cxn modelId="{4AD001EC-9C6C-42C9-A1B3-AF07198BCFA9}" srcId="{4318AC08-0F0F-4400-9965-5FF96EBC801E}" destId="{87A6661B-6B40-411E-A40D-3D29755F1CB3}" srcOrd="3" destOrd="0" parTransId="{6D1411EF-4C9B-4EA3-B176-D77B256F3E67}" sibTransId="{74060116-BED7-493A-BAD1-E5C6F05B9D60}"/>
    <dgm:cxn modelId="{9E4EA569-BCCE-4BA9-B178-5EAB4F858869}" type="presOf" srcId="{305E1D88-0CB8-4F68-BB5A-C43446492705}" destId="{147B283B-1B5C-4F41-B223-7125950DD4DE}" srcOrd="0" destOrd="1" presId="urn:microsoft.com/office/officeart/2005/8/layout/vList5"/>
    <dgm:cxn modelId="{7DBEEF87-F45E-4458-ACDD-421C23015889}" srcId="{4318AC08-0F0F-4400-9965-5FF96EBC801E}" destId="{305E1D88-0CB8-4F68-BB5A-C43446492705}" srcOrd="1" destOrd="0" parTransId="{8CE1946A-F156-4074-8CD4-82D557DDE148}" sibTransId="{2D151AA9-F50A-4E4F-BF2B-7E6F9F095317}"/>
    <dgm:cxn modelId="{030DAE25-3802-40CF-BA46-FFABC5D4AD6A}" type="presOf" srcId="{F2F55A84-D6F6-44A4-89BF-3D7185DEFD19}" destId="{797E1C43-EFD1-4790-A087-7CBE5AEA001D}" srcOrd="0" destOrd="0" presId="urn:microsoft.com/office/officeart/2005/8/layout/vList5"/>
    <dgm:cxn modelId="{9F2FE384-5C64-4360-B038-318EDA1B8ED6}" type="presOf" srcId="{E84E1A1A-DAE3-4D6A-B0E5-2456FE41FB42}" destId="{147B283B-1B5C-4F41-B223-7125950DD4DE}" srcOrd="0" destOrd="2" presId="urn:microsoft.com/office/officeart/2005/8/layout/vList5"/>
    <dgm:cxn modelId="{0B331653-BC5E-4823-AE92-AAADD34639E0}" srcId="{4318AC08-0F0F-4400-9965-5FF96EBC801E}" destId="{32EBF020-CE2B-4439-A45E-FB9E3310873A}" srcOrd="0" destOrd="0" parTransId="{7174051B-B8AF-455F-8190-45F62771FD85}" sibTransId="{15C3A5E3-437A-4F28-B063-A51D96CF8518}"/>
    <dgm:cxn modelId="{20854D3F-9FA5-4CE0-9F7D-91EAFACB220A}" srcId="{4318AC08-0F0F-4400-9965-5FF96EBC801E}" destId="{E84E1A1A-DAE3-4D6A-B0E5-2456FE41FB42}" srcOrd="2" destOrd="0" parTransId="{90494266-D991-4832-8C28-4C1BB45FAD5D}" sibTransId="{ACD177AC-37B5-4094-9975-90DDD1E20C99}"/>
    <dgm:cxn modelId="{E6D7C841-CA94-4ACB-86F1-7E85C62D50FB}" srcId="{F2F55A84-D6F6-44A4-89BF-3D7185DEFD19}" destId="{4318AC08-0F0F-4400-9965-5FF96EBC801E}" srcOrd="0" destOrd="0" parTransId="{64EA80B0-1AF6-4DB8-8818-FDA6000E2C31}" sibTransId="{038D3202-5A00-4BD6-B58D-4A7BAB783AE4}"/>
    <dgm:cxn modelId="{749AD037-E1C9-436C-BD00-F4897D540FAE}" srcId="{4318AC08-0F0F-4400-9965-5FF96EBC801E}" destId="{5B9CBE53-DC1B-4181-BB2A-F2E505516CF3}" srcOrd="4" destOrd="0" parTransId="{6D19FFBE-1080-4B45-9B8E-B6828AE6BE60}" sibTransId="{D813096B-B6A4-4DD0-9E15-02D72A9953DC}"/>
    <dgm:cxn modelId="{CF06E35A-F71E-4A9F-9CEB-333496E9F927}" type="presOf" srcId="{5B9CBE53-DC1B-4181-BB2A-F2E505516CF3}" destId="{147B283B-1B5C-4F41-B223-7125950DD4DE}" srcOrd="0" destOrd="4" presId="urn:microsoft.com/office/officeart/2005/8/layout/vList5"/>
    <dgm:cxn modelId="{8B58BE6C-0076-469D-8B20-C1A61CB3AC39}" type="presParOf" srcId="{797E1C43-EFD1-4790-A087-7CBE5AEA001D}" destId="{A4E4CE1B-5FDA-4B22-B056-48E3315466BF}" srcOrd="0" destOrd="0" presId="urn:microsoft.com/office/officeart/2005/8/layout/vList5"/>
    <dgm:cxn modelId="{4A88BF91-F6E4-4119-AD9C-5FC691AEB262}" type="presParOf" srcId="{A4E4CE1B-5FDA-4B22-B056-48E3315466BF}" destId="{819FE510-7876-4258-8A05-093D20C10B04}" srcOrd="0" destOrd="0" presId="urn:microsoft.com/office/officeart/2005/8/layout/vList5"/>
    <dgm:cxn modelId="{EE5DBAE9-B2BA-49BB-B09F-AE75618AC8D1}" type="presParOf" srcId="{A4E4CE1B-5FDA-4B22-B056-48E3315466BF}" destId="{147B283B-1B5C-4F41-B223-7125950DD4D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2F55A84-D6F6-44A4-89BF-3D7185DEFD1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zh-CN" altLang="en-US"/>
        </a:p>
      </dgm:t>
    </dgm:pt>
    <dgm:pt modelId="{4318AC08-0F0F-4400-9965-5FF96EBC801E}">
      <dgm:prSet/>
      <dgm:spPr/>
      <dgm:t>
        <a:bodyPr/>
        <a:lstStyle/>
        <a:p>
          <a:pPr rtl="0"/>
          <a:r>
            <a:rPr lang="zh-CN" altLang="en-US" dirty="0" smtClean="0"/>
            <a:t>流程</a:t>
          </a:r>
          <a:endParaRPr lang="zh-CN" dirty="0"/>
        </a:p>
      </dgm:t>
    </dgm:pt>
    <dgm:pt modelId="{64EA80B0-1AF6-4DB8-8818-FDA6000E2C31}" type="parTrans" cxnId="{E6D7C841-CA94-4ACB-86F1-7E85C62D50FB}">
      <dgm:prSet/>
      <dgm:spPr/>
      <dgm:t>
        <a:bodyPr/>
        <a:lstStyle/>
        <a:p>
          <a:endParaRPr lang="zh-CN" altLang="en-US"/>
        </a:p>
      </dgm:t>
    </dgm:pt>
    <dgm:pt modelId="{038D3202-5A00-4BD6-B58D-4A7BAB783AE4}" type="sibTrans" cxnId="{E6D7C841-CA94-4ACB-86F1-7E85C62D50FB}">
      <dgm:prSet/>
      <dgm:spPr/>
      <dgm:t>
        <a:bodyPr/>
        <a:lstStyle/>
        <a:p>
          <a:endParaRPr lang="zh-CN" altLang="en-US"/>
        </a:p>
      </dgm:t>
    </dgm:pt>
    <dgm:pt modelId="{32EBF020-CE2B-4439-A45E-FB9E3310873A}">
      <dgm:prSet/>
      <dgm:spPr/>
      <dgm:t>
        <a:bodyPr/>
        <a:lstStyle/>
        <a:p>
          <a:pPr rtl="0"/>
          <a:r>
            <a:rPr lang="zh-CN" altLang="en-US" b="0" dirty="0" smtClean="0"/>
            <a:t>程序员在试图提交代码变更到代码库之前，先提交变更申请，变更申请包含了这次变更的内容，评审人；</a:t>
          </a:r>
          <a:endParaRPr lang="zh-CN" b="0" dirty="0"/>
        </a:p>
      </dgm:t>
    </dgm:pt>
    <dgm:pt modelId="{7174051B-B8AF-455F-8190-45F62771FD85}" type="parTrans" cxnId="{0B331653-BC5E-4823-AE92-AAADD34639E0}">
      <dgm:prSet/>
      <dgm:spPr/>
      <dgm:t>
        <a:bodyPr/>
        <a:lstStyle/>
        <a:p>
          <a:endParaRPr lang="zh-CN" altLang="en-US"/>
        </a:p>
      </dgm:t>
    </dgm:pt>
    <dgm:pt modelId="{15C3A5E3-437A-4F28-B063-A51D96CF8518}" type="sibTrans" cxnId="{0B331653-BC5E-4823-AE92-AAADD34639E0}">
      <dgm:prSet/>
      <dgm:spPr/>
      <dgm:t>
        <a:bodyPr/>
        <a:lstStyle/>
        <a:p>
          <a:endParaRPr lang="zh-CN" altLang="en-US"/>
        </a:p>
      </dgm:t>
    </dgm:pt>
    <dgm:pt modelId="{74B95FDA-4E6B-4410-B2C2-F93C9EDB0A99}">
      <dgm:prSet/>
      <dgm:spPr/>
      <dgm:t>
        <a:bodyPr/>
        <a:lstStyle/>
        <a:p>
          <a:pPr rtl="0"/>
          <a:r>
            <a:rPr lang="zh-CN" altLang="en-US" b="0" dirty="0" smtClean="0"/>
            <a:t>评审人查看变更内容，评估变更，与变更申请人沟通，评估是否通过变更；</a:t>
          </a:r>
          <a:endParaRPr lang="zh-CN" altLang="en-US" b="0" dirty="0"/>
        </a:p>
      </dgm:t>
    </dgm:pt>
    <dgm:pt modelId="{1C6D4BE0-0B9A-4B4B-9F3C-CD0977FD66F8}" type="parTrans" cxnId="{0E59245B-0146-4EB2-A35A-3C4CB29772A2}">
      <dgm:prSet/>
      <dgm:spPr/>
      <dgm:t>
        <a:bodyPr/>
        <a:lstStyle/>
        <a:p>
          <a:endParaRPr lang="zh-CN" altLang="en-US"/>
        </a:p>
      </dgm:t>
    </dgm:pt>
    <dgm:pt modelId="{DC9DE015-5A42-44F4-B653-EDF8EF5DB97C}" type="sibTrans" cxnId="{0E59245B-0146-4EB2-A35A-3C4CB29772A2}">
      <dgm:prSet/>
      <dgm:spPr/>
      <dgm:t>
        <a:bodyPr/>
        <a:lstStyle/>
        <a:p>
          <a:endParaRPr lang="zh-CN" altLang="en-US"/>
        </a:p>
      </dgm:t>
    </dgm:pt>
    <dgm:pt modelId="{C7B3415F-91B8-4256-944C-68376B8DDCA9}">
      <dgm:prSet/>
      <dgm:spPr/>
      <dgm:t>
        <a:bodyPr/>
        <a:lstStyle/>
        <a:p>
          <a:pPr rtl="0"/>
          <a:r>
            <a:rPr lang="zh-CN" altLang="en-US" b="0" dirty="0" smtClean="0"/>
            <a:t>如果评审人通过变更，则变更申请人才可以提交代码到代码库；</a:t>
          </a:r>
          <a:endParaRPr lang="zh-CN" altLang="en-US" b="0" dirty="0"/>
        </a:p>
      </dgm:t>
    </dgm:pt>
    <dgm:pt modelId="{C3680D6E-A398-4920-AC23-ED0F1B443316}" type="parTrans" cxnId="{6BF3A378-836E-4EA7-8B95-C6101F3CD96F}">
      <dgm:prSet/>
      <dgm:spPr/>
      <dgm:t>
        <a:bodyPr/>
        <a:lstStyle/>
        <a:p>
          <a:endParaRPr lang="zh-CN" altLang="en-US"/>
        </a:p>
      </dgm:t>
    </dgm:pt>
    <dgm:pt modelId="{5E26C491-6887-488F-8121-33208D68F482}" type="sibTrans" cxnId="{6BF3A378-836E-4EA7-8B95-C6101F3CD96F}">
      <dgm:prSet/>
      <dgm:spPr/>
      <dgm:t>
        <a:bodyPr/>
        <a:lstStyle/>
        <a:p>
          <a:endParaRPr lang="zh-CN" altLang="en-US"/>
        </a:p>
      </dgm:t>
    </dgm:pt>
    <dgm:pt modelId="{233B8D36-6342-4BF8-A158-8355DF7F66E8}">
      <dgm:prSet/>
      <dgm:spPr/>
      <dgm:t>
        <a:bodyPr/>
        <a:lstStyle/>
        <a:p>
          <a:pPr rtl="0"/>
          <a:r>
            <a:rPr lang="zh-CN" altLang="en-US" b="0" dirty="0" smtClean="0"/>
            <a:t>如果评审人不通过变更，则变更申请人需要根据讨论结果或评审建议做出修改，直到与评审人达成一致，通过评审，才可以提交代码到代码库；</a:t>
          </a:r>
          <a:endParaRPr lang="zh-CN" altLang="en-US" b="0" dirty="0"/>
        </a:p>
      </dgm:t>
    </dgm:pt>
    <dgm:pt modelId="{AD4DD6D9-BC73-4850-B2A2-3FEE7BD9D376}" type="parTrans" cxnId="{FEE81632-3B86-4C33-AEA7-4B74EED9AC20}">
      <dgm:prSet/>
      <dgm:spPr/>
      <dgm:t>
        <a:bodyPr/>
        <a:lstStyle/>
        <a:p>
          <a:endParaRPr lang="zh-CN" altLang="en-US"/>
        </a:p>
      </dgm:t>
    </dgm:pt>
    <dgm:pt modelId="{4C5EC513-8BA4-4B47-B596-F771EA14FB7D}" type="sibTrans" cxnId="{FEE81632-3B86-4C33-AEA7-4B74EED9AC20}">
      <dgm:prSet/>
      <dgm:spPr/>
      <dgm:t>
        <a:bodyPr/>
        <a:lstStyle/>
        <a:p>
          <a:endParaRPr lang="zh-CN" altLang="en-US"/>
        </a:p>
      </dgm:t>
    </dgm:pt>
    <dgm:pt modelId="{797E1C43-EFD1-4790-A087-7CBE5AEA001D}" type="pres">
      <dgm:prSet presAssocID="{F2F55A84-D6F6-44A4-89BF-3D7185DEFD19}" presName="Name0" presStyleCnt="0">
        <dgm:presLayoutVars>
          <dgm:dir/>
          <dgm:animLvl val="lvl"/>
          <dgm:resizeHandles val="exact"/>
        </dgm:presLayoutVars>
      </dgm:prSet>
      <dgm:spPr/>
      <dgm:t>
        <a:bodyPr/>
        <a:lstStyle/>
        <a:p>
          <a:endParaRPr lang="zh-CN" altLang="en-US"/>
        </a:p>
      </dgm:t>
    </dgm:pt>
    <dgm:pt modelId="{A4E4CE1B-5FDA-4B22-B056-48E3315466BF}" type="pres">
      <dgm:prSet presAssocID="{4318AC08-0F0F-4400-9965-5FF96EBC801E}" presName="linNode" presStyleCnt="0"/>
      <dgm:spPr/>
      <dgm:t>
        <a:bodyPr/>
        <a:lstStyle/>
        <a:p>
          <a:endParaRPr lang="zh-CN" altLang="en-US"/>
        </a:p>
      </dgm:t>
    </dgm:pt>
    <dgm:pt modelId="{819FE510-7876-4258-8A05-093D20C10B04}" type="pres">
      <dgm:prSet presAssocID="{4318AC08-0F0F-4400-9965-5FF96EBC801E}" presName="parentText" presStyleLbl="node1" presStyleIdx="0" presStyleCnt="1" custScaleX="31336" custScaleY="93291">
        <dgm:presLayoutVars>
          <dgm:chMax val="1"/>
          <dgm:bulletEnabled val="1"/>
        </dgm:presLayoutVars>
      </dgm:prSet>
      <dgm:spPr/>
      <dgm:t>
        <a:bodyPr/>
        <a:lstStyle/>
        <a:p>
          <a:endParaRPr lang="zh-CN" altLang="en-US"/>
        </a:p>
      </dgm:t>
    </dgm:pt>
    <dgm:pt modelId="{147B283B-1B5C-4F41-B223-7125950DD4DE}" type="pres">
      <dgm:prSet presAssocID="{4318AC08-0F0F-4400-9965-5FF96EBC801E}" presName="descendantText" presStyleLbl="alignAccFollowNode1" presStyleIdx="0" presStyleCnt="1" custScaleX="154413" custScaleY="112420">
        <dgm:presLayoutVars>
          <dgm:bulletEnabled val="1"/>
        </dgm:presLayoutVars>
      </dgm:prSet>
      <dgm:spPr/>
      <dgm:t>
        <a:bodyPr/>
        <a:lstStyle/>
        <a:p>
          <a:endParaRPr lang="zh-CN" altLang="en-US"/>
        </a:p>
      </dgm:t>
    </dgm:pt>
  </dgm:ptLst>
  <dgm:cxnLst>
    <dgm:cxn modelId="{3E0D7EB4-CB9B-48AD-B432-135862BD70E9}" type="presOf" srcId="{233B8D36-6342-4BF8-A158-8355DF7F66E8}" destId="{147B283B-1B5C-4F41-B223-7125950DD4DE}" srcOrd="0" destOrd="3" presId="urn:microsoft.com/office/officeart/2005/8/layout/vList5"/>
    <dgm:cxn modelId="{15C5F7B3-DFAB-471D-B838-FB2E2569D4F8}" type="presOf" srcId="{32EBF020-CE2B-4439-A45E-FB9E3310873A}" destId="{147B283B-1B5C-4F41-B223-7125950DD4DE}" srcOrd="0" destOrd="0" presId="urn:microsoft.com/office/officeart/2005/8/layout/vList5"/>
    <dgm:cxn modelId="{0E59245B-0146-4EB2-A35A-3C4CB29772A2}" srcId="{4318AC08-0F0F-4400-9965-5FF96EBC801E}" destId="{74B95FDA-4E6B-4410-B2C2-F93C9EDB0A99}" srcOrd="1" destOrd="0" parTransId="{1C6D4BE0-0B9A-4B4B-9F3C-CD0977FD66F8}" sibTransId="{DC9DE015-5A42-44F4-B653-EDF8EF5DB97C}"/>
    <dgm:cxn modelId="{32A80AC1-78FD-4353-89FA-19BEAE20B130}" type="presOf" srcId="{C7B3415F-91B8-4256-944C-68376B8DDCA9}" destId="{147B283B-1B5C-4F41-B223-7125950DD4DE}" srcOrd="0" destOrd="2" presId="urn:microsoft.com/office/officeart/2005/8/layout/vList5"/>
    <dgm:cxn modelId="{E6D7C841-CA94-4ACB-86F1-7E85C62D50FB}" srcId="{F2F55A84-D6F6-44A4-89BF-3D7185DEFD19}" destId="{4318AC08-0F0F-4400-9965-5FF96EBC801E}" srcOrd="0" destOrd="0" parTransId="{64EA80B0-1AF6-4DB8-8818-FDA6000E2C31}" sibTransId="{038D3202-5A00-4BD6-B58D-4A7BAB783AE4}"/>
    <dgm:cxn modelId="{FEE81632-3B86-4C33-AEA7-4B74EED9AC20}" srcId="{4318AC08-0F0F-4400-9965-5FF96EBC801E}" destId="{233B8D36-6342-4BF8-A158-8355DF7F66E8}" srcOrd="3" destOrd="0" parTransId="{AD4DD6D9-BC73-4850-B2A2-3FEE7BD9D376}" sibTransId="{4C5EC513-8BA4-4B47-B596-F771EA14FB7D}"/>
    <dgm:cxn modelId="{0B96834C-D665-46F1-BA69-886D9CE2E54B}" type="presOf" srcId="{F2F55A84-D6F6-44A4-89BF-3D7185DEFD19}" destId="{797E1C43-EFD1-4790-A087-7CBE5AEA001D}" srcOrd="0" destOrd="0" presId="urn:microsoft.com/office/officeart/2005/8/layout/vList5"/>
    <dgm:cxn modelId="{0B331653-BC5E-4823-AE92-AAADD34639E0}" srcId="{4318AC08-0F0F-4400-9965-5FF96EBC801E}" destId="{32EBF020-CE2B-4439-A45E-FB9E3310873A}" srcOrd="0" destOrd="0" parTransId="{7174051B-B8AF-455F-8190-45F62771FD85}" sibTransId="{15C3A5E3-437A-4F28-B063-A51D96CF8518}"/>
    <dgm:cxn modelId="{831982A3-08A9-42A0-9A92-6344DF028695}" type="presOf" srcId="{74B95FDA-4E6B-4410-B2C2-F93C9EDB0A99}" destId="{147B283B-1B5C-4F41-B223-7125950DD4DE}" srcOrd="0" destOrd="1" presId="urn:microsoft.com/office/officeart/2005/8/layout/vList5"/>
    <dgm:cxn modelId="{6BF3A378-836E-4EA7-8B95-C6101F3CD96F}" srcId="{4318AC08-0F0F-4400-9965-5FF96EBC801E}" destId="{C7B3415F-91B8-4256-944C-68376B8DDCA9}" srcOrd="2" destOrd="0" parTransId="{C3680D6E-A398-4920-AC23-ED0F1B443316}" sibTransId="{5E26C491-6887-488F-8121-33208D68F482}"/>
    <dgm:cxn modelId="{38B4BD69-3173-4152-8E2F-C38D2ED2D0B3}" type="presOf" srcId="{4318AC08-0F0F-4400-9965-5FF96EBC801E}" destId="{819FE510-7876-4258-8A05-093D20C10B04}" srcOrd="0" destOrd="0" presId="urn:microsoft.com/office/officeart/2005/8/layout/vList5"/>
    <dgm:cxn modelId="{977E203F-C631-45C5-B275-E1A574FD9024}" type="presParOf" srcId="{797E1C43-EFD1-4790-A087-7CBE5AEA001D}" destId="{A4E4CE1B-5FDA-4B22-B056-48E3315466BF}" srcOrd="0" destOrd="0" presId="urn:microsoft.com/office/officeart/2005/8/layout/vList5"/>
    <dgm:cxn modelId="{369EBBBD-162E-4744-B2B2-E140520103EC}" type="presParOf" srcId="{A4E4CE1B-5FDA-4B22-B056-48E3315466BF}" destId="{819FE510-7876-4258-8A05-093D20C10B04}" srcOrd="0" destOrd="0" presId="urn:microsoft.com/office/officeart/2005/8/layout/vList5"/>
    <dgm:cxn modelId="{54EE0D16-7F4D-427C-8FCD-8A2F543441C6}" type="presParOf" srcId="{A4E4CE1B-5FDA-4B22-B056-48E3315466BF}" destId="{147B283B-1B5C-4F41-B223-7125950DD4DE}"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816358E-8C37-43AE-A42E-E9ABB6F57022}"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39CCC5B5-962D-44A1-B246-8BF2C53FAB10}">
      <dgm:prSet/>
      <dgm:spPr/>
      <dgm:t>
        <a:bodyPr/>
        <a:lstStyle/>
        <a:p>
          <a:pPr rtl="0"/>
          <a:r>
            <a:rPr lang="zh-CN" dirty="0" smtClean="0"/>
            <a:t>提交前评审流程图</a:t>
          </a:r>
          <a:endParaRPr lang="zh-CN" dirty="0"/>
        </a:p>
      </dgm:t>
    </dgm:pt>
    <dgm:pt modelId="{0EB339F6-BE6D-445A-9380-BB411C007204}" type="parTrans" cxnId="{D94B5914-1DAE-4DC1-839D-56868D517000}">
      <dgm:prSet/>
      <dgm:spPr/>
      <dgm:t>
        <a:bodyPr/>
        <a:lstStyle/>
        <a:p>
          <a:endParaRPr lang="zh-CN" altLang="en-US"/>
        </a:p>
      </dgm:t>
    </dgm:pt>
    <dgm:pt modelId="{A511CF19-6332-4CDD-AA17-DA5A49618109}" type="sibTrans" cxnId="{D94B5914-1DAE-4DC1-839D-56868D517000}">
      <dgm:prSet/>
      <dgm:spPr/>
      <dgm:t>
        <a:bodyPr/>
        <a:lstStyle/>
        <a:p>
          <a:endParaRPr lang="zh-CN" altLang="en-US"/>
        </a:p>
      </dgm:t>
    </dgm:pt>
    <dgm:pt modelId="{CB30F91A-7507-4CBF-9496-C4BF062E3DD7}" type="pres">
      <dgm:prSet presAssocID="{A816358E-8C37-43AE-A42E-E9ABB6F57022}" presName="linear" presStyleCnt="0">
        <dgm:presLayoutVars>
          <dgm:animLvl val="lvl"/>
          <dgm:resizeHandles val="exact"/>
        </dgm:presLayoutVars>
      </dgm:prSet>
      <dgm:spPr/>
      <dgm:t>
        <a:bodyPr/>
        <a:lstStyle/>
        <a:p>
          <a:endParaRPr lang="zh-CN" altLang="en-US"/>
        </a:p>
      </dgm:t>
    </dgm:pt>
    <dgm:pt modelId="{F425E6AD-DB1C-479E-8749-00EF7E339DDB}" type="pres">
      <dgm:prSet presAssocID="{39CCC5B5-962D-44A1-B246-8BF2C53FAB10}" presName="parentText" presStyleLbl="node1" presStyleIdx="0" presStyleCnt="1">
        <dgm:presLayoutVars>
          <dgm:chMax val="0"/>
          <dgm:bulletEnabled val="1"/>
        </dgm:presLayoutVars>
      </dgm:prSet>
      <dgm:spPr/>
      <dgm:t>
        <a:bodyPr/>
        <a:lstStyle/>
        <a:p>
          <a:endParaRPr lang="zh-CN" altLang="en-US"/>
        </a:p>
      </dgm:t>
    </dgm:pt>
  </dgm:ptLst>
  <dgm:cxnLst>
    <dgm:cxn modelId="{D94B5914-1DAE-4DC1-839D-56868D517000}" srcId="{A816358E-8C37-43AE-A42E-E9ABB6F57022}" destId="{39CCC5B5-962D-44A1-B246-8BF2C53FAB10}" srcOrd="0" destOrd="0" parTransId="{0EB339F6-BE6D-445A-9380-BB411C007204}" sibTransId="{A511CF19-6332-4CDD-AA17-DA5A49618109}"/>
    <dgm:cxn modelId="{1129370B-2828-4FE4-8C34-E8771646C137}" type="presOf" srcId="{39CCC5B5-962D-44A1-B246-8BF2C53FAB10}" destId="{F425E6AD-DB1C-479E-8749-00EF7E339DDB}" srcOrd="0" destOrd="0" presId="urn:microsoft.com/office/officeart/2005/8/layout/vList2"/>
    <dgm:cxn modelId="{9F766F45-2639-456C-B16F-C07A59064541}" type="presOf" srcId="{A816358E-8C37-43AE-A42E-E9ABB6F57022}" destId="{CB30F91A-7507-4CBF-9496-C4BF062E3DD7}" srcOrd="0" destOrd="0" presId="urn:microsoft.com/office/officeart/2005/8/layout/vList2"/>
    <dgm:cxn modelId="{23823445-E924-4019-AA90-C56ED8306992}" type="presParOf" srcId="{CB30F91A-7507-4CBF-9496-C4BF062E3DD7}" destId="{F425E6AD-DB1C-479E-8749-00EF7E339DD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405B05A-CDD5-4E25-92BE-FE8F6670C59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B0EBF987-EC86-4AA3-A04F-582B06EFAA40}">
      <dgm:prSet/>
      <dgm:spPr/>
      <dgm:t>
        <a:bodyPr/>
        <a:lstStyle/>
        <a:p>
          <a:pPr rtl="0"/>
          <a:r>
            <a:rPr lang="zh-CN" dirty="0" smtClean="0"/>
            <a:t>提交后评审流程介绍</a:t>
          </a:r>
          <a:endParaRPr lang="zh-CN" dirty="0"/>
        </a:p>
      </dgm:t>
    </dgm:pt>
    <dgm:pt modelId="{183752AD-8562-4E82-BD15-9765B432585F}" type="parTrans" cxnId="{A331BFB8-109E-4AF0-93EC-3E321B8CC7DE}">
      <dgm:prSet/>
      <dgm:spPr/>
      <dgm:t>
        <a:bodyPr/>
        <a:lstStyle/>
        <a:p>
          <a:endParaRPr lang="zh-CN" altLang="en-US"/>
        </a:p>
      </dgm:t>
    </dgm:pt>
    <dgm:pt modelId="{32FBBD0C-C0BB-47A1-9A53-28D0AEE8F84B}" type="sibTrans" cxnId="{A331BFB8-109E-4AF0-93EC-3E321B8CC7DE}">
      <dgm:prSet/>
      <dgm:spPr/>
      <dgm:t>
        <a:bodyPr/>
        <a:lstStyle/>
        <a:p>
          <a:endParaRPr lang="zh-CN" altLang="en-US"/>
        </a:p>
      </dgm:t>
    </dgm:pt>
    <dgm:pt modelId="{9315C9CE-3558-4EE9-BCF5-EB1D1BE97CA5}" type="pres">
      <dgm:prSet presAssocID="{C405B05A-CDD5-4E25-92BE-FE8F6670C596}" presName="linear" presStyleCnt="0">
        <dgm:presLayoutVars>
          <dgm:animLvl val="lvl"/>
          <dgm:resizeHandles val="exact"/>
        </dgm:presLayoutVars>
      </dgm:prSet>
      <dgm:spPr/>
      <dgm:t>
        <a:bodyPr/>
        <a:lstStyle/>
        <a:p>
          <a:endParaRPr lang="zh-CN" altLang="en-US"/>
        </a:p>
      </dgm:t>
    </dgm:pt>
    <dgm:pt modelId="{94718611-FD5E-489D-87B1-AC80C4D8C278}" type="pres">
      <dgm:prSet presAssocID="{B0EBF987-EC86-4AA3-A04F-582B06EFAA40}" presName="parentText" presStyleLbl="node1" presStyleIdx="0" presStyleCnt="1" custLinFactNeighborX="826" custLinFactNeighborY="-516">
        <dgm:presLayoutVars>
          <dgm:chMax val="0"/>
          <dgm:bulletEnabled val="1"/>
        </dgm:presLayoutVars>
      </dgm:prSet>
      <dgm:spPr/>
      <dgm:t>
        <a:bodyPr/>
        <a:lstStyle/>
        <a:p>
          <a:endParaRPr lang="zh-CN" altLang="en-US"/>
        </a:p>
      </dgm:t>
    </dgm:pt>
  </dgm:ptLst>
  <dgm:cxnLst>
    <dgm:cxn modelId="{36C9D925-3B3B-44F5-BCBB-8B7C2BE43A97}" type="presOf" srcId="{B0EBF987-EC86-4AA3-A04F-582B06EFAA40}" destId="{94718611-FD5E-489D-87B1-AC80C4D8C278}" srcOrd="0" destOrd="0" presId="urn:microsoft.com/office/officeart/2005/8/layout/vList2"/>
    <dgm:cxn modelId="{A331BFB8-109E-4AF0-93EC-3E321B8CC7DE}" srcId="{C405B05A-CDD5-4E25-92BE-FE8F6670C596}" destId="{B0EBF987-EC86-4AA3-A04F-582B06EFAA40}" srcOrd="0" destOrd="0" parTransId="{183752AD-8562-4E82-BD15-9765B432585F}" sibTransId="{32FBBD0C-C0BB-47A1-9A53-28D0AEE8F84B}"/>
    <dgm:cxn modelId="{8F08BA91-6ADA-4895-93F9-C2215667040F}" type="presOf" srcId="{C405B05A-CDD5-4E25-92BE-FE8F6670C596}" destId="{9315C9CE-3558-4EE9-BCF5-EB1D1BE97CA5}" srcOrd="0" destOrd="0" presId="urn:microsoft.com/office/officeart/2005/8/layout/vList2"/>
    <dgm:cxn modelId="{5159348E-7D5A-4DB7-AD99-56FED5009414}" type="presParOf" srcId="{9315C9CE-3558-4EE9-BCF5-EB1D1BE97CA5}" destId="{94718611-FD5E-489D-87B1-AC80C4D8C27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E077DA1-9792-4004-A321-B82720AF514A}"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zh-CN" altLang="en-US"/>
        </a:p>
      </dgm:t>
    </dgm:pt>
    <dgm:pt modelId="{25F965B2-8039-49A3-A10A-D217CD4373E0}">
      <dgm:prSet/>
      <dgm:spPr/>
      <dgm:t>
        <a:bodyPr/>
        <a:lstStyle/>
        <a:p>
          <a:pPr rtl="0"/>
          <a:r>
            <a:rPr lang="zh-CN" dirty="0" smtClean="0"/>
            <a:t>特点</a:t>
          </a:r>
          <a:endParaRPr lang="zh-CN" dirty="0"/>
        </a:p>
      </dgm:t>
    </dgm:pt>
    <dgm:pt modelId="{AC1CC848-045E-49F0-B509-35B00A97EAD5}" type="parTrans" cxnId="{42EE544B-0A53-4D1B-AFA2-73A66E0CA46A}">
      <dgm:prSet/>
      <dgm:spPr/>
      <dgm:t>
        <a:bodyPr/>
        <a:lstStyle/>
        <a:p>
          <a:endParaRPr lang="zh-CN" altLang="en-US"/>
        </a:p>
      </dgm:t>
    </dgm:pt>
    <dgm:pt modelId="{F7B2E08B-DCA7-42A5-BBCC-45A653DA2CB7}" type="sibTrans" cxnId="{42EE544B-0A53-4D1B-AFA2-73A66E0CA46A}">
      <dgm:prSet/>
      <dgm:spPr/>
      <dgm:t>
        <a:bodyPr/>
        <a:lstStyle/>
        <a:p>
          <a:endParaRPr lang="zh-CN" altLang="en-US"/>
        </a:p>
      </dgm:t>
    </dgm:pt>
    <dgm:pt modelId="{714EB595-26A7-47DB-86F3-D8F27BB2D951}">
      <dgm:prSet/>
      <dgm:spPr/>
      <dgm:t>
        <a:bodyPr/>
        <a:lstStyle/>
        <a:p>
          <a:pPr rtl="0"/>
          <a:r>
            <a:rPr lang="zh-CN" dirty="0" smtClean="0"/>
            <a:t>评审位置：代码提交代码库之后，自动触发评审</a:t>
          </a:r>
          <a:endParaRPr lang="zh-CN" dirty="0"/>
        </a:p>
      </dgm:t>
    </dgm:pt>
    <dgm:pt modelId="{A31F8500-6D4E-461C-A625-3DF05B6B2C4C}" type="parTrans" cxnId="{E2DA2842-25B8-4B43-B1E7-5C1AEA87A446}">
      <dgm:prSet/>
      <dgm:spPr/>
      <dgm:t>
        <a:bodyPr/>
        <a:lstStyle/>
        <a:p>
          <a:endParaRPr lang="zh-CN" altLang="en-US"/>
        </a:p>
      </dgm:t>
    </dgm:pt>
    <dgm:pt modelId="{AFE94BE9-3415-43B9-85C3-9DF78A31C988}" type="sibTrans" cxnId="{E2DA2842-25B8-4B43-B1E7-5C1AEA87A446}">
      <dgm:prSet/>
      <dgm:spPr/>
      <dgm:t>
        <a:bodyPr/>
        <a:lstStyle/>
        <a:p>
          <a:endParaRPr lang="zh-CN" altLang="en-US"/>
        </a:p>
      </dgm:t>
    </dgm:pt>
    <dgm:pt modelId="{7DFBF2AC-E25D-4E2D-9056-C3F465CC8613}">
      <dgm:prSet/>
      <dgm:spPr/>
      <dgm:t>
        <a:bodyPr/>
        <a:lstStyle/>
        <a:p>
          <a:pPr rtl="0"/>
          <a:r>
            <a:rPr lang="zh-CN" dirty="0" smtClean="0"/>
            <a:t>代码合入约束：代码已合入，无约束</a:t>
          </a:r>
          <a:endParaRPr lang="zh-CN" dirty="0"/>
        </a:p>
      </dgm:t>
    </dgm:pt>
    <dgm:pt modelId="{F06BF040-37D5-4DAA-9C79-37D4B9D696E7}" type="parTrans" cxnId="{86B234DE-85CD-4E52-9B08-8564D2BDFB34}">
      <dgm:prSet/>
      <dgm:spPr/>
      <dgm:t>
        <a:bodyPr/>
        <a:lstStyle/>
        <a:p>
          <a:endParaRPr lang="zh-CN" altLang="en-US"/>
        </a:p>
      </dgm:t>
    </dgm:pt>
    <dgm:pt modelId="{1E8C1FAD-1D14-4AB8-BA06-B50C84F6E0C4}" type="sibTrans" cxnId="{86B234DE-85CD-4E52-9B08-8564D2BDFB34}">
      <dgm:prSet/>
      <dgm:spPr/>
      <dgm:t>
        <a:bodyPr/>
        <a:lstStyle/>
        <a:p>
          <a:endParaRPr lang="zh-CN" altLang="en-US"/>
        </a:p>
      </dgm:t>
    </dgm:pt>
    <dgm:pt modelId="{791B7BEF-FC7B-444F-8ED1-A8615A197B59}">
      <dgm:prSet/>
      <dgm:spPr/>
      <dgm:t>
        <a:bodyPr/>
        <a:lstStyle/>
        <a:p>
          <a:pPr rtl="0"/>
          <a:r>
            <a:rPr lang="zh-CN" smtClean="0"/>
            <a:t>对开发环境要求：不需要额外安装</a:t>
          </a:r>
          <a:endParaRPr lang="zh-CN"/>
        </a:p>
      </dgm:t>
    </dgm:pt>
    <dgm:pt modelId="{7102FA31-6A30-4E83-A402-6BC022E67946}" type="parTrans" cxnId="{4D2D306F-73D5-4F74-B9DF-3308BCC06605}">
      <dgm:prSet/>
      <dgm:spPr/>
      <dgm:t>
        <a:bodyPr/>
        <a:lstStyle/>
        <a:p>
          <a:endParaRPr lang="zh-CN" altLang="en-US"/>
        </a:p>
      </dgm:t>
    </dgm:pt>
    <dgm:pt modelId="{79628085-D881-4AD7-957A-9B71081056FB}" type="sibTrans" cxnId="{4D2D306F-73D5-4F74-B9DF-3308BCC06605}">
      <dgm:prSet/>
      <dgm:spPr/>
      <dgm:t>
        <a:bodyPr/>
        <a:lstStyle/>
        <a:p>
          <a:endParaRPr lang="zh-CN" altLang="en-US"/>
        </a:p>
      </dgm:t>
    </dgm:pt>
    <dgm:pt modelId="{7D1B1311-A0B4-49A3-90BB-895CEC5C6B20}">
      <dgm:prSet/>
      <dgm:spPr/>
      <dgm:t>
        <a:bodyPr/>
        <a:lstStyle/>
        <a:p>
          <a:pPr rtl="0"/>
          <a:r>
            <a:rPr lang="zh-CN" dirty="0" smtClean="0"/>
            <a:t>工作流程的变化：对现有工作流程影响很小，基本无需培训</a:t>
          </a:r>
          <a:endParaRPr lang="zh-CN" dirty="0"/>
        </a:p>
      </dgm:t>
    </dgm:pt>
    <dgm:pt modelId="{5ED2EE48-FF27-489D-AF8F-8C8753ABA62E}" type="parTrans" cxnId="{89EB1AAF-75C3-4E7E-A17E-5CFA5C2CAA24}">
      <dgm:prSet/>
      <dgm:spPr/>
      <dgm:t>
        <a:bodyPr/>
        <a:lstStyle/>
        <a:p>
          <a:endParaRPr lang="zh-CN" altLang="en-US"/>
        </a:p>
      </dgm:t>
    </dgm:pt>
    <dgm:pt modelId="{152F3F79-764D-4518-B09A-C489EB72471E}" type="sibTrans" cxnId="{89EB1AAF-75C3-4E7E-A17E-5CFA5C2CAA24}">
      <dgm:prSet/>
      <dgm:spPr/>
      <dgm:t>
        <a:bodyPr/>
        <a:lstStyle/>
        <a:p>
          <a:endParaRPr lang="zh-CN" altLang="en-US"/>
        </a:p>
      </dgm:t>
    </dgm:pt>
    <dgm:pt modelId="{525B9F5C-DFAB-4DCC-BC9B-4CDEBD637BD6}">
      <dgm:prSet/>
      <dgm:spPr/>
      <dgm:t>
        <a:bodyPr/>
        <a:lstStyle/>
        <a:p>
          <a:pPr rtl="0"/>
          <a:endParaRPr lang="zh-CN"/>
        </a:p>
      </dgm:t>
    </dgm:pt>
    <dgm:pt modelId="{6610523E-999B-4239-BBB5-FCA045705719}" type="parTrans" cxnId="{A9293340-4C8B-470A-A5CD-40CBFDF8EEBE}">
      <dgm:prSet/>
      <dgm:spPr/>
      <dgm:t>
        <a:bodyPr/>
        <a:lstStyle/>
        <a:p>
          <a:endParaRPr lang="zh-CN" altLang="en-US"/>
        </a:p>
      </dgm:t>
    </dgm:pt>
    <dgm:pt modelId="{98127287-748A-4582-8B34-4B70CED9E397}" type="sibTrans" cxnId="{A9293340-4C8B-470A-A5CD-40CBFDF8EEBE}">
      <dgm:prSet/>
      <dgm:spPr/>
      <dgm:t>
        <a:bodyPr/>
        <a:lstStyle/>
        <a:p>
          <a:endParaRPr lang="zh-CN" altLang="en-US"/>
        </a:p>
      </dgm:t>
    </dgm:pt>
    <dgm:pt modelId="{E05BF3F2-6534-4435-8AB5-84F955C42580}" type="pres">
      <dgm:prSet presAssocID="{2E077DA1-9792-4004-A321-B82720AF514A}" presName="Name0" presStyleCnt="0">
        <dgm:presLayoutVars>
          <dgm:dir/>
          <dgm:animLvl val="lvl"/>
          <dgm:resizeHandles val="exact"/>
        </dgm:presLayoutVars>
      </dgm:prSet>
      <dgm:spPr/>
      <dgm:t>
        <a:bodyPr/>
        <a:lstStyle/>
        <a:p>
          <a:endParaRPr lang="zh-CN" altLang="en-US"/>
        </a:p>
      </dgm:t>
    </dgm:pt>
    <dgm:pt modelId="{62DF3EDF-F32C-471E-A6A4-DEAFB32683B5}" type="pres">
      <dgm:prSet presAssocID="{25F965B2-8039-49A3-A10A-D217CD4373E0}" presName="linNode" presStyleCnt="0"/>
      <dgm:spPr/>
      <dgm:t>
        <a:bodyPr/>
        <a:lstStyle/>
        <a:p>
          <a:endParaRPr lang="zh-CN" altLang="en-US"/>
        </a:p>
      </dgm:t>
    </dgm:pt>
    <dgm:pt modelId="{B2F3F961-C317-4B06-A8D3-2CFAF16224C0}" type="pres">
      <dgm:prSet presAssocID="{25F965B2-8039-49A3-A10A-D217CD4373E0}" presName="parentText" presStyleLbl="node1" presStyleIdx="0" presStyleCnt="1" custScaleX="402180" custScaleY="98269">
        <dgm:presLayoutVars>
          <dgm:chMax val="1"/>
          <dgm:bulletEnabled val="1"/>
        </dgm:presLayoutVars>
      </dgm:prSet>
      <dgm:spPr/>
      <dgm:t>
        <a:bodyPr/>
        <a:lstStyle/>
        <a:p>
          <a:endParaRPr lang="zh-CN" altLang="en-US"/>
        </a:p>
      </dgm:t>
    </dgm:pt>
    <dgm:pt modelId="{F5304329-0A98-49F7-B8C2-AE72CBD4F2E0}" type="pres">
      <dgm:prSet presAssocID="{25F965B2-8039-49A3-A10A-D217CD4373E0}" presName="descendantText" presStyleLbl="alignAccFollowNode1" presStyleIdx="0" presStyleCnt="1" custScaleX="1763085" custScaleY="122837">
        <dgm:presLayoutVars>
          <dgm:bulletEnabled val="1"/>
        </dgm:presLayoutVars>
      </dgm:prSet>
      <dgm:spPr/>
      <dgm:t>
        <a:bodyPr/>
        <a:lstStyle/>
        <a:p>
          <a:endParaRPr lang="zh-CN" altLang="en-US"/>
        </a:p>
      </dgm:t>
    </dgm:pt>
  </dgm:ptLst>
  <dgm:cxnLst>
    <dgm:cxn modelId="{BFD55F31-F2F3-4864-B2FD-A19C8E216744}" type="presOf" srcId="{7DFBF2AC-E25D-4E2D-9056-C3F465CC8613}" destId="{F5304329-0A98-49F7-B8C2-AE72CBD4F2E0}" srcOrd="0" destOrd="1" presId="urn:microsoft.com/office/officeart/2005/8/layout/vList5"/>
    <dgm:cxn modelId="{908A4CF0-E754-4A2C-92A7-70B8CEA96F2E}" type="presOf" srcId="{714EB595-26A7-47DB-86F3-D8F27BB2D951}" destId="{F5304329-0A98-49F7-B8C2-AE72CBD4F2E0}" srcOrd="0" destOrd="0" presId="urn:microsoft.com/office/officeart/2005/8/layout/vList5"/>
    <dgm:cxn modelId="{4D2D306F-73D5-4F74-B9DF-3308BCC06605}" srcId="{25F965B2-8039-49A3-A10A-D217CD4373E0}" destId="{791B7BEF-FC7B-444F-8ED1-A8615A197B59}" srcOrd="2" destOrd="0" parTransId="{7102FA31-6A30-4E83-A402-6BC022E67946}" sibTransId="{79628085-D881-4AD7-957A-9B71081056FB}"/>
    <dgm:cxn modelId="{FFF5383F-A5EF-4877-A9C8-1CD6BE98ACCB}" type="presOf" srcId="{25F965B2-8039-49A3-A10A-D217CD4373E0}" destId="{B2F3F961-C317-4B06-A8D3-2CFAF16224C0}" srcOrd="0" destOrd="0" presId="urn:microsoft.com/office/officeart/2005/8/layout/vList5"/>
    <dgm:cxn modelId="{89EB1AAF-75C3-4E7E-A17E-5CFA5C2CAA24}" srcId="{25F965B2-8039-49A3-A10A-D217CD4373E0}" destId="{7D1B1311-A0B4-49A3-90BB-895CEC5C6B20}" srcOrd="3" destOrd="0" parTransId="{5ED2EE48-FF27-489D-AF8F-8C8753ABA62E}" sibTransId="{152F3F79-764D-4518-B09A-C489EB72471E}"/>
    <dgm:cxn modelId="{86B234DE-85CD-4E52-9B08-8564D2BDFB34}" srcId="{25F965B2-8039-49A3-A10A-D217CD4373E0}" destId="{7DFBF2AC-E25D-4E2D-9056-C3F465CC8613}" srcOrd="1" destOrd="0" parTransId="{F06BF040-37D5-4DAA-9C79-37D4B9D696E7}" sibTransId="{1E8C1FAD-1D14-4AB8-BA06-B50C84F6E0C4}"/>
    <dgm:cxn modelId="{853BF98D-AB81-45F6-A26E-8173D21155B4}" type="presOf" srcId="{791B7BEF-FC7B-444F-8ED1-A8615A197B59}" destId="{F5304329-0A98-49F7-B8C2-AE72CBD4F2E0}" srcOrd="0" destOrd="2" presId="urn:microsoft.com/office/officeart/2005/8/layout/vList5"/>
    <dgm:cxn modelId="{A3EB3E4E-E582-4CCA-8E31-B865F706316E}" type="presOf" srcId="{525B9F5C-DFAB-4DCC-BC9B-4CDEBD637BD6}" destId="{F5304329-0A98-49F7-B8C2-AE72CBD4F2E0}" srcOrd="0" destOrd="4" presId="urn:microsoft.com/office/officeart/2005/8/layout/vList5"/>
    <dgm:cxn modelId="{A125E297-D7D4-48DE-8FF7-19C3A9FE7969}" type="presOf" srcId="{2E077DA1-9792-4004-A321-B82720AF514A}" destId="{E05BF3F2-6534-4435-8AB5-84F955C42580}" srcOrd="0" destOrd="0" presId="urn:microsoft.com/office/officeart/2005/8/layout/vList5"/>
    <dgm:cxn modelId="{A9293340-4C8B-470A-A5CD-40CBFDF8EEBE}" srcId="{7D1B1311-A0B4-49A3-90BB-895CEC5C6B20}" destId="{525B9F5C-DFAB-4DCC-BC9B-4CDEBD637BD6}" srcOrd="0" destOrd="0" parTransId="{6610523E-999B-4239-BBB5-FCA045705719}" sibTransId="{98127287-748A-4582-8B34-4B70CED9E397}"/>
    <dgm:cxn modelId="{61EAF9BC-9B24-4DCA-A652-F737FBCDB2AA}" type="presOf" srcId="{7D1B1311-A0B4-49A3-90BB-895CEC5C6B20}" destId="{F5304329-0A98-49F7-B8C2-AE72CBD4F2E0}" srcOrd="0" destOrd="3" presId="urn:microsoft.com/office/officeart/2005/8/layout/vList5"/>
    <dgm:cxn modelId="{42EE544B-0A53-4D1B-AFA2-73A66E0CA46A}" srcId="{2E077DA1-9792-4004-A321-B82720AF514A}" destId="{25F965B2-8039-49A3-A10A-D217CD4373E0}" srcOrd="0" destOrd="0" parTransId="{AC1CC848-045E-49F0-B509-35B00A97EAD5}" sibTransId="{F7B2E08B-DCA7-42A5-BBCC-45A653DA2CB7}"/>
    <dgm:cxn modelId="{E2DA2842-25B8-4B43-B1E7-5C1AEA87A446}" srcId="{25F965B2-8039-49A3-A10A-D217CD4373E0}" destId="{714EB595-26A7-47DB-86F3-D8F27BB2D951}" srcOrd="0" destOrd="0" parTransId="{A31F8500-6D4E-461C-A625-3DF05B6B2C4C}" sibTransId="{AFE94BE9-3415-43B9-85C3-9DF78A31C988}"/>
    <dgm:cxn modelId="{9496FEAA-E34B-4E5C-872A-0F805BE7A3E8}" type="presParOf" srcId="{E05BF3F2-6534-4435-8AB5-84F955C42580}" destId="{62DF3EDF-F32C-471E-A6A4-DEAFB32683B5}" srcOrd="0" destOrd="0" presId="urn:microsoft.com/office/officeart/2005/8/layout/vList5"/>
    <dgm:cxn modelId="{47B1B8B7-37D9-4609-976E-DEE0394517C5}" type="presParOf" srcId="{62DF3EDF-F32C-471E-A6A4-DEAFB32683B5}" destId="{B2F3F961-C317-4B06-A8D3-2CFAF16224C0}" srcOrd="0" destOrd="0" presId="urn:microsoft.com/office/officeart/2005/8/layout/vList5"/>
    <dgm:cxn modelId="{91E15616-BE36-46E3-813B-9D4A89AC136A}" type="presParOf" srcId="{62DF3EDF-F32C-471E-A6A4-DEAFB32683B5}" destId="{F5304329-0A98-49F7-B8C2-AE72CBD4F2E0}"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E077DA1-9792-4004-A321-B82720AF514A}"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zh-CN" altLang="en-US"/>
        </a:p>
      </dgm:t>
    </dgm:pt>
    <dgm:pt modelId="{25F965B2-8039-49A3-A10A-D217CD4373E0}">
      <dgm:prSet/>
      <dgm:spPr/>
      <dgm:t>
        <a:bodyPr/>
        <a:lstStyle/>
        <a:p>
          <a:pPr rtl="0"/>
          <a:r>
            <a:rPr lang="zh-CN" altLang="en-US" dirty="0" smtClean="0"/>
            <a:t>流程</a:t>
          </a:r>
          <a:endParaRPr lang="zh-CN" dirty="0"/>
        </a:p>
      </dgm:t>
    </dgm:pt>
    <dgm:pt modelId="{AC1CC848-045E-49F0-B509-35B00A97EAD5}" type="parTrans" cxnId="{42EE544B-0A53-4D1B-AFA2-73A66E0CA46A}">
      <dgm:prSet/>
      <dgm:spPr/>
      <dgm:t>
        <a:bodyPr/>
        <a:lstStyle/>
        <a:p>
          <a:endParaRPr lang="zh-CN" altLang="en-US"/>
        </a:p>
      </dgm:t>
    </dgm:pt>
    <dgm:pt modelId="{F7B2E08B-DCA7-42A5-BBCC-45A653DA2CB7}" type="sibTrans" cxnId="{42EE544B-0A53-4D1B-AFA2-73A66E0CA46A}">
      <dgm:prSet/>
      <dgm:spPr/>
      <dgm:t>
        <a:bodyPr/>
        <a:lstStyle/>
        <a:p>
          <a:endParaRPr lang="zh-CN" altLang="en-US"/>
        </a:p>
      </dgm:t>
    </dgm:pt>
    <dgm:pt modelId="{714EB595-26A7-47DB-86F3-D8F27BB2D951}">
      <dgm:prSet/>
      <dgm:spPr/>
      <dgm:t>
        <a:bodyPr/>
        <a:lstStyle/>
        <a:p>
          <a:pPr rtl="0"/>
          <a:r>
            <a:rPr lang="zh-CN" altLang="en-US" b="0" i="0" smtClean="0"/>
            <a:t>程序员提交变更代码到代码库；</a:t>
          </a:r>
          <a:endParaRPr lang="zh-CN" dirty="0"/>
        </a:p>
      </dgm:t>
    </dgm:pt>
    <dgm:pt modelId="{A31F8500-6D4E-461C-A625-3DF05B6B2C4C}" type="parTrans" cxnId="{E2DA2842-25B8-4B43-B1E7-5C1AEA87A446}">
      <dgm:prSet/>
      <dgm:spPr/>
      <dgm:t>
        <a:bodyPr/>
        <a:lstStyle/>
        <a:p>
          <a:endParaRPr lang="zh-CN" altLang="en-US"/>
        </a:p>
      </dgm:t>
    </dgm:pt>
    <dgm:pt modelId="{AFE94BE9-3415-43B9-85C3-9DF78A31C988}" type="sibTrans" cxnId="{E2DA2842-25B8-4B43-B1E7-5C1AEA87A446}">
      <dgm:prSet/>
      <dgm:spPr/>
      <dgm:t>
        <a:bodyPr/>
        <a:lstStyle/>
        <a:p>
          <a:endParaRPr lang="zh-CN" altLang="en-US"/>
        </a:p>
      </dgm:t>
    </dgm:pt>
    <dgm:pt modelId="{525B9F5C-DFAB-4DCC-BC9B-4CDEBD637BD6}">
      <dgm:prSet/>
      <dgm:spPr/>
      <dgm:t>
        <a:bodyPr/>
        <a:lstStyle/>
        <a:p>
          <a:pPr rtl="0"/>
          <a:endParaRPr lang="zh-CN" dirty="0"/>
        </a:p>
      </dgm:t>
    </dgm:pt>
    <dgm:pt modelId="{6610523E-999B-4239-BBB5-FCA045705719}" type="parTrans" cxnId="{A9293340-4C8B-470A-A5CD-40CBFDF8EEBE}">
      <dgm:prSet/>
      <dgm:spPr/>
      <dgm:t>
        <a:bodyPr/>
        <a:lstStyle/>
        <a:p>
          <a:endParaRPr lang="zh-CN" altLang="en-US"/>
        </a:p>
      </dgm:t>
    </dgm:pt>
    <dgm:pt modelId="{98127287-748A-4582-8B34-4B70CED9E397}" type="sibTrans" cxnId="{A9293340-4C8B-470A-A5CD-40CBFDF8EEBE}">
      <dgm:prSet/>
      <dgm:spPr/>
      <dgm:t>
        <a:bodyPr/>
        <a:lstStyle/>
        <a:p>
          <a:endParaRPr lang="zh-CN" altLang="en-US"/>
        </a:p>
      </dgm:t>
    </dgm:pt>
    <dgm:pt modelId="{1F34CDE3-2E85-49AA-A11F-560F24D6DB09}">
      <dgm:prSet/>
      <dgm:spPr/>
      <dgm:t>
        <a:bodyPr/>
        <a:lstStyle/>
        <a:p>
          <a:r>
            <a:rPr lang="zh-CN" altLang="en-US" b="0" i="0" dirty="0" smtClean="0"/>
            <a:t>评审人审查这次变更的内容，如果评审通过，则标记此次的变更已审查；</a:t>
          </a:r>
          <a:endParaRPr lang="zh-CN" altLang="en-US" b="0" i="0" dirty="0"/>
        </a:p>
      </dgm:t>
    </dgm:pt>
    <dgm:pt modelId="{1B01A600-CDA5-4170-9020-6753B3D76F8D}" type="parTrans" cxnId="{0E2F2E61-025B-4E6D-AD8E-FC1AF5671391}">
      <dgm:prSet/>
      <dgm:spPr/>
      <dgm:t>
        <a:bodyPr/>
        <a:lstStyle/>
        <a:p>
          <a:endParaRPr lang="zh-CN" altLang="en-US"/>
        </a:p>
      </dgm:t>
    </dgm:pt>
    <dgm:pt modelId="{4B68B539-94D7-4415-B006-94FB7A0133CE}" type="sibTrans" cxnId="{0E2F2E61-025B-4E6D-AD8E-FC1AF5671391}">
      <dgm:prSet/>
      <dgm:spPr/>
      <dgm:t>
        <a:bodyPr/>
        <a:lstStyle/>
        <a:p>
          <a:endParaRPr lang="zh-CN" altLang="en-US"/>
        </a:p>
      </dgm:t>
    </dgm:pt>
    <dgm:pt modelId="{450DCDC0-B43E-4C26-8ADB-CA29E7C94F91}">
      <dgm:prSet/>
      <dgm:spPr/>
      <dgm:t>
        <a:bodyPr/>
        <a:lstStyle/>
        <a:p>
          <a:r>
            <a:rPr lang="zh-CN" altLang="en-US" b="0" i="0" dirty="0" smtClean="0"/>
            <a:t>如果评审人有疑义，则与变更人沟通，变更人根据讨论结果或评审意见做出修改，知道与评审人达成一致，通过评审。</a:t>
          </a:r>
          <a:endParaRPr lang="zh-CN" altLang="en-US" b="0" i="0" dirty="0"/>
        </a:p>
      </dgm:t>
    </dgm:pt>
    <dgm:pt modelId="{2600DB18-A1C1-4E99-A91A-3C5CFCC54A9E}" type="parTrans" cxnId="{6DE03D61-3A97-4D1F-AE88-80F879B3879E}">
      <dgm:prSet/>
      <dgm:spPr/>
      <dgm:t>
        <a:bodyPr/>
        <a:lstStyle/>
        <a:p>
          <a:endParaRPr lang="zh-CN" altLang="en-US"/>
        </a:p>
      </dgm:t>
    </dgm:pt>
    <dgm:pt modelId="{76279B6F-21EB-403F-9D73-7CC2F50AFCF7}" type="sibTrans" cxnId="{6DE03D61-3A97-4D1F-AE88-80F879B3879E}">
      <dgm:prSet/>
      <dgm:spPr/>
      <dgm:t>
        <a:bodyPr/>
        <a:lstStyle/>
        <a:p>
          <a:endParaRPr lang="zh-CN" altLang="en-US"/>
        </a:p>
      </dgm:t>
    </dgm:pt>
    <dgm:pt modelId="{E05BF3F2-6534-4435-8AB5-84F955C42580}" type="pres">
      <dgm:prSet presAssocID="{2E077DA1-9792-4004-A321-B82720AF514A}" presName="Name0" presStyleCnt="0">
        <dgm:presLayoutVars>
          <dgm:dir/>
          <dgm:animLvl val="lvl"/>
          <dgm:resizeHandles val="exact"/>
        </dgm:presLayoutVars>
      </dgm:prSet>
      <dgm:spPr/>
      <dgm:t>
        <a:bodyPr/>
        <a:lstStyle/>
        <a:p>
          <a:endParaRPr lang="zh-CN" altLang="en-US"/>
        </a:p>
      </dgm:t>
    </dgm:pt>
    <dgm:pt modelId="{62DF3EDF-F32C-471E-A6A4-DEAFB32683B5}" type="pres">
      <dgm:prSet presAssocID="{25F965B2-8039-49A3-A10A-D217CD4373E0}" presName="linNode" presStyleCnt="0"/>
      <dgm:spPr/>
      <dgm:t>
        <a:bodyPr/>
        <a:lstStyle/>
        <a:p>
          <a:endParaRPr lang="zh-CN" altLang="en-US"/>
        </a:p>
      </dgm:t>
    </dgm:pt>
    <dgm:pt modelId="{B2F3F961-C317-4B06-A8D3-2CFAF16224C0}" type="pres">
      <dgm:prSet presAssocID="{25F965B2-8039-49A3-A10A-D217CD4373E0}" presName="parentText" presStyleLbl="node1" presStyleIdx="0" presStyleCnt="1" custScaleX="402180" custScaleY="98269">
        <dgm:presLayoutVars>
          <dgm:chMax val="1"/>
          <dgm:bulletEnabled val="1"/>
        </dgm:presLayoutVars>
      </dgm:prSet>
      <dgm:spPr/>
      <dgm:t>
        <a:bodyPr/>
        <a:lstStyle/>
        <a:p>
          <a:endParaRPr lang="zh-CN" altLang="en-US"/>
        </a:p>
      </dgm:t>
    </dgm:pt>
    <dgm:pt modelId="{F5304329-0A98-49F7-B8C2-AE72CBD4F2E0}" type="pres">
      <dgm:prSet presAssocID="{25F965B2-8039-49A3-A10A-D217CD4373E0}" presName="descendantText" presStyleLbl="alignAccFollowNode1" presStyleIdx="0" presStyleCnt="1" custScaleX="1763085" custScaleY="122837">
        <dgm:presLayoutVars>
          <dgm:bulletEnabled val="1"/>
        </dgm:presLayoutVars>
      </dgm:prSet>
      <dgm:spPr/>
      <dgm:t>
        <a:bodyPr/>
        <a:lstStyle/>
        <a:p>
          <a:endParaRPr lang="zh-CN" altLang="en-US"/>
        </a:p>
      </dgm:t>
    </dgm:pt>
  </dgm:ptLst>
  <dgm:cxnLst>
    <dgm:cxn modelId="{6DE03D61-3A97-4D1F-AE88-80F879B3879E}" srcId="{25F965B2-8039-49A3-A10A-D217CD4373E0}" destId="{450DCDC0-B43E-4C26-8ADB-CA29E7C94F91}" srcOrd="2" destOrd="0" parTransId="{2600DB18-A1C1-4E99-A91A-3C5CFCC54A9E}" sibTransId="{76279B6F-21EB-403F-9D73-7CC2F50AFCF7}"/>
    <dgm:cxn modelId="{EB469D33-A8A3-4EB5-8129-2F5C763E8BB7}" type="presOf" srcId="{525B9F5C-DFAB-4DCC-BC9B-4CDEBD637BD6}" destId="{F5304329-0A98-49F7-B8C2-AE72CBD4F2E0}" srcOrd="0" destOrd="3" presId="urn:microsoft.com/office/officeart/2005/8/layout/vList5"/>
    <dgm:cxn modelId="{E2DA2842-25B8-4B43-B1E7-5C1AEA87A446}" srcId="{25F965B2-8039-49A3-A10A-D217CD4373E0}" destId="{714EB595-26A7-47DB-86F3-D8F27BB2D951}" srcOrd="0" destOrd="0" parTransId="{A31F8500-6D4E-461C-A625-3DF05B6B2C4C}" sibTransId="{AFE94BE9-3415-43B9-85C3-9DF78A31C988}"/>
    <dgm:cxn modelId="{04AFB381-3728-49D3-8D41-8F605316B908}" type="presOf" srcId="{714EB595-26A7-47DB-86F3-D8F27BB2D951}" destId="{F5304329-0A98-49F7-B8C2-AE72CBD4F2E0}" srcOrd="0" destOrd="0" presId="urn:microsoft.com/office/officeart/2005/8/layout/vList5"/>
    <dgm:cxn modelId="{A9293340-4C8B-470A-A5CD-40CBFDF8EEBE}" srcId="{25F965B2-8039-49A3-A10A-D217CD4373E0}" destId="{525B9F5C-DFAB-4DCC-BC9B-4CDEBD637BD6}" srcOrd="3" destOrd="0" parTransId="{6610523E-999B-4239-BBB5-FCA045705719}" sibTransId="{98127287-748A-4582-8B34-4B70CED9E397}"/>
    <dgm:cxn modelId="{0E2F2E61-025B-4E6D-AD8E-FC1AF5671391}" srcId="{25F965B2-8039-49A3-A10A-D217CD4373E0}" destId="{1F34CDE3-2E85-49AA-A11F-560F24D6DB09}" srcOrd="1" destOrd="0" parTransId="{1B01A600-CDA5-4170-9020-6753B3D76F8D}" sibTransId="{4B68B539-94D7-4415-B006-94FB7A0133CE}"/>
    <dgm:cxn modelId="{23D255EC-E4B0-41AC-AB21-0DA30FFC4FEF}" type="presOf" srcId="{1F34CDE3-2E85-49AA-A11F-560F24D6DB09}" destId="{F5304329-0A98-49F7-B8C2-AE72CBD4F2E0}" srcOrd="0" destOrd="1" presId="urn:microsoft.com/office/officeart/2005/8/layout/vList5"/>
    <dgm:cxn modelId="{42EE544B-0A53-4D1B-AFA2-73A66E0CA46A}" srcId="{2E077DA1-9792-4004-A321-B82720AF514A}" destId="{25F965B2-8039-49A3-A10A-D217CD4373E0}" srcOrd="0" destOrd="0" parTransId="{AC1CC848-045E-49F0-B509-35B00A97EAD5}" sibTransId="{F7B2E08B-DCA7-42A5-BBCC-45A653DA2CB7}"/>
    <dgm:cxn modelId="{4C67ECF0-F56E-4B3C-979D-3E9EE822CA06}" type="presOf" srcId="{25F965B2-8039-49A3-A10A-D217CD4373E0}" destId="{B2F3F961-C317-4B06-A8D3-2CFAF16224C0}" srcOrd="0" destOrd="0" presId="urn:microsoft.com/office/officeart/2005/8/layout/vList5"/>
    <dgm:cxn modelId="{455300FF-C2AF-4CE8-B035-377DE689111A}" type="presOf" srcId="{2E077DA1-9792-4004-A321-B82720AF514A}" destId="{E05BF3F2-6534-4435-8AB5-84F955C42580}" srcOrd="0" destOrd="0" presId="urn:microsoft.com/office/officeart/2005/8/layout/vList5"/>
    <dgm:cxn modelId="{BF947B53-66DF-43A6-B7A6-6D3ACA96D7D8}" type="presOf" srcId="{450DCDC0-B43E-4C26-8ADB-CA29E7C94F91}" destId="{F5304329-0A98-49F7-B8C2-AE72CBD4F2E0}" srcOrd="0" destOrd="2" presId="urn:microsoft.com/office/officeart/2005/8/layout/vList5"/>
    <dgm:cxn modelId="{907954DC-B398-4508-92D5-A2C08A6E368F}" type="presParOf" srcId="{E05BF3F2-6534-4435-8AB5-84F955C42580}" destId="{62DF3EDF-F32C-471E-A6A4-DEAFB32683B5}" srcOrd="0" destOrd="0" presId="urn:microsoft.com/office/officeart/2005/8/layout/vList5"/>
    <dgm:cxn modelId="{BCC1DD33-3B9B-4F14-8109-58B4505370D8}" type="presParOf" srcId="{62DF3EDF-F32C-471E-A6A4-DEAFB32683B5}" destId="{B2F3F961-C317-4B06-A8D3-2CFAF16224C0}" srcOrd="0" destOrd="0" presId="urn:microsoft.com/office/officeart/2005/8/layout/vList5"/>
    <dgm:cxn modelId="{C0F5131B-A6C1-4758-B99E-9E9CFDE0AE6E}" type="presParOf" srcId="{62DF3EDF-F32C-471E-A6A4-DEAFB32683B5}" destId="{F5304329-0A98-49F7-B8C2-AE72CBD4F2E0}"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1FC15-5E73-46B6-87C3-6633E6749388}"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zh-CN" altLang="en-US"/>
        </a:p>
      </dgm:t>
    </dgm:pt>
    <dgm:pt modelId="{9B956809-78E3-4205-9D29-388F9EDFF274}">
      <dgm:prSet/>
      <dgm:spPr/>
      <dgm:t>
        <a:bodyPr/>
        <a:lstStyle/>
        <a:p>
          <a:pPr rtl="0"/>
          <a:r>
            <a:rPr lang="en-US" dirty="0" err="1" smtClean="0"/>
            <a:t>Phabricator</a:t>
          </a:r>
          <a:r>
            <a:rPr lang="zh-CN" dirty="0" smtClean="0"/>
            <a:t>简介</a:t>
          </a:r>
          <a:endParaRPr lang="zh-CN" dirty="0"/>
        </a:p>
      </dgm:t>
    </dgm:pt>
    <dgm:pt modelId="{667B6EDD-14DB-41A7-9EB4-D6C338CDC633}" type="parTrans" cxnId="{F33E1AA9-25E9-4FCA-9FC5-B62940080E93}">
      <dgm:prSet/>
      <dgm:spPr/>
      <dgm:t>
        <a:bodyPr/>
        <a:lstStyle/>
        <a:p>
          <a:endParaRPr lang="zh-CN" altLang="en-US"/>
        </a:p>
      </dgm:t>
    </dgm:pt>
    <dgm:pt modelId="{B9E6FAA8-59C8-42C1-AD78-838577393D7B}" type="sibTrans" cxnId="{F33E1AA9-25E9-4FCA-9FC5-B62940080E93}">
      <dgm:prSet/>
      <dgm:spPr/>
      <dgm:t>
        <a:bodyPr/>
        <a:lstStyle/>
        <a:p>
          <a:endParaRPr lang="zh-CN" altLang="en-US"/>
        </a:p>
      </dgm:t>
    </dgm:pt>
    <dgm:pt modelId="{918AB888-C4AD-44D8-A30E-95D8584D2A84}">
      <dgm:prSet/>
      <dgm:spPr/>
      <dgm:t>
        <a:bodyPr/>
        <a:lstStyle/>
        <a:p>
          <a:pPr rtl="0"/>
          <a:r>
            <a:rPr lang="en-US" smtClean="0"/>
            <a:t>Phabricator</a:t>
          </a:r>
          <a:r>
            <a:rPr lang="zh-CN" smtClean="0"/>
            <a:t>代码评审流程</a:t>
          </a:r>
          <a:endParaRPr lang="zh-CN"/>
        </a:p>
      </dgm:t>
    </dgm:pt>
    <dgm:pt modelId="{7E5BB669-EEC1-4EF4-A211-71ED2CCABD68}" type="parTrans" cxnId="{D4C5B5CD-51BE-4F86-A4B2-CE94B73596EF}">
      <dgm:prSet/>
      <dgm:spPr/>
      <dgm:t>
        <a:bodyPr/>
        <a:lstStyle/>
        <a:p>
          <a:endParaRPr lang="zh-CN" altLang="en-US"/>
        </a:p>
      </dgm:t>
    </dgm:pt>
    <dgm:pt modelId="{BDBCE680-E52C-4064-B0DA-07E07060BE73}" type="sibTrans" cxnId="{D4C5B5CD-51BE-4F86-A4B2-CE94B73596EF}">
      <dgm:prSet/>
      <dgm:spPr/>
      <dgm:t>
        <a:bodyPr/>
        <a:lstStyle/>
        <a:p>
          <a:endParaRPr lang="zh-CN" altLang="en-US"/>
        </a:p>
      </dgm:t>
    </dgm:pt>
    <dgm:pt modelId="{CC7CE62A-CD95-4849-9AB5-BDAE9CFDC4E3}">
      <dgm:prSet/>
      <dgm:spPr/>
      <dgm:t>
        <a:bodyPr/>
        <a:lstStyle/>
        <a:p>
          <a:pPr rtl="0"/>
          <a:r>
            <a:rPr lang="en-US" smtClean="0"/>
            <a:t>Phabricator</a:t>
          </a:r>
          <a:r>
            <a:rPr lang="zh-CN" smtClean="0"/>
            <a:t>客户端介绍（开发）</a:t>
          </a:r>
          <a:endParaRPr lang="zh-CN"/>
        </a:p>
      </dgm:t>
    </dgm:pt>
    <dgm:pt modelId="{DDF59A2A-B068-4799-A05F-38B8E6735645}" type="parTrans" cxnId="{F9E4B3A6-855C-4948-923B-7F075613F05D}">
      <dgm:prSet/>
      <dgm:spPr/>
      <dgm:t>
        <a:bodyPr/>
        <a:lstStyle/>
        <a:p>
          <a:endParaRPr lang="zh-CN" altLang="en-US"/>
        </a:p>
      </dgm:t>
    </dgm:pt>
    <dgm:pt modelId="{36D428AE-108B-4CBB-BA31-CBD1B20515B8}" type="sibTrans" cxnId="{F9E4B3A6-855C-4948-923B-7F075613F05D}">
      <dgm:prSet/>
      <dgm:spPr/>
      <dgm:t>
        <a:bodyPr/>
        <a:lstStyle/>
        <a:p>
          <a:endParaRPr lang="zh-CN" altLang="en-US"/>
        </a:p>
      </dgm:t>
    </dgm:pt>
    <dgm:pt modelId="{6576492C-656F-4958-AA15-AA33BD84A981}">
      <dgm:prSet/>
      <dgm:spPr/>
      <dgm:t>
        <a:bodyPr/>
        <a:lstStyle/>
        <a:p>
          <a:pPr rtl="0"/>
          <a:r>
            <a:rPr lang="en-US" smtClean="0"/>
            <a:t>Phabricator</a:t>
          </a:r>
          <a:r>
            <a:rPr lang="zh-CN" smtClean="0"/>
            <a:t>平台介绍（评审）</a:t>
          </a:r>
          <a:endParaRPr lang="zh-CN"/>
        </a:p>
      </dgm:t>
    </dgm:pt>
    <dgm:pt modelId="{5C688BD9-6F04-4F84-9F66-00D02AF373E8}" type="parTrans" cxnId="{C31AC805-C202-4248-957E-0FD96A2F479B}">
      <dgm:prSet/>
      <dgm:spPr/>
      <dgm:t>
        <a:bodyPr/>
        <a:lstStyle/>
        <a:p>
          <a:endParaRPr lang="zh-CN" altLang="en-US"/>
        </a:p>
      </dgm:t>
    </dgm:pt>
    <dgm:pt modelId="{6675CBF9-AD9C-42CB-B53E-E50767BE3343}" type="sibTrans" cxnId="{C31AC805-C202-4248-957E-0FD96A2F479B}">
      <dgm:prSet/>
      <dgm:spPr/>
      <dgm:t>
        <a:bodyPr/>
        <a:lstStyle/>
        <a:p>
          <a:endParaRPr lang="zh-CN" altLang="en-US"/>
        </a:p>
      </dgm:t>
    </dgm:pt>
    <dgm:pt modelId="{3C75F231-2764-4590-B26F-90CD4883EA5F}">
      <dgm:prSet/>
      <dgm:spPr/>
      <dgm:t>
        <a:bodyPr/>
        <a:lstStyle/>
        <a:p>
          <a:pPr rtl="0"/>
          <a:r>
            <a:rPr lang="en-US" smtClean="0"/>
            <a:t>Phabricator</a:t>
          </a:r>
          <a:r>
            <a:rPr lang="zh-CN" smtClean="0"/>
            <a:t>与</a:t>
          </a:r>
          <a:r>
            <a:rPr lang="en-US" smtClean="0"/>
            <a:t>pclint</a:t>
          </a:r>
          <a:r>
            <a:rPr lang="zh-CN" smtClean="0"/>
            <a:t>集成</a:t>
          </a:r>
          <a:endParaRPr lang="zh-CN"/>
        </a:p>
      </dgm:t>
    </dgm:pt>
    <dgm:pt modelId="{799D04CD-721F-4C91-8A18-768981BA65E7}" type="parTrans" cxnId="{F05F8A77-D24E-4D49-8796-9E05CA20C025}">
      <dgm:prSet/>
      <dgm:spPr/>
      <dgm:t>
        <a:bodyPr/>
        <a:lstStyle/>
        <a:p>
          <a:endParaRPr lang="zh-CN" altLang="en-US"/>
        </a:p>
      </dgm:t>
    </dgm:pt>
    <dgm:pt modelId="{CD457246-8940-4D2B-9476-41DD689FC426}" type="sibTrans" cxnId="{F05F8A77-D24E-4D49-8796-9E05CA20C025}">
      <dgm:prSet/>
      <dgm:spPr/>
      <dgm:t>
        <a:bodyPr/>
        <a:lstStyle/>
        <a:p>
          <a:endParaRPr lang="zh-CN" altLang="en-US"/>
        </a:p>
      </dgm:t>
    </dgm:pt>
    <dgm:pt modelId="{31FFC0E2-7043-48C1-BA50-DC3721EC75FA}">
      <dgm:prSet/>
      <dgm:spPr/>
      <dgm:t>
        <a:bodyPr/>
        <a:lstStyle/>
        <a:p>
          <a:pPr rtl="0"/>
          <a:r>
            <a:rPr lang="en-US" dirty="0" err="1" smtClean="0"/>
            <a:t>Phabricator</a:t>
          </a:r>
          <a:r>
            <a:rPr lang="zh-CN" dirty="0" smtClean="0"/>
            <a:t>集成</a:t>
          </a:r>
          <a:r>
            <a:rPr lang="en-US" dirty="0" smtClean="0"/>
            <a:t>unit	</a:t>
          </a:r>
          <a:endParaRPr lang="zh-CN" dirty="0"/>
        </a:p>
      </dgm:t>
    </dgm:pt>
    <dgm:pt modelId="{042D5C25-4132-4A6B-BDD9-F6AA128E6CA5}" type="parTrans" cxnId="{7F016FC5-7FAC-4308-AA87-E62E2092039F}">
      <dgm:prSet/>
      <dgm:spPr/>
      <dgm:t>
        <a:bodyPr/>
        <a:lstStyle/>
        <a:p>
          <a:endParaRPr lang="zh-CN" altLang="en-US"/>
        </a:p>
      </dgm:t>
    </dgm:pt>
    <dgm:pt modelId="{54D9F18F-F4F6-49CD-A4C9-DF19D0D1410A}" type="sibTrans" cxnId="{7F016FC5-7FAC-4308-AA87-E62E2092039F}">
      <dgm:prSet/>
      <dgm:spPr/>
      <dgm:t>
        <a:bodyPr/>
        <a:lstStyle/>
        <a:p>
          <a:endParaRPr lang="zh-CN" altLang="en-US"/>
        </a:p>
      </dgm:t>
    </dgm:pt>
    <dgm:pt modelId="{AB1D3FCC-0333-4BFC-9749-139B13D6BA0A}">
      <dgm:prSet/>
      <dgm:spPr/>
      <dgm:t>
        <a:bodyPr/>
        <a:lstStyle/>
        <a:p>
          <a:pPr rtl="0"/>
          <a:r>
            <a:rPr lang="zh-CN" dirty="0" smtClean="0"/>
            <a:t>相关文档</a:t>
          </a:r>
          <a:r>
            <a:rPr lang="en-US" dirty="0" smtClean="0"/>
            <a:t>			</a:t>
          </a:r>
          <a:endParaRPr lang="zh-CN" dirty="0"/>
        </a:p>
      </dgm:t>
    </dgm:pt>
    <dgm:pt modelId="{A09025D9-8383-4D2B-B80B-A411940B2280}" type="parTrans" cxnId="{9BEB7DBE-AB3F-4FBE-BCE3-159D144BFB0B}">
      <dgm:prSet/>
      <dgm:spPr/>
      <dgm:t>
        <a:bodyPr/>
        <a:lstStyle/>
        <a:p>
          <a:endParaRPr lang="zh-CN" altLang="en-US"/>
        </a:p>
      </dgm:t>
    </dgm:pt>
    <dgm:pt modelId="{89AD8456-9B12-442E-8306-8DB91C866463}" type="sibTrans" cxnId="{9BEB7DBE-AB3F-4FBE-BCE3-159D144BFB0B}">
      <dgm:prSet/>
      <dgm:spPr/>
      <dgm:t>
        <a:bodyPr/>
        <a:lstStyle/>
        <a:p>
          <a:endParaRPr lang="zh-CN" altLang="en-US"/>
        </a:p>
      </dgm:t>
    </dgm:pt>
    <dgm:pt modelId="{7474117A-175C-452B-B124-570CFF8139E2}" type="pres">
      <dgm:prSet presAssocID="{0101FC15-5E73-46B6-87C3-6633E6749388}" presName="vert0" presStyleCnt="0">
        <dgm:presLayoutVars>
          <dgm:dir/>
          <dgm:animOne val="branch"/>
          <dgm:animLvl val="lvl"/>
        </dgm:presLayoutVars>
      </dgm:prSet>
      <dgm:spPr/>
      <dgm:t>
        <a:bodyPr/>
        <a:lstStyle/>
        <a:p>
          <a:endParaRPr lang="zh-CN" altLang="en-US"/>
        </a:p>
      </dgm:t>
    </dgm:pt>
    <dgm:pt modelId="{FE88F21B-A281-4F32-9D64-752DC57BFC11}" type="pres">
      <dgm:prSet presAssocID="{9B956809-78E3-4205-9D29-388F9EDFF274}" presName="thickLine" presStyleLbl="alignNode1" presStyleIdx="0" presStyleCnt="7"/>
      <dgm:spPr/>
    </dgm:pt>
    <dgm:pt modelId="{B7318B59-4320-4F87-959C-896C7C11244F}" type="pres">
      <dgm:prSet presAssocID="{9B956809-78E3-4205-9D29-388F9EDFF274}" presName="horz1" presStyleCnt="0"/>
      <dgm:spPr/>
    </dgm:pt>
    <dgm:pt modelId="{C04E7608-28E1-45AE-95FB-C7C1AE60785D}" type="pres">
      <dgm:prSet presAssocID="{9B956809-78E3-4205-9D29-388F9EDFF274}" presName="tx1" presStyleLbl="revTx" presStyleIdx="0" presStyleCnt="7"/>
      <dgm:spPr/>
      <dgm:t>
        <a:bodyPr/>
        <a:lstStyle/>
        <a:p>
          <a:endParaRPr lang="zh-CN" altLang="en-US"/>
        </a:p>
      </dgm:t>
    </dgm:pt>
    <dgm:pt modelId="{3A9AC000-2A30-4985-9B3F-7C8433DCB7CD}" type="pres">
      <dgm:prSet presAssocID="{9B956809-78E3-4205-9D29-388F9EDFF274}" presName="vert1" presStyleCnt="0"/>
      <dgm:spPr/>
    </dgm:pt>
    <dgm:pt modelId="{F1D4C394-8896-4452-A5D1-C2C29D0B413F}" type="pres">
      <dgm:prSet presAssocID="{918AB888-C4AD-44D8-A30E-95D8584D2A84}" presName="thickLine" presStyleLbl="alignNode1" presStyleIdx="1" presStyleCnt="7"/>
      <dgm:spPr/>
    </dgm:pt>
    <dgm:pt modelId="{CA760BDF-49F3-46CD-B3AF-3DCA7AA09094}" type="pres">
      <dgm:prSet presAssocID="{918AB888-C4AD-44D8-A30E-95D8584D2A84}" presName="horz1" presStyleCnt="0"/>
      <dgm:spPr/>
    </dgm:pt>
    <dgm:pt modelId="{3F67D059-E71E-48F6-A0B5-C07D8AF96876}" type="pres">
      <dgm:prSet presAssocID="{918AB888-C4AD-44D8-A30E-95D8584D2A84}" presName="tx1" presStyleLbl="revTx" presStyleIdx="1" presStyleCnt="7"/>
      <dgm:spPr/>
      <dgm:t>
        <a:bodyPr/>
        <a:lstStyle/>
        <a:p>
          <a:endParaRPr lang="zh-CN" altLang="en-US"/>
        </a:p>
      </dgm:t>
    </dgm:pt>
    <dgm:pt modelId="{36F9176A-0A46-4CC8-824A-B1841DB5B7B2}" type="pres">
      <dgm:prSet presAssocID="{918AB888-C4AD-44D8-A30E-95D8584D2A84}" presName="vert1" presStyleCnt="0"/>
      <dgm:spPr/>
    </dgm:pt>
    <dgm:pt modelId="{A38DC896-925B-4C8D-8845-34E8EA20DBD2}" type="pres">
      <dgm:prSet presAssocID="{CC7CE62A-CD95-4849-9AB5-BDAE9CFDC4E3}" presName="thickLine" presStyleLbl="alignNode1" presStyleIdx="2" presStyleCnt="7"/>
      <dgm:spPr/>
    </dgm:pt>
    <dgm:pt modelId="{EB7067A1-922C-4ECC-8022-FDB948923F56}" type="pres">
      <dgm:prSet presAssocID="{CC7CE62A-CD95-4849-9AB5-BDAE9CFDC4E3}" presName="horz1" presStyleCnt="0"/>
      <dgm:spPr/>
    </dgm:pt>
    <dgm:pt modelId="{AA503D80-C57F-47E7-B390-0347A4EE3762}" type="pres">
      <dgm:prSet presAssocID="{CC7CE62A-CD95-4849-9AB5-BDAE9CFDC4E3}" presName="tx1" presStyleLbl="revTx" presStyleIdx="2" presStyleCnt="7"/>
      <dgm:spPr/>
      <dgm:t>
        <a:bodyPr/>
        <a:lstStyle/>
        <a:p>
          <a:endParaRPr lang="zh-CN" altLang="en-US"/>
        </a:p>
      </dgm:t>
    </dgm:pt>
    <dgm:pt modelId="{5A7C1FC2-C21E-4739-B042-F2DA7E1F0A9E}" type="pres">
      <dgm:prSet presAssocID="{CC7CE62A-CD95-4849-9AB5-BDAE9CFDC4E3}" presName="vert1" presStyleCnt="0"/>
      <dgm:spPr/>
    </dgm:pt>
    <dgm:pt modelId="{ABC98583-2843-4123-BF59-27B9B4E7F834}" type="pres">
      <dgm:prSet presAssocID="{6576492C-656F-4958-AA15-AA33BD84A981}" presName="thickLine" presStyleLbl="alignNode1" presStyleIdx="3" presStyleCnt="7"/>
      <dgm:spPr/>
    </dgm:pt>
    <dgm:pt modelId="{8E685CF2-4DFF-4003-A4AE-FB7106EC28BE}" type="pres">
      <dgm:prSet presAssocID="{6576492C-656F-4958-AA15-AA33BD84A981}" presName="horz1" presStyleCnt="0"/>
      <dgm:spPr/>
    </dgm:pt>
    <dgm:pt modelId="{35FA9D0A-BAE7-420F-9626-D15C881672F4}" type="pres">
      <dgm:prSet presAssocID="{6576492C-656F-4958-AA15-AA33BD84A981}" presName="tx1" presStyleLbl="revTx" presStyleIdx="3" presStyleCnt="7"/>
      <dgm:spPr/>
      <dgm:t>
        <a:bodyPr/>
        <a:lstStyle/>
        <a:p>
          <a:endParaRPr lang="zh-CN" altLang="en-US"/>
        </a:p>
      </dgm:t>
    </dgm:pt>
    <dgm:pt modelId="{E09894A5-F0AE-48D9-BA2E-278F9383A7A0}" type="pres">
      <dgm:prSet presAssocID="{6576492C-656F-4958-AA15-AA33BD84A981}" presName="vert1" presStyleCnt="0"/>
      <dgm:spPr/>
    </dgm:pt>
    <dgm:pt modelId="{AC4DFCCC-AC10-47ED-A844-1BDB1E3A2339}" type="pres">
      <dgm:prSet presAssocID="{3C75F231-2764-4590-B26F-90CD4883EA5F}" presName="thickLine" presStyleLbl="alignNode1" presStyleIdx="4" presStyleCnt="7"/>
      <dgm:spPr/>
    </dgm:pt>
    <dgm:pt modelId="{72B4B783-AF60-4889-9E6E-8C2841A4954F}" type="pres">
      <dgm:prSet presAssocID="{3C75F231-2764-4590-B26F-90CD4883EA5F}" presName="horz1" presStyleCnt="0"/>
      <dgm:spPr/>
    </dgm:pt>
    <dgm:pt modelId="{705DB4EF-CE51-4CF3-846B-9C566B5D8091}" type="pres">
      <dgm:prSet presAssocID="{3C75F231-2764-4590-B26F-90CD4883EA5F}" presName="tx1" presStyleLbl="revTx" presStyleIdx="4" presStyleCnt="7"/>
      <dgm:spPr/>
      <dgm:t>
        <a:bodyPr/>
        <a:lstStyle/>
        <a:p>
          <a:endParaRPr lang="zh-CN" altLang="en-US"/>
        </a:p>
      </dgm:t>
    </dgm:pt>
    <dgm:pt modelId="{4B0C276B-A3DA-4949-A1B6-D24892441AB2}" type="pres">
      <dgm:prSet presAssocID="{3C75F231-2764-4590-B26F-90CD4883EA5F}" presName="vert1" presStyleCnt="0"/>
      <dgm:spPr/>
    </dgm:pt>
    <dgm:pt modelId="{4B01B947-D371-4CF0-86AC-2A67A7A3254B}" type="pres">
      <dgm:prSet presAssocID="{31FFC0E2-7043-48C1-BA50-DC3721EC75FA}" presName="thickLine" presStyleLbl="alignNode1" presStyleIdx="5" presStyleCnt="7"/>
      <dgm:spPr/>
    </dgm:pt>
    <dgm:pt modelId="{18D26334-B250-4D17-A6BB-8D7EDD64BDC2}" type="pres">
      <dgm:prSet presAssocID="{31FFC0E2-7043-48C1-BA50-DC3721EC75FA}" presName="horz1" presStyleCnt="0"/>
      <dgm:spPr/>
    </dgm:pt>
    <dgm:pt modelId="{FFC4A977-DE46-4793-B717-69497DACBDD1}" type="pres">
      <dgm:prSet presAssocID="{31FFC0E2-7043-48C1-BA50-DC3721EC75FA}" presName="tx1" presStyleLbl="revTx" presStyleIdx="5" presStyleCnt="7"/>
      <dgm:spPr/>
      <dgm:t>
        <a:bodyPr/>
        <a:lstStyle/>
        <a:p>
          <a:endParaRPr lang="zh-CN" altLang="en-US"/>
        </a:p>
      </dgm:t>
    </dgm:pt>
    <dgm:pt modelId="{71396C36-E2CC-4BDC-A6C4-47E914125C17}" type="pres">
      <dgm:prSet presAssocID="{31FFC0E2-7043-48C1-BA50-DC3721EC75FA}" presName="vert1" presStyleCnt="0"/>
      <dgm:spPr/>
    </dgm:pt>
    <dgm:pt modelId="{F2AB4952-CE52-499C-BF31-511725E858F9}" type="pres">
      <dgm:prSet presAssocID="{AB1D3FCC-0333-4BFC-9749-139B13D6BA0A}" presName="thickLine" presStyleLbl="alignNode1" presStyleIdx="6" presStyleCnt="7"/>
      <dgm:spPr/>
    </dgm:pt>
    <dgm:pt modelId="{8A92EA1B-7A36-4A72-B856-5521ED47FBCF}" type="pres">
      <dgm:prSet presAssocID="{AB1D3FCC-0333-4BFC-9749-139B13D6BA0A}" presName="horz1" presStyleCnt="0"/>
      <dgm:spPr/>
    </dgm:pt>
    <dgm:pt modelId="{F43957B1-1FEA-4A50-915A-16E45239E7B4}" type="pres">
      <dgm:prSet presAssocID="{AB1D3FCC-0333-4BFC-9749-139B13D6BA0A}" presName="tx1" presStyleLbl="revTx" presStyleIdx="6" presStyleCnt="7"/>
      <dgm:spPr/>
      <dgm:t>
        <a:bodyPr/>
        <a:lstStyle/>
        <a:p>
          <a:endParaRPr lang="zh-CN" altLang="en-US"/>
        </a:p>
      </dgm:t>
    </dgm:pt>
    <dgm:pt modelId="{14E5517C-3D55-43E8-90AD-9A48A2429F57}" type="pres">
      <dgm:prSet presAssocID="{AB1D3FCC-0333-4BFC-9749-139B13D6BA0A}" presName="vert1" presStyleCnt="0"/>
      <dgm:spPr/>
    </dgm:pt>
  </dgm:ptLst>
  <dgm:cxnLst>
    <dgm:cxn modelId="{F33E1AA9-25E9-4FCA-9FC5-B62940080E93}" srcId="{0101FC15-5E73-46B6-87C3-6633E6749388}" destId="{9B956809-78E3-4205-9D29-388F9EDFF274}" srcOrd="0" destOrd="0" parTransId="{667B6EDD-14DB-41A7-9EB4-D6C338CDC633}" sibTransId="{B9E6FAA8-59C8-42C1-AD78-838577393D7B}"/>
    <dgm:cxn modelId="{2A884737-913E-4520-8A8E-24FD682FD520}" type="presOf" srcId="{9B956809-78E3-4205-9D29-388F9EDFF274}" destId="{C04E7608-28E1-45AE-95FB-C7C1AE60785D}" srcOrd="0" destOrd="0" presId="urn:microsoft.com/office/officeart/2008/layout/LinedList"/>
    <dgm:cxn modelId="{D4C5B5CD-51BE-4F86-A4B2-CE94B73596EF}" srcId="{0101FC15-5E73-46B6-87C3-6633E6749388}" destId="{918AB888-C4AD-44D8-A30E-95D8584D2A84}" srcOrd="1" destOrd="0" parTransId="{7E5BB669-EEC1-4EF4-A211-71ED2CCABD68}" sibTransId="{BDBCE680-E52C-4064-B0DA-07E07060BE73}"/>
    <dgm:cxn modelId="{F9E4B3A6-855C-4948-923B-7F075613F05D}" srcId="{0101FC15-5E73-46B6-87C3-6633E6749388}" destId="{CC7CE62A-CD95-4849-9AB5-BDAE9CFDC4E3}" srcOrd="2" destOrd="0" parTransId="{DDF59A2A-B068-4799-A05F-38B8E6735645}" sibTransId="{36D428AE-108B-4CBB-BA31-CBD1B20515B8}"/>
    <dgm:cxn modelId="{154419ED-1B00-4649-9688-484FB72D7B10}" type="presOf" srcId="{31FFC0E2-7043-48C1-BA50-DC3721EC75FA}" destId="{FFC4A977-DE46-4793-B717-69497DACBDD1}" srcOrd="0" destOrd="0" presId="urn:microsoft.com/office/officeart/2008/layout/LinedList"/>
    <dgm:cxn modelId="{0646A4D0-828B-4A82-B3BB-1AA6EF0A13FE}" type="presOf" srcId="{918AB888-C4AD-44D8-A30E-95D8584D2A84}" destId="{3F67D059-E71E-48F6-A0B5-C07D8AF96876}" srcOrd="0" destOrd="0" presId="urn:microsoft.com/office/officeart/2008/layout/LinedList"/>
    <dgm:cxn modelId="{9BEB7DBE-AB3F-4FBE-BCE3-159D144BFB0B}" srcId="{0101FC15-5E73-46B6-87C3-6633E6749388}" destId="{AB1D3FCC-0333-4BFC-9749-139B13D6BA0A}" srcOrd="6" destOrd="0" parTransId="{A09025D9-8383-4D2B-B80B-A411940B2280}" sibTransId="{89AD8456-9B12-442E-8306-8DB91C866463}"/>
    <dgm:cxn modelId="{7F016FC5-7FAC-4308-AA87-E62E2092039F}" srcId="{0101FC15-5E73-46B6-87C3-6633E6749388}" destId="{31FFC0E2-7043-48C1-BA50-DC3721EC75FA}" srcOrd="5" destOrd="0" parTransId="{042D5C25-4132-4A6B-BDD9-F6AA128E6CA5}" sibTransId="{54D9F18F-F4F6-49CD-A4C9-DF19D0D1410A}"/>
    <dgm:cxn modelId="{E08707BB-2E74-44F5-A4B3-3F56E6BBA798}" type="presOf" srcId="{3C75F231-2764-4590-B26F-90CD4883EA5F}" destId="{705DB4EF-CE51-4CF3-846B-9C566B5D8091}" srcOrd="0" destOrd="0" presId="urn:microsoft.com/office/officeart/2008/layout/LinedList"/>
    <dgm:cxn modelId="{6A52AB48-9853-41DF-9EF8-38BA09F9D963}" type="presOf" srcId="{CC7CE62A-CD95-4849-9AB5-BDAE9CFDC4E3}" destId="{AA503D80-C57F-47E7-B390-0347A4EE3762}" srcOrd="0" destOrd="0" presId="urn:microsoft.com/office/officeart/2008/layout/LinedList"/>
    <dgm:cxn modelId="{C31AC805-C202-4248-957E-0FD96A2F479B}" srcId="{0101FC15-5E73-46B6-87C3-6633E6749388}" destId="{6576492C-656F-4958-AA15-AA33BD84A981}" srcOrd="3" destOrd="0" parTransId="{5C688BD9-6F04-4F84-9F66-00D02AF373E8}" sibTransId="{6675CBF9-AD9C-42CB-B53E-E50767BE3343}"/>
    <dgm:cxn modelId="{CCCE1B83-9AC3-48FE-9CD1-E010BA3912FC}" type="presOf" srcId="{AB1D3FCC-0333-4BFC-9749-139B13D6BA0A}" destId="{F43957B1-1FEA-4A50-915A-16E45239E7B4}" srcOrd="0" destOrd="0" presId="urn:microsoft.com/office/officeart/2008/layout/LinedList"/>
    <dgm:cxn modelId="{279437E8-64D8-4047-B974-CD0D417916CC}" type="presOf" srcId="{0101FC15-5E73-46B6-87C3-6633E6749388}" destId="{7474117A-175C-452B-B124-570CFF8139E2}" srcOrd="0" destOrd="0" presId="urn:microsoft.com/office/officeart/2008/layout/LinedList"/>
    <dgm:cxn modelId="{F05F8A77-D24E-4D49-8796-9E05CA20C025}" srcId="{0101FC15-5E73-46B6-87C3-6633E6749388}" destId="{3C75F231-2764-4590-B26F-90CD4883EA5F}" srcOrd="4" destOrd="0" parTransId="{799D04CD-721F-4C91-8A18-768981BA65E7}" sibTransId="{CD457246-8940-4D2B-9476-41DD689FC426}"/>
    <dgm:cxn modelId="{8081F3F6-2EBF-42AE-B851-4F0003E31553}" type="presOf" srcId="{6576492C-656F-4958-AA15-AA33BD84A981}" destId="{35FA9D0A-BAE7-420F-9626-D15C881672F4}" srcOrd="0" destOrd="0" presId="urn:microsoft.com/office/officeart/2008/layout/LinedList"/>
    <dgm:cxn modelId="{575107B7-1FE6-49D2-8083-2C1355358E56}" type="presParOf" srcId="{7474117A-175C-452B-B124-570CFF8139E2}" destId="{FE88F21B-A281-4F32-9D64-752DC57BFC11}" srcOrd="0" destOrd="0" presId="urn:microsoft.com/office/officeart/2008/layout/LinedList"/>
    <dgm:cxn modelId="{6ED061C4-CD17-49A8-839B-1FE5F6150BCB}" type="presParOf" srcId="{7474117A-175C-452B-B124-570CFF8139E2}" destId="{B7318B59-4320-4F87-959C-896C7C11244F}" srcOrd="1" destOrd="0" presId="urn:microsoft.com/office/officeart/2008/layout/LinedList"/>
    <dgm:cxn modelId="{D1DA81BC-F09D-44DC-9621-6F8AE43E0376}" type="presParOf" srcId="{B7318B59-4320-4F87-959C-896C7C11244F}" destId="{C04E7608-28E1-45AE-95FB-C7C1AE60785D}" srcOrd="0" destOrd="0" presId="urn:microsoft.com/office/officeart/2008/layout/LinedList"/>
    <dgm:cxn modelId="{D67788EF-E6CF-4BAB-8966-7860542F66C4}" type="presParOf" srcId="{B7318B59-4320-4F87-959C-896C7C11244F}" destId="{3A9AC000-2A30-4985-9B3F-7C8433DCB7CD}" srcOrd="1" destOrd="0" presId="urn:microsoft.com/office/officeart/2008/layout/LinedList"/>
    <dgm:cxn modelId="{0E1E35AE-939E-4B05-9217-8FE3808121A5}" type="presParOf" srcId="{7474117A-175C-452B-B124-570CFF8139E2}" destId="{F1D4C394-8896-4452-A5D1-C2C29D0B413F}" srcOrd="2" destOrd="0" presId="urn:microsoft.com/office/officeart/2008/layout/LinedList"/>
    <dgm:cxn modelId="{21551A02-8313-4A62-BDE4-2767C9E24D50}" type="presParOf" srcId="{7474117A-175C-452B-B124-570CFF8139E2}" destId="{CA760BDF-49F3-46CD-B3AF-3DCA7AA09094}" srcOrd="3" destOrd="0" presId="urn:microsoft.com/office/officeart/2008/layout/LinedList"/>
    <dgm:cxn modelId="{5A9A32B0-7289-45B8-9C0E-9CDC33131DCC}" type="presParOf" srcId="{CA760BDF-49F3-46CD-B3AF-3DCA7AA09094}" destId="{3F67D059-E71E-48F6-A0B5-C07D8AF96876}" srcOrd="0" destOrd="0" presId="urn:microsoft.com/office/officeart/2008/layout/LinedList"/>
    <dgm:cxn modelId="{CCC4D3B9-25CF-455F-96BB-1C10A7167D6E}" type="presParOf" srcId="{CA760BDF-49F3-46CD-B3AF-3DCA7AA09094}" destId="{36F9176A-0A46-4CC8-824A-B1841DB5B7B2}" srcOrd="1" destOrd="0" presId="urn:microsoft.com/office/officeart/2008/layout/LinedList"/>
    <dgm:cxn modelId="{8479678E-6AED-46A8-AF92-BD482332B7F6}" type="presParOf" srcId="{7474117A-175C-452B-B124-570CFF8139E2}" destId="{A38DC896-925B-4C8D-8845-34E8EA20DBD2}" srcOrd="4" destOrd="0" presId="urn:microsoft.com/office/officeart/2008/layout/LinedList"/>
    <dgm:cxn modelId="{488A3BA2-E502-49A2-BB82-CDD54673E212}" type="presParOf" srcId="{7474117A-175C-452B-B124-570CFF8139E2}" destId="{EB7067A1-922C-4ECC-8022-FDB948923F56}" srcOrd="5" destOrd="0" presId="urn:microsoft.com/office/officeart/2008/layout/LinedList"/>
    <dgm:cxn modelId="{44A0AE0D-5466-4E18-B6D0-26BE9C25BCF3}" type="presParOf" srcId="{EB7067A1-922C-4ECC-8022-FDB948923F56}" destId="{AA503D80-C57F-47E7-B390-0347A4EE3762}" srcOrd="0" destOrd="0" presId="urn:microsoft.com/office/officeart/2008/layout/LinedList"/>
    <dgm:cxn modelId="{D2C94729-FB30-43DF-9FFE-98E08D193A54}" type="presParOf" srcId="{EB7067A1-922C-4ECC-8022-FDB948923F56}" destId="{5A7C1FC2-C21E-4739-B042-F2DA7E1F0A9E}" srcOrd="1" destOrd="0" presId="urn:microsoft.com/office/officeart/2008/layout/LinedList"/>
    <dgm:cxn modelId="{22F72F2F-9F8C-4BDF-85F9-EB5B63A70192}" type="presParOf" srcId="{7474117A-175C-452B-B124-570CFF8139E2}" destId="{ABC98583-2843-4123-BF59-27B9B4E7F834}" srcOrd="6" destOrd="0" presId="urn:microsoft.com/office/officeart/2008/layout/LinedList"/>
    <dgm:cxn modelId="{D46659AF-45DE-4AD1-8F33-87E800478FA6}" type="presParOf" srcId="{7474117A-175C-452B-B124-570CFF8139E2}" destId="{8E685CF2-4DFF-4003-A4AE-FB7106EC28BE}" srcOrd="7" destOrd="0" presId="urn:microsoft.com/office/officeart/2008/layout/LinedList"/>
    <dgm:cxn modelId="{9B166B50-D83E-4A11-8CA0-4652B4DEE4C6}" type="presParOf" srcId="{8E685CF2-4DFF-4003-A4AE-FB7106EC28BE}" destId="{35FA9D0A-BAE7-420F-9626-D15C881672F4}" srcOrd="0" destOrd="0" presId="urn:microsoft.com/office/officeart/2008/layout/LinedList"/>
    <dgm:cxn modelId="{B61F57CD-7DBE-4C99-B2F5-D27BC50B5E93}" type="presParOf" srcId="{8E685CF2-4DFF-4003-A4AE-FB7106EC28BE}" destId="{E09894A5-F0AE-48D9-BA2E-278F9383A7A0}" srcOrd="1" destOrd="0" presId="urn:microsoft.com/office/officeart/2008/layout/LinedList"/>
    <dgm:cxn modelId="{DB898E8D-77B5-42DB-BAC9-3DA1EBECCCFB}" type="presParOf" srcId="{7474117A-175C-452B-B124-570CFF8139E2}" destId="{AC4DFCCC-AC10-47ED-A844-1BDB1E3A2339}" srcOrd="8" destOrd="0" presId="urn:microsoft.com/office/officeart/2008/layout/LinedList"/>
    <dgm:cxn modelId="{8B3DCA73-B816-4180-B5E3-B3295D4D16B7}" type="presParOf" srcId="{7474117A-175C-452B-B124-570CFF8139E2}" destId="{72B4B783-AF60-4889-9E6E-8C2841A4954F}" srcOrd="9" destOrd="0" presId="urn:microsoft.com/office/officeart/2008/layout/LinedList"/>
    <dgm:cxn modelId="{C50DED75-EE24-43D1-A4FC-A50F86C75F14}" type="presParOf" srcId="{72B4B783-AF60-4889-9E6E-8C2841A4954F}" destId="{705DB4EF-CE51-4CF3-846B-9C566B5D8091}" srcOrd="0" destOrd="0" presId="urn:microsoft.com/office/officeart/2008/layout/LinedList"/>
    <dgm:cxn modelId="{8CBE8D4F-4DF1-4DD5-800A-4754A5004E1C}" type="presParOf" srcId="{72B4B783-AF60-4889-9E6E-8C2841A4954F}" destId="{4B0C276B-A3DA-4949-A1B6-D24892441AB2}" srcOrd="1" destOrd="0" presId="urn:microsoft.com/office/officeart/2008/layout/LinedList"/>
    <dgm:cxn modelId="{130F3AF3-55E4-4CCB-8831-FBDF4FF6554D}" type="presParOf" srcId="{7474117A-175C-452B-B124-570CFF8139E2}" destId="{4B01B947-D371-4CF0-86AC-2A67A7A3254B}" srcOrd="10" destOrd="0" presId="urn:microsoft.com/office/officeart/2008/layout/LinedList"/>
    <dgm:cxn modelId="{6DF2F849-F972-4CD3-B56B-11FB12615913}" type="presParOf" srcId="{7474117A-175C-452B-B124-570CFF8139E2}" destId="{18D26334-B250-4D17-A6BB-8D7EDD64BDC2}" srcOrd="11" destOrd="0" presId="urn:microsoft.com/office/officeart/2008/layout/LinedList"/>
    <dgm:cxn modelId="{5FBABD46-D5BD-4B89-9572-FC4800827AD1}" type="presParOf" srcId="{18D26334-B250-4D17-A6BB-8D7EDD64BDC2}" destId="{FFC4A977-DE46-4793-B717-69497DACBDD1}" srcOrd="0" destOrd="0" presId="urn:microsoft.com/office/officeart/2008/layout/LinedList"/>
    <dgm:cxn modelId="{279C21FF-7229-44D9-AEA1-2E10C5CDE2CA}" type="presParOf" srcId="{18D26334-B250-4D17-A6BB-8D7EDD64BDC2}" destId="{71396C36-E2CC-4BDC-A6C4-47E914125C17}" srcOrd="1" destOrd="0" presId="urn:microsoft.com/office/officeart/2008/layout/LinedList"/>
    <dgm:cxn modelId="{98602B55-EE8D-4A25-8838-13D3202373CD}" type="presParOf" srcId="{7474117A-175C-452B-B124-570CFF8139E2}" destId="{F2AB4952-CE52-499C-BF31-511725E858F9}" srcOrd="12" destOrd="0" presId="urn:microsoft.com/office/officeart/2008/layout/LinedList"/>
    <dgm:cxn modelId="{43EA44C1-2B2B-46EE-828C-5A796546C32D}" type="presParOf" srcId="{7474117A-175C-452B-B124-570CFF8139E2}" destId="{8A92EA1B-7A36-4A72-B856-5521ED47FBCF}" srcOrd="13" destOrd="0" presId="urn:microsoft.com/office/officeart/2008/layout/LinedList"/>
    <dgm:cxn modelId="{A1128B3B-D684-4552-AC43-BAA0C642D1A9}" type="presParOf" srcId="{8A92EA1B-7A36-4A72-B856-5521ED47FBCF}" destId="{F43957B1-1FEA-4A50-915A-16E45239E7B4}" srcOrd="0" destOrd="0" presId="urn:microsoft.com/office/officeart/2008/layout/LinedList"/>
    <dgm:cxn modelId="{772A529A-A97E-46D2-996A-36800BDAFAB9}" type="presParOf" srcId="{8A92EA1B-7A36-4A72-B856-5521ED47FBCF}" destId="{14E5517C-3D55-43E8-90AD-9A48A2429F57}"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ADC240E-CC6F-4A21-8A15-BD25C6FD228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6EFACDFB-1F97-4B5F-A095-51AB9C866349}">
      <dgm:prSet/>
      <dgm:spPr/>
      <dgm:t>
        <a:bodyPr/>
        <a:lstStyle/>
        <a:p>
          <a:pPr rtl="0"/>
          <a:r>
            <a:rPr lang="zh-CN" smtClean="0"/>
            <a:t>提交后评审流程图</a:t>
          </a:r>
          <a:endParaRPr lang="zh-CN"/>
        </a:p>
      </dgm:t>
    </dgm:pt>
    <dgm:pt modelId="{F2E3EC09-9EC7-4E1E-BA14-72035E17D5AF}" type="parTrans" cxnId="{985ED778-C9E2-46C2-BEC9-DB7B75C8040C}">
      <dgm:prSet/>
      <dgm:spPr/>
      <dgm:t>
        <a:bodyPr/>
        <a:lstStyle/>
        <a:p>
          <a:endParaRPr lang="zh-CN" altLang="en-US"/>
        </a:p>
      </dgm:t>
    </dgm:pt>
    <dgm:pt modelId="{5E08AD94-87EF-4C87-B20F-9E290FAAB072}" type="sibTrans" cxnId="{985ED778-C9E2-46C2-BEC9-DB7B75C8040C}">
      <dgm:prSet/>
      <dgm:spPr/>
      <dgm:t>
        <a:bodyPr/>
        <a:lstStyle/>
        <a:p>
          <a:endParaRPr lang="zh-CN" altLang="en-US"/>
        </a:p>
      </dgm:t>
    </dgm:pt>
    <dgm:pt modelId="{B1B2F88F-353E-42B4-9BD3-02480FCC158C}" type="pres">
      <dgm:prSet presAssocID="{CADC240E-CC6F-4A21-8A15-BD25C6FD2286}" presName="linear" presStyleCnt="0">
        <dgm:presLayoutVars>
          <dgm:animLvl val="lvl"/>
          <dgm:resizeHandles val="exact"/>
        </dgm:presLayoutVars>
      </dgm:prSet>
      <dgm:spPr/>
      <dgm:t>
        <a:bodyPr/>
        <a:lstStyle/>
        <a:p>
          <a:endParaRPr lang="zh-CN" altLang="en-US"/>
        </a:p>
      </dgm:t>
    </dgm:pt>
    <dgm:pt modelId="{7D9C7A1E-9A8A-454F-B054-5009A28F81A3}" type="pres">
      <dgm:prSet presAssocID="{6EFACDFB-1F97-4B5F-A095-51AB9C866349}" presName="parentText" presStyleLbl="node1" presStyleIdx="0" presStyleCnt="1">
        <dgm:presLayoutVars>
          <dgm:chMax val="0"/>
          <dgm:bulletEnabled val="1"/>
        </dgm:presLayoutVars>
      </dgm:prSet>
      <dgm:spPr/>
      <dgm:t>
        <a:bodyPr/>
        <a:lstStyle/>
        <a:p>
          <a:endParaRPr lang="zh-CN" altLang="en-US"/>
        </a:p>
      </dgm:t>
    </dgm:pt>
  </dgm:ptLst>
  <dgm:cxnLst>
    <dgm:cxn modelId="{52E7CDA2-BCD7-4522-AAE3-C929EFF1F0CA}" type="presOf" srcId="{6EFACDFB-1F97-4B5F-A095-51AB9C866349}" destId="{7D9C7A1E-9A8A-454F-B054-5009A28F81A3}" srcOrd="0" destOrd="0" presId="urn:microsoft.com/office/officeart/2005/8/layout/vList2"/>
    <dgm:cxn modelId="{985ED778-C9E2-46C2-BEC9-DB7B75C8040C}" srcId="{CADC240E-CC6F-4A21-8A15-BD25C6FD2286}" destId="{6EFACDFB-1F97-4B5F-A095-51AB9C866349}" srcOrd="0" destOrd="0" parTransId="{F2E3EC09-9EC7-4E1E-BA14-72035E17D5AF}" sibTransId="{5E08AD94-87EF-4C87-B20F-9E290FAAB072}"/>
    <dgm:cxn modelId="{710B1535-397D-44BF-BC7C-14F905D39998}" type="presOf" srcId="{CADC240E-CC6F-4A21-8A15-BD25C6FD2286}" destId="{B1B2F88F-353E-42B4-9BD3-02480FCC158C}" srcOrd="0" destOrd="0" presId="urn:microsoft.com/office/officeart/2005/8/layout/vList2"/>
    <dgm:cxn modelId="{2C4B2EDA-8387-4D22-9EF0-CF3876329D51}" type="presParOf" srcId="{B1B2F88F-353E-42B4-9BD3-02480FCC158C}" destId="{7D9C7A1E-9A8A-454F-B054-5009A28F81A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0504BA0-013F-43A6-9AB3-0377F553586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DA7D7FA8-39DE-4454-A978-A972096FB7F5}">
      <dgm:prSet custT="1"/>
      <dgm:spPr/>
      <dgm:t>
        <a:bodyPr/>
        <a:lstStyle/>
        <a:p>
          <a:pPr rtl="0"/>
          <a:r>
            <a:rPr lang="en-US" sz="4000" dirty="0" err="1" smtClean="0"/>
            <a:t>Phabricator</a:t>
          </a:r>
          <a:r>
            <a:rPr lang="zh-CN" sz="4000" dirty="0" smtClean="0"/>
            <a:t>客户端介绍（开发</a:t>
          </a:r>
          <a:r>
            <a:rPr lang="zh-CN" altLang="en-US" sz="4000" dirty="0" smtClean="0"/>
            <a:t>）</a:t>
          </a:r>
          <a:endParaRPr lang="zh-CN" sz="2100" dirty="0"/>
        </a:p>
      </dgm:t>
    </dgm:pt>
    <dgm:pt modelId="{92E487AC-AAB6-4255-96C1-9B12F5E24A2A}" type="parTrans" cxnId="{383DC71B-5C15-4AA5-96C0-FBEE7E1410D1}">
      <dgm:prSet/>
      <dgm:spPr/>
      <dgm:t>
        <a:bodyPr/>
        <a:lstStyle/>
        <a:p>
          <a:endParaRPr lang="zh-CN" altLang="en-US"/>
        </a:p>
      </dgm:t>
    </dgm:pt>
    <dgm:pt modelId="{C722940F-EEDE-49E9-827C-FFFD513BE3CF}" type="sibTrans" cxnId="{383DC71B-5C15-4AA5-96C0-FBEE7E1410D1}">
      <dgm:prSet/>
      <dgm:spPr/>
      <dgm:t>
        <a:bodyPr/>
        <a:lstStyle/>
        <a:p>
          <a:endParaRPr lang="zh-CN" altLang="en-US"/>
        </a:p>
      </dgm:t>
    </dgm:pt>
    <dgm:pt modelId="{BAAB9A96-08F2-473A-A9B0-76BA065E822D}" type="pres">
      <dgm:prSet presAssocID="{10504BA0-013F-43A6-9AB3-0377F553586F}" presName="linear" presStyleCnt="0">
        <dgm:presLayoutVars>
          <dgm:animLvl val="lvl"/>
          <dgm:resizeHandles val="exact"/>
        </dgm:presLayoutVars>
      </dgm:prSet>
      <dgm:spPr/>
      <dgm:t>
        <a:bodyPr/>
        <a:lstStyle/>
        <a:p>
          <a:endParaRPr lang="zh-CN" altLang="en-US"/>
        </a:p>
      </dgm:t>
    </dgm:pt>
    <dgm:pt modelId="{4914CB66-3C1D-40FE-B4BA-D28AA180AA94}" type="pres">
      <dgm:prSet presAssocID="{DA7D7FA8-39DE-4454-A978-A972096FB7F5}" presName="parentText" presStyleLbl="node1" presStyleIdx="0" presStyleCnt="1" custScaleY="273802" custLinFactNeighborX="-901" custLinFactNeighborY="-1719">
        <dgm:presLayoutVars>
          <dgm:chMax val="0"/>
          <dgm:bulletEnabled val="1"/>
        </dgm:presLayoutVars>
      </dgm:prSet>
      <dgm:spPr/>
      <dgm:t>
        <a:bodyPr/>
        <a:lstStyle/>
        <a:p>
          <a:endParaRPr lang="zh-CN" altLang="en-US"/>
        </a:p>
      </dgm:t>
    </dgm:pt>
  </dgm:ptLst>
  <dgm:cxnLst>
    <dgm:cxn modelId="{383DC71B-5C15-4AA5-96C0-FBEE7E1410D1}" srcId="{10504BA0-013F-43A6-9AB3-0377F553586F}" destId="{DA7D7FA8-39DE-4454-A978-A972096FB7F5}" srcOrd="0" destOrd="0" parTransId="{92E487AC-AAB6-4255-96C1-9B12F5E24A2A}" sibTransId="{C722940F-EEDE-49E9-827C-FFFD513BE3CF}"/>
    <dgm:cxn modelId="{783C4217-6837-4086-9EC6-24D1F7E10A29}" type="presOf" srcId="{DA7D7FA8-39DE-4454-A978-A972096FB7F5}" destId="{4914CB66-3C1D-40FE-B4BA-D28AA180AA94}" srcOrd="0" destOrd="0" presId="urn:microsoft.com/office/officeart/2005/8/layout/vList2"/>
    <dgm:cxn modelId="{C58DFF3A-B17A-4659-B7DA-5E921EDBF6C7}" type="presOf" srcId="{10504BA0-013F-43A6-9AB3-0377F553586F}" destId="{BAAB9A96-08F2-473A-A9B0-76BA065E822D}" srcOrd="0" destOrd="0" presId="urn:microsoft.com/office/officeart/2005/8/layout/vList2"/>
    <dgm:cxn modelId="{2D0406CA-1EBE-4BFB-8224-9EBAD04AB9E9}" type="presParOf" srcId="{BAAB9A96-08F2-473A-A9B0-76BA065E822D}" destId="{4914CB66-3C1D-40FE-B4BA-D28AA180AA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849CF45-BC6A-48C2-BFD7-55B00648EA42}"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2ED38784-3725-4BE2-AA7C-0F3A46D5EEBB}">
      <dgm:prSet/>
      <dgm:spPr/>
      <dgm:t>
        <a:bodyPr/>
        <a:lstStyle/>
        <a:p>
          <a:pPr rtl="0"/>
          <a:r>
            <a:rPr lang="en-US" dirty="0" err="1" smtClean="0"/>
            <a:t>Phabricator</a:t>
          </a:r>
          <a:r>
            <a:rPr lang="zh-CN" dirty="0" smtClean="0"/>
            <a:t>客户端安装</a:t>
          </a:r>
          <a:endParaRPr lang="zh-CN" dirty="0"/>
        </a:p>
      </dgm:t>
    </dgm:pt>
    <dgm:pt modelId="{4E0FB04A-68DD-4383-A86E-997F7467F6E2}" type="parTrans" cxnId="{3DD2F5DE-9E31-4CBF-8AFF-717D40D6173C}">
      <dgm:prSet/>
      <dgm:spPr/>
      <dgm:t>
        <a:bodyPr/>
        <a:lstStyle/>
        <a:p>
          <a:endParaRPr lang="zh-CN" altLang="en-US"/>
        </a:p>
      </dgm:t>
    </dgm:pt>
    <dgm:pt modelId="{15FFB3DC-A257-4BFE-8412-E6C45F1A68A5}" type="sibTrans" cxnId="{3DD2F5DE-9E31-4CBF-8AFF-717D40D6173C}">
      <dgm:prSet/>
      <dgm:spPr/>
      <dgm:t>
        <a:bodyPr/>
        <a:lstStyle/>
        <a:p>
          <a:endParaRPr lang="zh-CN" altLang="en-US"/>
        </a:p>
      </dgm:t>
    </dgm:pt>
    <dgm:pt modelId="{3293583C-820C-4889-AFBB-A8D4B2C33B51}">
      <dgm:prSet/>
      <dgm:spPr/>
      <dgm:t>
        <a:bodyPr/>
        <a:lstStyle/>
        <a:p>
          <a:pPr rtl="0"/>
          <a:r>
            <a:rPr lang="en-US" dirty="0" err="1" smtClean="0"/>
            <a:t>Phabricator</a:t>
          </a:r>
          <a:r>
            <a:rPr lang="zh-CN" dirty="0" smtClean="0"/>
            <a:t>客户端命令介绍</a:t>
          </a:r>
          <a:endParaRPr lang="zh-CN" dirty="0"/>
        </a:p>
      </dgm:t>
    </dgm:pt>
    <dgm:pt modelId="{60B6F019-3DCC-4D5A-AF64-835FF210DD47}" type="parTrans" cxnId="{0376B0B1-BA67-4F2B-A28D-D640C55BFE98}">
      <dgm:prSet/>
      <dgm:spPr/>
      <dgm:t>
        <a:bodyPr/>
        <a:lstStyle/>
        <a:p>
          <a:endParaRPr lang="zh-CN" altLang="en-US"/>
        </a:p>
      </dgm:t>
    </dgm:pt>
    <dgm:pt modelId="{9A9C4A9F-6E8E-4090-9425-82A48EE62C1A}" type="sibTrans" cxnId="{0376B0B1-BA67-4F2B-A28D-D640C55BFE98}">
      <dgm:prSet/>
      <dgm:spPr/>
      <dgm:t>
        <a:bodyPr/>
        <a:lstStyle/>
        <a:p>
          <a:endParaRPr lang="zh-CN" altLang="en-US"/>
        </a:p>
      </dgm:t>
    </dgm:pt>
    <dgm:pt modelId="{84ABA8E0-B1AD-4D0C-A6AD-1CF26C26BF12}">
      <dgm:prSet/>
      <dgm:spPr/>
      <dgm:t>
        <a:bodyPr/>
        <a:lstStyle/>
        <a:p>
          <a:pPr algn="ctr" rtl="0"/>
          <a:r>
            <a:rPr lang="en-US" dirty="0" err="1" smtClean="0"/>
            <a:t>Phabricator</a:t>
          </a:r>
          <a:r>
            <a:rPr lang="zh-CN" altLang="en-US" dirty="0" smtClean="0"/>
            <a:t>评审演示</a:t>
          </a:r>
          <a:r>
            <a:rPr lang="en-US" dirty="0" smtClean="0"/>
            <a:t>			</a:t>
          </a:r>
          <a:endParaRPr lang="zh-CN" dirty="0"/>
        </a:p>
      </dgm:t>
    </dgm:pt>
    <dgm:pt modelId="{396510B4-87EF-4C5C-BE19-C2C1EA39543E}" type="parTrans" cxnId="{C86DC4E4-7882-4A20-8140-AA4C4456BFE6}">
      <dgm:prSet/>
      <dgm:spPr/>
      <dgm:t>
        <a:bodyPr/>
        <a:lstStyle/>
        <a:p>
          <a:endParaRPr lang="zh-CN" altLang="en-US"/>
        </a:p>
      </dgm:t>
    </dgm:pt>
    <dgm:pt modelId="{1244A1EC-EFE3-4381-90C8-F3504637D372}" type="sibTrans" cxnId="{C86DC4E4-7882-4A20-8140-AA4C4456BFE6}">
      <dgm:prSet/>
      <dgm:spPr/>
      <dgm:t>
        <a:bodyPr/>
        <a:lstStyle/>
        <a:p>
          <a:endParaRPr lang="zh-CN" altLang="en-US"/>
        </a:p>
      </dgm:t>
    </dgm:pt>
    <dgm:pt modelId="{3A0E4EC9-90D1-4DB7-94DB-BA77CD463226}">
      <dgm:prSet/>
      <dgm:spPr/>
      <dgm:t>
        <a:bodyPr/>
        <a:lstStyle/>
        <a:p>
          <a:pPr rtl="0"/>
          <a:r>
            <a:rPr lang="en-US" altLang="zh-CN" dirty="0" err="1" smtClean="0"/>
            <a:t>Phabricator</a:t>
          </a:r>
          <a:r>
            <a:rPr lang="zh-CN" altLang="en-US" dirty="0" smtClean="0"/>
            <a:t>客户端发展</a:t>
          </a:r>
          <a:endParaRPr lang="zh-CN" dirty="0"/>
        </a:p>
      </dgm:t>
    </dgm:pt>
    <dgm:pt modelId="{E127BB4C-0C8C-4E23-BFA8-0087117259C7}" type="parTrans" cxnId="{12720C86-8921-4814-9ECA-51B373E8D4FB}">
      <dgm:prSet/>
      <dgm:spPr/>
      <dgm:t>
        <a:bodyPr/>
        <a:lstStyle/>
        <a:p>
          <a:endParaRPr lang="zh-CN" altLang="en-US"/>
        </a:p>
      </dgm:t>
    </dgm:pt>
    <dgm:pt modelId="{0EC0325E-A68E-4BA0-9600-08C087383E0E}" type="sibTrans" cxnId="{12720C86-8921-4814-9ECA-51B373E8D4FB}">
      <dgm:prSet/>
      <dgm:spPr/>
      <dgm:t>
        <a:bodyPr/>
        <a:lstStyle/>
        <a:p>
          <a:endParaRPr lang="zh-CN" altLang="en-US"/>
        </a:p>
      </dgm:t>
    </dgm:pt>
    <dgm:pt modelId="{AC320109-25A0-48F4-991B-7CA5097FB73B}" type="pres">
      <dgm:prSet presAssocID="{9849CF45-BC6A-48C2-BFD7-55B00648EA42}" presName="Name0" presStyleCnt="0">
        <dgm:presLayoutVars>
          <dgm:chMax val="7"/>
          <dgm:chPref val="7"/>
          <dgm:dir/>
        </dgm:presLayoutVars>
      </dgm:prSet>
      <dgm:spPr/>
      <dgm:t>
        <a:bodyPr/>
        <a:lstStyle/>
        <a:p>
          <a:endParaRPr lang="zh-CN" altLang="en-US"/>
        </a:p>
      </dgm:t>
    </dgm:pt>
    <dgm:pt modelId="{15AD8A94-2F07-4B27-9A86-91A6FFC93E68}" type="pres">
      <dgm:prSet presAssocID="{9849CF45-BC6A-48C2-BFD7-55B00648EA42}" presName="Name1" presStyleCnt="0"/>
      <dgm:spPr/>
    </dgm:pt>
    <dgm:pt modelId="{D5BF5ACB-C641-48A5-AE4A-FC9673513BD2}" type="pres">
      <dgm:prSet presAssocID="{9849CF45-BC6A-48C2-BFD7-55B00648EA42}" presName="cycle" presStyleCnt="0"/>
      <dgm:spPr/>
    </dgm:pt>
    <dgm:pt modelId="{85A4EF4D-E224-4F56-BAE2-1B35524FBFDF}" type="pres">
      <dgm:prSet presAssocID="{9849CF45-BC6A-48C2-BFD7-55B00648EA42}" presName="srcNode" presStyleLbl="node1" presStyleIdx="0" presStyleCnt="4"/>
      <dgm:spPr/>
    </dgm:pt>
    <dgm:pt modelId="{0F5177E1-6EAD-4E16-9BF3-5B3864278113}" type="pres">
      <dgm:prSet presAssocID="{9849CF45-BC6A-48C2-BFD7-55B00648EA42}" presName="conn" presStyleLbl="parChTrans1D2" presStyleIdx="0" presStyleCnt="1"/>
      <dgm:spPr/>
      <dgm:t>
        <a:bodyPr/>
        <a:lstStyle/>
        <a:p>
          <a:endParaRPr lang="zh-CN" altLang="en-US"/>
        </a:p>
      </dgm:t>
    </dgm:pt>
    <dgm:pt modelId="{C1D010A1-1EB0-4901-A574-EFDD1CEE3A06}" type="pres">
      <dgm:prSet presAssocID="{9849CF45-BC6A-48C2-BFD7-55B00648EA42}" presName="extraNode" presStyleLbl="node1" presStyleIdx="0" presStyleCnt="4"/>
      <dgm:spPr/>
    </dgm:pt>
    <dgm:pt modelId="{B2558D4A-E56B-4CC1-88A7-43A7310315D4}" type="pres">
      <dgm:prSet presAssocID="{9849CF45-BC6A-48C2-BFD7-55B00648EA42}" presName="dstNode" presStyleLbl="node1" presStyleIdx="0" presStyleCnt="4"/>
      <dgm:spPr/>
    </dgm:pt>
    <dgm:pt modelId="{13AF105B-6B66-41C3-97C7-ACEC97714FE5}" type="pres">
      <dgm:prSet presAssocID="{3A0E4EC9-90D1-4DB7-94DB-BA77CD463226}" presName="text_1" presStyleLbl="node1" presStyleIdx="0" presStyleCnt="4">
        <dgm:presLayoutVars>
          <dgm:bulletEnabled val="1"/>
        </dgm:presLayoutVars>
      </dgm:prSet>
      <dgm:spPr/>
      <dgm:t>
        <a:bodyPr/>
        <a:lstStyle/>
        <a:p>
          <a:endParaRPr lang="zh-CN" altLang="en-US"/>
        </a:p>
      </dgm:t>
    </dgm:pt>
    <dgm:pt modelId="{5FEAE8A4-1959-4C37-B9A4-5D8A3E45C3B4}" type="pres">
      <dgm:prSet presAssocID="{3A0E4EC9-90D1-4DB7-94DB-BA77CD463226}" presName="accent_1" presStyleCnt="0"/>
      <dgm:spPr/>
    </dgm:pt>
    <dgm:pt modelId="{FD719026-2B48-430F-A4AF-DEEC3158BB25}" type="pres">
      <dgm:prSet presAssocID="{3A0E4EC9-90D1-4DB7-94DB-BA77CD463226}" presName="accentRepeatNode" presStyleLbl="solidFgAcc1" presStyleIdx="0" presStyleCnt="4"/>
      <dgm:spPr/>
    </dgm:pt>
    <dgm:pt modelId="{EAB2A6A3-DE00-44E2-A162-1993DE065957}" type="pres">
      <dgm:prSet presAssocID="{2ED38784-3725-4BE2-AA7C-0F3A46D5EEBB}" presName="text_2" presStyleLbl="node1" presStyleIdx="1" presStyleCnt="4">
        <dgm:presLayoutVars>
          <dgm:bulletEnabled val="1"/>
        </dgm:presLayoutVars>
      </dgm:prSet>
      <dgm:spPr/>
      <dgm:t>
        <a:bodyPr/>
        <a:lstStyle/>
        <a:p>
          <a:endParaRPr lang="zh-CN" altLang="en-US"/>
        </a:p>
      </dgm:t>
    </dgm:pt>
    <dgm:pt modelId="{293EB99C-B8C9-4B69-8446-059C99FC22BE}" type="pres">
      <dgm:prSet presAssocID="{2ED38784-3725-4BE2-AA7C-0F3A46D5EEBB}" presName="accent_2" presStyleCnt="0"/>
      <dgm:spPr/>
    </dgm:pt>
    <dgm:pt modelId="{6AD4085D-3AA5-43BD-A900-082B0AB0F193}" type="pres">
      <dgm:prSet presAssocID="{2ED38784-3725-4BE2-AA7C-0F3A46D5EEBB}" presName="accentRepeatNode" presStyleLbl="solidFgAcc1" presStyleIdx="1" presStyleCnt="4"/>
      <dgm:spPr/>
    </dgm:pt>
    <dgm:pt modelId="{E74FFFEE-8404-4B7D-9D50-CD9B75D5A0AC}" type="pres">
      <dgm:prSet presAssocID="{3293583C-820C-4889-AFBB-A8D4B2C33B51}" presName="text_3" presStyleLbl="node1" presStyleIdx="2" presStyleCnt="4">
        <dgm:presLayoutVars>
          <dgm:bulletEnabled val="1"/>
        </dgm:presLayoutVars>
      </dgm:prSet>
      <dgm:spPr/>
      <dgm:t>
        <a:bodyPr/>
        <a:lstStyle/>
        <a:p>
          <a:endParaRPr lang="zh-CN" altLang="en-US"/>
        </a:p>
      </dgm:t>
    </dgm:pt>
    <dgm:pt modelId="{1EFDDE68-0624-4911-82B9-1D943ED66A46}" type="pres">
      <dgm:prSet presAssocID="{3293583C-820C-4889-AFBB-A8D4B2C33B51}" presName="accent_3" presStyleCnt="0"/>
      <dgm:spPr/>
    </dgm:pt>
    <dgm:pt modelId="{D6790C4C-E55F-46BB-869E-DC0CB1F19207}" type="pres">
      <dgm:prSet presAssocID="{3293583C-820C-4889-AFBB-A8D4B2C33B51}" presName="accentRepeatNode" presStyleLbl="solidFgAcc1" presStyleIdx="2" presStyleCnt="4"/>
      <dgm:spPr/>
    </dgm:pt>
    <dgm:pt modelId="{8C6E7494-8643-41C6-BF12-A68680490BC5}" type="pres">
      <dgm:prSet presAssocID="{84ABA8E0-B1AD-4D0C-A6AD-1CF26C26BF12}" presName="text_4" presStyleLbl="node1" presStyleIdx="3" presStyleCnt="4">
        <dgm:presLayoutVars>
          <dgm:bulletEnabled val="1"/>
        </dgm:presLayoutVars>
      </dgm:prSet>
      <dgm:spPr/>
      <dgm:t>
        <a:bodyPr/>
        <a:lstStyle/>
        <a:p>
          <a:endParaRPr lang="zh-CN" altLang="en-US"/>
        </a:p>
      </dgm:t>
    </dgm:pt>
    <dgm:pt modelId="{2EDC127A-B5F8-4C05-8F22-868C954A91A1}" type="pres">
      <dgm:prSet presAssocID="{84ABA8E0-B1AD-4D0C-A6AD-1CF26C26BF12}" presName="accent_4" presStyleCnt="0"/>
      <dgm:spPr/>
    </dgm:pt>
    <dgm:pt modelId="{EAD7A482-3C44-4D84-9F06-8BA562B58677}" type="pres">
      <dgm:prSet presAssocID="{84ABA8E0-B1AD-4D0C-A6AD-1CF26C26BF12}" presName="accentRepeatNode" presStyleLbl="solidFgAcc1" presStyleIdx="3" presStyleCnt="4"/>
      <dgm:spPr/>
    </dgm:pt>
  </dgm:ptLst>
  <dgm:cxnLst>
    <dgm:cxn modelId="{C86DC4E4-7882-4A20-8140-AA4C4456BFE6}" srcId="{9849CF45-BC6A-48C2-BFD7-55B00648EA42}" destId="{84ABA8E0-B1AD-4D0C-A6AD-1CF26C26BF12}" srcOrd="3" destOrd="0" parTransId="{396510B4-87EF-4C5C-BE19-C2C1EA39543E}" sibTransId="{1244A1EC-EFE3-4381-90C8-F3504637D372}"/>
    <dgm:cxn modelId="{0376B0B1-BA67-4F2B-A28D-D640C55BFE98}" srcId="{9849CF45-BC6A-48C2-BFD7-55B00648EA42}" destId="{3293583C-820C-4889-AFBB-A8D4B2C33B51}" srcOrd="2" destOrd="0" parTransId="{60B6F019-3DCC-4D5A-AF64-835FF210DD47}" sibTransId="{9A9C4A9F-6E8E-4090-9425-82A48EE62C1A}"/>
    <dgm:cxn modelId="{B3FEBB21-45D3-4AC5-B5AD-F33D4B308C64}" type="presOf" srcId="{9849CF45-BC6A-48C2-BFD7-55B00648EA42}" destId="{AC320109-25A0-48F4-991B-7CA5097FB73B}" srcOrd="0" destOrd="0" presId="urn:microsoft.com/office/officeart/2008/layout/VerticalCurvedList"/>
    <dgm:cxn modelId="{7E96FF24-14F7-4CC6-AE2C-39CF97478AF2}" type="presOf" srcId="{0EC0325E-A68E-4BA0-9600-08C087383E0E}" destId="{0F5177E1-6EAD-4E16-9BF3-5B3864278113}" srcOrd="0" destOrd="0" presId="urn:microsoft.com/office/officeart/2008/layout/VerticalCurvedList"/>
    <dgm:cxn modelId="{61538CE6-7D6A-423E-8C1C-42EF1DBA2BE4}" type="presOf" srcId="{84ABA8E0-B1AD-4D0C-A6AD-1CF26C26BF12}" destId="{8C6E7494-8643-41C6-BF12-A68680490BC5}" srcOrd="0" destOrd="0" presId="urn:microsoft.com/office/officeart/2008/layout/VerticalCurvedList"/>
    <dgm:cxn modelId="{12720C86-8921-4814-9ECA-51B373E8D4FB}" srcId="{9849CF45-BC6A-48C2-BFD7-55B00648EA42}" destId="{3A0E4EC9-90D1-4DB7-94DB-BA77CD463226}" srcOrd="0" destOrd="0" parTransId="{E127BB4C-0C8C-4E23-BFA8-0087117259C7}" sibTransId="{0EC0325E-A68E-4BA0-9600-08C087383E0E}"/>
    <dgm:cxn modelId="{45EA8F99-35BB-4B60-A1D8-0F03500141B0}" type="presOf" srcId="{3A0E4EC9-90D1-4DB7-94DB-BA77CD463226}" destId="{13AF105B-6B66-41C3-97C7-ACEC97714FE5}" srcOrd="0" destOrd="0" presId="urn:microsoft.com/office/officeart/2008/layout/VerticalCurvedList"/>
    <dgm:cxn modelId="{EB8D15C1-7561-4E03-85DA-A5DADBF596D4}" type="presOf" srcId="{3293583C-820C-4889-AFBB-A8D4B2C33B51}" destId="{E74FFFEE-8404-4B7D-9D50-CD9B75D5A0AC}" srcOrd="0" destOrd="0" presId="urn:microsoft.com/office/officeart/2008/layout/VerticalCurvedList"/>
    <dgm:cxn modelId="{3DD2F5DE-9E31-4CBF-8AFF-717D40D6173C}" srcId="{9849CF45-BC6A-48C2-BFD7-55B00648EA42}" destId="{2ED38784-3725-4BE2-AA7C-0F3A46D5EEBB}" srcOrd="1" destOrd="0" parTransId="{4E0FB04A-68DD-4383-A86E-997F7467F6E2}" sibTransId="{15FFB3DC-A257-4BFE-8412-E6C45F1A68A5}"/>
    <dgm:cxn modelId="{47FB3E74-2768-4110-8F8D-3449B6757144}" type="presOf" srcId="{2ED38784-3725-4BE2-AA7C-0F3A46D5EEBB}" destId="{EAB2A6A3-DE00-44E2-A162-1993DE065957}" srcOrd="0" destOrd="0" presId="urn:microsoft.com/office/officeart/2008/layout/VerticalCurvedList"/>
    <dgm:cxn modelId="{4A999754-CBFE-4B5E-9774-0D9C7940046B}" type="presParOf" srcId="{AC320109-25A0-48F4-991B-7CA5097FB73B}" destId="{15AD8A94-2F07-4B27-9A86-91A6FFC93E68}" srcOrd="0" destOrd="0" presId="urn:microsoft.com/office/officeart/2008/layout/VerticalCurvedList"/>
    <dgm:cxn modelId="{FA9C202A-3127-4120-8FB4-58CF9F33D60A}" type="presParOf" srcId="{15AD8A94-2F07-4B27-9A86-91A6FFC93E68}" destId="{D5BF5ACB-C641-48A5-AE4A-FC9673513BD2}" srcOrd="0" destOrd="0" presId="urn:microsoft.com/office/officeart/2008/layout/VerticalCurvedList"/>
    <dgm:cxn modelId="{264C9E95-6412-497A-BF90-0A0A1AFFF07A}" type="presParOf" srcId="{D5BF5ACB-C641-48A5-AE4A-FC9673513BD2}" destId="{85A4EF4D-E224-4F56-BAE2-1B35524FBFDF}" srcOrd="0" destOrd="0" presId="urn:microsoft.com/office/officeart/2008/layout/VerticalCurvedList"/>
    <dgm:cxn modelId="{33226980-5412-4668-8FEB-90F4D01AE66A}" type="presParOf" srcId="{D5BF5ACB-C641-48A5-AE4A-FC9673513BD2}" destId="{0F5177E1-6EAD-4E16-9BF3-5B3864278113}" srcOrd="1" destOrd="0" presId="urn:microsoft.com/office/officeart/2008/layout/VerticalCurvedList"/>
    <dgm:cxn modelId="{CC22A47B-4C78-46B9-AEE7-709586320181}" type="presParOf" srcId="{D5BF5ACB-C641-48A5-AE4A-FC9673513BD2}" destId="{C1D010A1-1EB0-4901-A574-EFDD1CEE3A06}" srcOrd="2" destOrd="0" presId="urn:microsoft.com/office/officeart/2008/layout/VerticalCurvedList"/>
    <dgm:cxn modelId="{8CEEF98D-580C-42EC-9E51-B25AE5BEC37B}" type="presParOf" srcId="{D5BF5ACB-C641-48A5-AE4A-FC9673513BD2}" destId="{B2558D4A-E56B-4CC1-88A7-43A7310315D4}" srcOrd="3" destOrd="0" presId="urn:microsoft.com/office/officeart/2008/layout/VerticalCurvedList"/>
    <dgm:cxn modelId="{C497ECE5-2F5C-4CA8-A547-69CA87868369}" type="presParOf" srcId="{15AD8A94-2F07-4B27-9A86-91A6FFC93E68}" destId="{13AF105B-6B66-41C3-97C7-ACEC97714FE5}" srcOrd="1" destOrd="0" presId="urn:microsoft.com/office/officeart/2008/layout/VerticalCurvedList"/>
    <dgm:cxn modelId="{5B5F07A3-287D-4835-BE44-6FC817ED749E}" type="presParOf" srcId="{15AD8A94-2F07-4B27-9A86-91A6FFC93E68}" destId="{5FEAE8A4-1959-4C37-B9A4-5D8A3E45C3B4}" srcOrd="2" destOrd="0" presId="urn:microsoft.com/office/officeart/2008/layout/VerticalCurvedList"/>
    <dgm:cxn modelId="{1C8AC75E-ACB3-4221-9A47-C467F9EDEB1A}" type="presParOf" srcId="{5FEAE8A4-1959-4C37-B9A4-5D8A3E45C3B4}" destId="{FD719026-2B48-430F-A4AF-DEEC3158BB25}" srcOrd="0" destOrd="0" presId="urn:microsoft.com/office/officeart/2008/layout/VerticalCurvedList"/>
    <dgm:cxn modelId="{46BAA2E7-E921-46AE-8EBA-62D35004C369}" type="presParOf" srcId="{15AD8A94-2F07-4B27-9A86-91A6FFC93E68}" destId="{EAB2A6A3-DE00-44E2-A162-1993DE065957}" srcOrd="3" destOrd="0" presId="urn:microsoft.com/office/officeart/2008/layout/VerticalCurvedList"/>
    <dgm:cxn modelId="{933504E4-4B42-4E2F-9F7E-7D5B700443A9}" type="presParOf" srcId="{15AD8A94-2F07-4B27-9A86-91A6FFC93E68}" destId="{293EB99C-B8C9-4B69-8446-059C99FC22BE}" srcOrd="4" destOrd="0" presId="urn:microsoft.com/office/officeart/2008/layout/VerticalCurvedList"/>
    <dgm:cxn modelId="{02948891-B33F-4AE1-971D-27DE162B05FF}" type="presParOf" srcId="{293EB99C-B8C9-4B69-8446-059C99FC22BE}" destId="{6AD4085D-3AA5-43BD-A900-082B0AB0F193}" srcOrd="0" destOrd="0" presId="urn:microsoft.com/office/officeart/2008/layout/VerticalCurvedList"/>
    <dgm:cxn modelId="{E35598C2-4482-4340-A004-36AF0DF025C6}" type="presParOf" srcId="{15AD8A94-2F07-4B27-9A86-91A6FFC93E68}" destId="{E74FFFEE-8404-4B7D-9D50-CD9B75D5A0AC}" srcOrd="5" destOrd="0" presId="urn:microsoft.com/office/officeart/2008/layout/VerticalCurvedList"/>
    <dgm:cxn modelId="{283B85AE-3FA0-4E90-A6B9-71E38F37E41B}" type="presParOf" srcId="{15AD8A94-2F07-4B27-9A86-91A6FFC93E68}" destId="{1EFDDE68-0624-4911-82B9-1D943ED66A46}" srcOrd="6" destOrd="0" presId="urn:microsoft.com/office/officeart/2008/layout/VerticalCurvedList"/>
    <dgm:cxn modelId="{84F81E1D-9E66-4D98-B94B-8280416C91C5}" type="presParOf" srcId="{1EFDDE68-0624-4911-82B9-1D943ED66A46}" destId="{D6790C4C-E55F-46BB-869E-DC0CB1F19207}" srcOrd="0" destOrd="0" presId="urn:microsoft.com/office/officeart/2008/layout/VerticalCurvedList"/>
    <dgm:cxn modelId="{40C433AF-6220-4F33-A566-22FFFF4BE083}" type="presParOf" srcId="{15AD8A94-2F07-4B27-9A86-91A6FFC93E68}" destId="{8C6E7494-8643-41C6-BF12-A68680490BC5}" srcOrd="7" destOrd="0" presId="urn:microsoft.com/office/officeart/2008/layout/VerticalCurvedList"/>
    <dgm:cxn modelId="{01FDD5EC-2B3A-4724-8844-A21BE2AFCA2E}" type="presParOf" srcId="{15AD8A94-2F07-4B27-9A86-91A6FFC93E68}" destId="{2EDC127A-B5F8-4C05-8F22-868C954A91A1}" srcOrd="8" destOrd="0" presId="urn:microsoft.com/office/officeart/2008/layout/VerticalCurvedList"/>
    <dgm:cxn modelId="{123CE305-8BE8-4B7C-83ED-F0183E935171}" type="presParOf" srcId="{2EDC127A-B5F8-4C05-8F22-868C954A91A1}" destId="{EAD7A482-3C44-4D84-9F06-8BA562B58677}"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100D32B-7FFE-405D-9CC7-00AE3D06DB9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3BFDE949-7BE1-4245-88B1-368009767326}">
      <dgm:prSet/>
      <dgm:spPr/>
      <dgm:t>
        <a:bodyPr/>
        <a:lstStyle/>
        <a:p>
          <a:pPr rtl="0"/>
          <a:r>
            <a:rPr lang="en-US" dirty="0" err="1" smtClean="0"/>
            <a:t>Phabricator</a:t>
          </a:r>
          <a:r>
            <a:rPr lang="zh-CN" dirty="0" smtClean="0"/>
            <a:t>客户端</a:t>
          </a:r>
          <a:r>
            <a:rPr lang="zh-CN" altLang="en-US" dirty="0" smtClean="0"/>
            <a:t>发展</a:t>
          </a:r>
          <a:endParaRPr lang="zh-CN" dirty="0"/>
        </a:p>
      </dgm:t>
    </dgm:pt>
    <dgm:pt modelId="{205319FF-95BE-4538-9191-DBAE20D616CC}" type="parTrans" cxnId="{0CB9D31B-50D4-4A95-9313-317E7509F350}">
      <dgm:prSet/>
      <dgm:spPr/>
      <dgm:t>
        <a:bodyPr/>
        <a:lstStyle/>
        <a:p>
          <a:endParaRPr lang="zh-CN" altLang="en-US"/>
        </a:p>
      </dgm:t>
    </dgm:pt>
    <dgm:pt modelId="{473B47FC-EAAA-4703-B053-F3BD2F2A4E66}" type="sibTrans" cxnId="{0CB9D31B-50D4-4A95-9313-317E7509F350}">
      <dgm:prSet/>
      <dgm:spPr/>
      <dgm:t>
        <a:bodyPr/>
        <a:lstStyle/>
        <a:p>
          <a:endParaRPr lang="zh-CN" altLang="en-US"/>
        </a:p>
      </dgm:t>
    </dgm:pt>
    <dgm:pt modelId="{734423CD-E77E-4F27-BA2F-D3092C184139}" type="pres">
      <dgm:prSet presAssocID="{B100D32B-7FFE-405D-9CC7-00AE3D06DB9F}" presName="linear" presStyleCnt="0">
        <dgm:presLayoutVars>
          <dgm:animLvl val="lvl"/>
          <dgm:resizeHandles val="exact"/>
        </dgm:presLayoutVars>
      </dgm:prSet>
      <dgm:spPr/>
      <dgm:t>
        <a:bodyPr/>
        <a:lstStyle/>
        <a:p>
          <a:endParaRPr lang="zh-CN" altLang="en-US"/>
        </a:p>
      </dgm:t>
    </dgm:pt>
    <dgm:pt modelId="{E244987B-635E-4AC0-83C3-BDD68734B958}" type="pres">
      <dgm:prSet presAssocID="{3BFDE949-7BE1-4245-88B1-368009767326}" presName="parentText" presStyleLbl="node1" presStyleIdx="0" presStyleCnt="1" custLinFactNeighborX="24675" custLinFactNeighborY="-1993">
        <dgm:presLayoutVars>
          <dgm:chMax val="0"/>
          <dgm:bulletEnabled val="1"/>
        </dgm:presLayoutVars>
      </dgm:prSet>
      <dgm:spPr/>
      <dgm:t>
        <a:bodyPr/>
        <a:lstStyle/>
        <a:p>
          <a:endParaRPr lang="zh-CN" altLang="en-US"/>
        </a:p>
      </dgm:t>
    </dgm:pt>
  </dgm:ptLst>
  <dgm:cxnLst>
    <dgm:cxn modelId="{0CB9D31B-50D4-4A95-9313-317E7509F350}" srcId="{B100D32B-7FFE-405D-9CC7-00AE3D06DB9F}" destId="{3BFDE949-7BE1-4245-88B1-368009767326}" srcOrd="0" destOrd="0" parTransId="{205319FF-95BE-4538-9191-DBAE20D616CC}" sibTransId="{473B47FC-EAAA-4703-B053-F3BD2F2A4E66}"/>
    <dgm:cxn modelId="{08D40F84-54D5-46F9-AF47-A61AD93F5374}" type="presOf" srcId="{3BFDE949-7BE1-4245-88B1-368009767326}" destId="{E244987B-635E-4AC0-83C3-BDD68734B958}" srcOrd="0" destOrd="0" presId="urn:microsoft.com/office/officeart/2005/8/layout/vList2"/>
    <dgm:cxn modelId="{84C2E0FE-3B18-45CA-AC3A-182A84170333}" type="presOf" srcId="{B100D32B-7FFE-405D-9CC7-00AE3D06DB9F}" destId="{734423CD-E77E-4F27-BA2F-D3092C184139}" srcOrd="0" destOrd="0" presId="urn:microsoft.com/office/officeart/2005/8/layout/vList2"/>
    <dgm:cxn modelId="{57B11785-17F4-483A-8917-340F7A626B81}" type="presParOf" srcId="{734423CD-E77E-4F27-BA2F-D3092C184139}" destId="{E244987B-635E-4AC0-83C3-BDD68734B9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2554D89-DB4E-4BCB-BFD6-9F56A23F7751}"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zh-CN" altLang="en-US"/>
        </a:p>
      </dgm:t>
    </dgm:pt>
    <dgm:pt modelId="{6900F48C-105C-4F73-BC6A-7F648717D472}">
      <dgm:prSet/>
      <dgm:spPr/>
      <dgm:t>
        <a:bodyPr/>
        <a:lstStyle/>
        <a:p>
          <a:pPr rtl="0"/>
          <a:r>
            <a:rPr lang="en-US" smtClean="0"/>
            <a:t>arc</a:t>
          </a:r>
          <a:r>
            <a:rPr lang="zh-CN" smtClean="0"/>
            <a:t>原始命令行形式的客户端</a:t>
          </a:r>
          <a:endParaRPr lang="zh-CN"/>
        </a:p>
      </dgm:t>
    </dgm:pt>
    <dgm:pt modelId="{25585D68-4B95-41E7-A554-9FF49BF321C0}" type="parTrans" cxnId="{BC13BFF8-B1F2-40E0-B71D-B68AABD347C6}">
      <dgm:prSet/>
      <dgm:spPr/>
      <dgm:t>
        <a:bodyPr/>
        <a:lstStyle/>
        <a:p>
          <a:endParaRPr lang="zh-CN" altLang="en-US"/>
        </a:p>
      </dgm:t>
    </dgm:pt>
    <dgm:pt modelId="{36664A70-9789-4CA8-9890-676AC4860ACA}" type="sibTrans" cxnId="{BC13BFF8-B1F2-40E0-B71D-B68AABD347C6}">
      <dgm:prSet/>
      <dgm:spPr/>
      <dgm:t>
        <a:bodyPr/>
        <a:lstStyle/>
        <a:p>
          <a:endParaRPr lang="zh-CN" altLang="en-US"/>
        </a:p>
      </dgm:t>
    </dgm:pt>
    <dgm:pt modelId="{A7EF2B73-C788-4B70-9CB6-49C7AF73BAD1}">
      <dgm:prSet/>
      <dgm:spPr/>
      <dgm:t>
        <a:bodyPr/>
        <a:lstStyle/>
        <a:p>
          <a:pPr rtl="0"/>
          <a:r>
            <a:rPr lang="en-US" smtClean="0"/>
            <a:t>Karc</a:t>
          </a:r>
          <a:r>
            <a:rPr lang="zh-CN" smtClean="0"/>
            <a:t>命令行形式的客户端</a:t>
          </a:r>
          <a:endParaRPr lang="zh-CN"/>
        </a:p>
      </dgm:t>
    </dgm:pt>
    <dgm:pt modelId="{32B5C33D-AF41-433E-AB9A-DD1A033D3706}" type="parTrans" cxnId="{EB4B9F1E-93D5-4DF4-BDAD-694ED1A79CD1}">
      <dgm:prSet/>
      <dgm:spPr/>
      <dgm:t>
        <a:bodyPr/>
        <a:lstStyle/>
        <a:p>
          <a:endParaRPr lang="zh-CN" altLang="en-US"/>
        </a:p>
      </dgm:t>
    </dgm:pt>
    <dgm:pt modelId="{BEB3E1AB-A33B-4970-91DB-9CA091D4C928}" type="sibTrans" cxnId="{EB4B9F1E-93D5-4DF4-BDAD-694ED1A79CD1}">
      <dgm:prSet/>
      <dgm:spPr/>
      <dgm:t>
        <a:bodyPr/>
        <a:lstStyle/>
        <a:p>
          <a:endParaRPr lang="zh-CN" altLang="en-US"/>
        </a:p>
      </dgm:t>
    </dgm:pt>
    <dgm:pt modelId="{80E5438B-AB03-492D-9CD6-0B0B5737A028}">
      <dgm:prSet/>
      <dgm:spPr/>
      <dgm:t>
        <a:bodyPr/>
        <a:lstStyle/>
        <a:p>
          <a:pPr rtl="0"/>
          <a:r>
            <a:rPr lang="zh-CN" smtClean="0"/>
            <a:t>图形界面客户端</a:t>
          </a:r>
          <a:endParaRPr lang="zh-CN"/>
        </a:p>
      </dgm:t>
    </dgm:pt>
    <dgm:pt modelId="{C7C5C1BC-35F7-4BEE-B247-CB3F7DB4899A}" type="parTrans" cxnId="{A4756067-284B-4CB0-A52B-1830C1C795C2}">
      <dgm:prSet/>
      <dgm:spPr/>
      <dgm:t>
        <a:bodyPr/>
        <a:lstStyle/>
        <a:p>
          <a:endParaRPr lang="zh-CN" altLang="en-US"/>
        </a:p>
      </dgm:t>
    </dgm:pt>
    <dgm:pt modelId="{9F12C96D-F3AF-4E77-98DB-A65988913276}" type="sibTrans" cxnId="{A4756067-284B-4CB0-A52B-1830C1C795C2}">
      <dgm:prSet/>
      <dgm:spPr/>
      <dgm:t>
        <a:bodyPr/>
        <a:lstStyle/>
        <a:p>
          <a:endParaRPr lang="zh-CN" altLang="en-US"/>
        </a:p>
      </dgm:t>
    </dgm:pt>
    <dgm:pt modelId="{3E41FAAD-1A3C-41EB-AC8D-F0FF9FF0E813}" type="pres">
      <dgm:prSet presAssocID="{B2554D89-DB4E-4BCB-BFD6-9F56A23F7751}" presName="Name0" presStyleCnt="0">
        <dgm:presLayoutVars>
          <dgm:dir/>
          <dgm:resizeHandles val="exact"/>
        </dgm:presLayoutVars>
      </dgm:prSet>
      <dgm:spPr/>
      <dgm:t>
        <a:bodyPr/>
        <a:lstStyle/>
        <a:p>
          <a:endParaRPr lang="zh-CN" altLang="en-US"/>
        </a:p>
      </dgm:t>
    </dgm:pt>
    <dgm:pt modelId="{2710BB0E-4771-4093-B746-03DA4C2E4F3E}" type="pres">
      <dgm:prSet presAssocID="{B2554D89-DB4E-4BCB-BFD6-9F56A23F7751}" presName="arrow" presStyleLbl="bgShp" presStyleIdx="0" presStyleCnt="1"/>
      <dgm:spPr/>
    </dgm:pt>
    <dgm:pt modelId="{52802FF9-D320-421B-B2BA-997882C2B7A4}" type="pres">
      <dgm:prSet presAssocID="{B2554D89-DB4E-4BCB-BFD6-9F56A23F7751}" presName="points" presStyleCnt="0"/>
      <dgm:spPr/>
    </dgm:pt>
    <dgm:pt modelId="{06ED4632-D089-4C3C-B6B9-E016EC7A03DA}" type="pres">
      <dgm:prSet presAssocID="{6900F48C-105C-4F73-BC6A-7F648717D472}" presName="compositeA" presStyleCnt="0"/>
      <dgm:spPr/>
    </dgm:pt>
    <dgm:pt modelId="{D65EF99B-8DCD-438D-A3C6-825EC02C24EC}" type="pres">
      <dgm:prSet presAssocID="{6900F48C-105C-4F73-BC6A-7F648717D472}" presName="textA" presStyleLbl="revTx" presStyleIdx="0" presStyleCnt="3">
        <dgm:presLayoutVars>
          <dgm:bulletEnabled val="1"/>
        </dgm:presLayoutVars>
      </dgm:prSet>
      <dgm:spPr/>
      <dgm:t>
        <a:bodyPr/>
        <a:lstStyle/>
        <a:p>
          <a:endParaRPr lang="zh-CN" altLang="en-US"/>
        </a:p>
      </dgm:t>
    </dgm:pt>
    <dgm:pt modelId="{94DEA804-AC11-4982-A642-295FB90E185F}" type="pres">
      <dgm:prSet presAssocID="{6900F48C-105C-4F73-BC6A-7F648717D472}" presName="circleA" presStyleLbl="node1" presStyleIdx="0" presStyleCnt="3"/>
      <dgm:spPr/>
    </dgm:pt>
    <dgm:pt modelId="{2AE4BF95-AE55-4EAC-9D5A-50E7818F779A}" type="pres">
      <dgm:prSet presAssocID="{6900F48C-105C-4F73-BC6A-7F648717D472}" presName="spaceA" presStyleCnt="0"/>
      <dgm:spPr/>
    </dgm:pt>
    <dgm:pt modelId="{7EDA4349-7748-4D58-BD49-7CA5E4333AAD}" type="pres">
      <dgm:prSet presAssocID="{36664A70-9789-4CA8-9890-676AC4860ACA}" presName="space" presStyleCnt="0"/>
      <dgm:spPr/>
    </dgm:pt>
    <dgm:pt modelId="{FFC63FB1-0300-48D5-9A8B-17EC87A3B07B}" type="pres">
      <dgm:prSet presAssocID="{A7EF2B73-C788-4B70-9CB6-49C7AF73BAD1}" presName="compositeB" presStyleCnt="0"/>
      <dgm:spPr/>
    </dgm:pt>
    <dgm:pt modelId="{346AB0C6-0EE7-4431-B58E-7962E0AE8EA5}" type="pres">
      <dgm:prSet presAssocID="{A7EF2B73-C788-4B70-9CB6-49C7AF73BAD1}" presName="textB" presStyleLbl="revTx" presStyleIdx="1" presStyleCnt="3">
        <dgm:presLayoutVars>
          <dgm:bulletEnabled val="1"/>
        </dgm:presLayoutVars>
      </dgm:prSet>
      <dgm:spPr/>
      <dgm:t>
        <a:bodyPr/>
        <a:lstStyle/>
        <a:p>
          <a:endParaRPr lang="zh-CN" altLang="en-US"/>
        </a:p>
      </dgm:t>
    </dgm:pt>
    <dgm:pt modelId="{5DC15C95-2281-45DC-BDB5-1DF187863817}" type="pres">
      <dgm:prSet presAssocID="{A7EF2B73-C788-4B70-9CB6-49C7AF73BAD1}" presName="circleB" presStyleLbl="node1" presStyleIdx="1" presStyleCnt="3"/>
      <dgm:spPr/>
    </dgm:pt>
    <dgm:pt modelId="{2B874688-558D-465B-832D-AE50D92AD56D}" type="pres">
      <dgm:prSet presAssocID="{A7EF2B73-C788-4B70-9CB6-49C7AF73BAD1}" presName="spaceB" presStyleCnt="0"/>
      <dgm:spPr/>
    </dgm:pt>
    <dgm:pt modelId="{D6460E3E-84ED-4572-9016-775C19B91DA6}" type="pres">
      <dgm:prSet presAssocID="{BEB3E1AB-A33B-4970-91DB-9CA091D4C928}" presName="space" presStyleCnt="0"/>
      <dgm:spPr/>
    </dgm:pt>
    <dgm:pt modelId="{42ACE998-B924-494A-9BDD-E92D6D229489}" type="pres">
      <dgm:prSet presAssocID="{80E5438B-AB03-492D-9CD6-0B0B5737A028}" presName="compositeA" presStyleCnt="0"/>
      <dgm:spPr/>
    </dgm:pt>
    <dgm:pt modelId="{E8E86331-8BE8-4CA9-A4A0-60D710650809}" type="pres">
      <dgm:prSet presAssocID="{80E5438B-AB03-492D-9CD6-0B0B5737A028}" presName="textA" presStyleLbl="revTx" presStyleIdx="2" presStyleCnt="3">
        <dgm:presLayoutVars>
          <dgm:bulletEnabled val="1"/>
        </dgm:presLayoutVars>
      </dgm:prSet>
      <dgm:spPr/>
      <dgm:t>
        <a:bodyPr/>
        <a:lstStyle/>
        <a:p>
          <a:endParaRPr lang="zh-CN" altLang="en-US"/>
        </a:p>
      </dgm:t>
    </dgm:pt>
    <dgm:pt modelId="{0BEE3A9A-FA5D-401E-A60C-4FD810FA7ADC}" type="pres">
      <dgm:prSet presAssocID="{80E5438B-AB03-492D-9CD6-0B0B5737A028}" presName="circleA" presStyleLbl="node1" presStyleIdx="2" presStyleCnt="3"/>
      <dgm:spPr/>
    </dgm:pt>
    <dgm:pt modelId="{0304FB1E-A261-4B86-BF05-09836D7EFE7D}" type="pres">
      <dgm:prSet presAssocID="{80E5438B-AB03-492D-9CD6-0B0B5737A028}" presName="spaceA" presStyleCnt="0"/>
      <dgm:spPr/>
    </dgm:pt>
  </dgm:ptLst>
  <dgm:cxnLst>
    <dgm:cxn modelId="{0279E7AD-81BA-4886-9669-D2E1E631FDEA}" type="presOf" srcId="{80E5438B-AB03-492D-9CD6-0B0B5737A028}" destId="{E8E86331-8BE8-4CA9-A4A0-60D710650809}" srcOrd="0" destOrd="0" presId="urn:microsoft.com/office/officeart/2005/8/layout/hProcess11"/>
    <dgm:cxn modelId="{A4756067-284B-4CB0-A52B-1830C1C795C2}" srcId="{B2554D89-DB4E-4BCB-BFD6-9F56A23F7751}" destId="{80E5438B-AB03-492D-9CD6-0B0B5737A028}" srcOrd="2" destOrd="0" parTransId="{C7C5C1BC-35F7-4BEE-B247-CB3F7DB4899A}" sibTransId="{9F12C96D-F3AF-4E77-98DB-A65988913276}"/>
    <dgm:cxn modelId="{A7EE9435-5018-468A-BF35-CA67F32603BF}" type="presOf" srcId="{6900F48C-105C-4F73-BC6A-7F648717D472}" destId="{D65EF99B-8DCD-438D-A3C6-825EC02C24EC}" srcOrd="0" destOrd="0" presId="urn:microsoft.com/office/officeart/2005/8/layout/hProcess11"/>
    <dgm:cxn modelId="{EB4B9F1E-93D5-4DF4-BDAD-694ED1A79CD1}" srcId="{B2554D89-DB4E-4BCB-BFD6-9F56A23F7751}" destId="{A7EF2B73-C788-4B70-9CB6-49C7AF73BAD1}" srcOrd="1" destOrd="0" parTransId="{32B5C33D-AF41-433E-AB9A-DD1A033D3706}" sibTransId="{BEB3E1AB-A33B-4970-91DB-9CA091D4C928}"/>
    <dgm:cxn modelId="{56B4BEA0-BB81-41CD-B339-CE7ACE2230DF}" type="presOf" srcId="{A7EF2B73-C788-4B70-9CB6-49C7AF73BAD1}" destId="{346AB0C6-0EE7-4431-B58E-7962E0AE8EA5}" srcOrd="0" destOrd="0" presId="urn:microsoft.com/office/officeart/2005/8/layout/hProcess11"/>
    <dgm:cxn modelId="{BC13BFF8-B1F2-40E0-B71D-B68AABD347C6}" srcId="{B2554D89-DB4E-4BCB-BFD6-9F56A23F7751}" destId="{6900F48C-105C-4F73-BC6A-7F648717D472}" srcOrd="0" destOrd="0" parTransId="{25585D68-4B95-41E7-A554-9FF49BF321C0}" sibTransId="{36664A70-9789-4CA8-9890-676AC4860ACA}"/>
    <dgm:cxn modelId="{72B9F7B6-D865-4BBC-B585-593588F088D7}" type="presOf" srcId="{B2554D89-DB4E-4BCB-BFD6-9F56A23F7751}" destId="{3E41FAAD-1A3C-41EB-AC8D-F0FF9FF0E813}" srcOrd="0" destOrd="0" presId="urn:microsoft.com/office/officeart/2005/8/layout/hProcess11"/>
    <dgm:cxn modelId="{83138C3F-0592-46D5-95F9-2441A8D30350}" type="presParOf" srcId="{3E41FAAD-1A3C-41EB-AC8D-F0FF9FF0E813}" destId="{2710BB0E-4771-4093-B746-03DA4C2E4F3E}" srcOrd="0" destOrd="0" presId="urn:microsoft.com/office/officeart/2005/8/layout/hProcess11"/>
    <dgm:cxn modelId="{FFFB91B7-9ADA-4817-B012-93A6FF513447}" type="presParOf" srcId="{3E41FAAD-1A3C-41EB-AC8D-F0FF9FF0E813}" destId="{52802FF9-D320-421B-B2BA-997882C2B7A4}" srcOrd="1" destOrd="0" presId="urn:microsoft.com/office/officeart/2005/8/layout/hProcess11"/>
    <dgm:cxn modelId="{A7A39A09-080D-42BA-9B7E-95FE3E6D5EED}" type="presParOf" srcId="{52802FF9-D320-421B-B2BA-997882C2B7A4}" destId="{06ED4632-D089-4C3C-B6B9-E016EC7A03DA}" srcOrd="0" destOrd="0" presId="urn:microsoft.com/office/officeart/2005/8/layout/hProcess11"/>
    <dgm:cxn modelId="{7C41FACC-7D8C-4E40-9692-E028B8E5806C}" type="presParOf" srcId="{06ED4632-D089-4C3C-B6B9-E016EC7A03DA}" destId="{D65EF99B-8DCD-438D-A3C6-825EC02C24EC}" srcOrd="0" destOrd="0" presId="urn:microsoft.com/office/officeart/2005/8/layout/hProcess11"/>
    <dgm:cxn modelId="{FFC83399-9E8C-4756-8BEA-704E25BFC1F2}" type="presParOf" srcId="{06ED4632-D089-4C3C-B6B9-E016EC7A03DA}" destId="{94DEA804-AC11-4982-A642-295FB90E185F}" srcOrd="1" destOrd="0" presId="urn:microsoft.com/office/officeart/2005/8/layout/hProcess11"/>
    <dgm:cxn modelId="{85BA981C-7261-4F05-85A1-2A084F08D5DA}" type="presParOf" srcId="{06ED4632-D089-4C3C-B6B9-E016EC7A03DA}" destId="{2AE4BF95-AE55-4EAC-9D5A-50E7818F779A}" srcOrd="2" destOrd="0" presId="urn:microsoft.com/office/officeart/2005/8/layout/hProcess11"/>
    <dgm:cxn modelId="{E618C6DF-58D4-4297-872E-89274CF18EFE}" type="presParOf" srcId="{52802FF9-D320-421B-B2BA-997882C2B7A4}" destId="{7EDA4349-7748-4D58-BD49-7CA5E4333AAD}" srcOrd="1" destOrd="0" presId="urn:microsoft.com/office/officeart/2005/8/layout/hProcess11"/>
    <dgm:cxn modelId="{2DB556EA-1174-45A2-B2D2-29E971179977}" type="presParOf" srcId="{52802FF9-D320-421B-B2BA-997882C2B7A4}" destId="{FFC63FB1-0300-48D5-9A8B-17EC87A3B07B}" srcOrd="2" destOrd="0" presId="urn:microsoft.com/office/officeart/2005/8/layout/hProcess11"/>
    <dgm:cxn modelId="{5D6119CC-75DD-44BB-9EAC-963177FC6E90}" type="presParOf" srcId="{FFC63FB1-0300-48D5-9A8B-17EC87A3B07B}" destId="{346AB0C6-0EE7-4431-B58E-7962E0AE8EA5}" srcOrd="0" destOrd="0" presId="urn:microsoft.com/office/officeart/2005/8/layout/hProcess11"/>
    <dgm:cxn modelId="{B75127B6-9535-465F-B89C-DD815522C613}" type="presParOf" srcId="{FFC63FB1-0300-48D5-9A8B-17EC87A3B07B}" destId="{5DC15C95-2281-45DC-BDB5-1DF187863817}" srcOrd="1" destOrd="0" presId="urn:microsoft.com/office/officeart/2005/8/layout/hProcess11"/>
    <dgm:cxn modelId="{F88C593D-DA0A-407D-B2D5-31F163C299BE}" type="presParOf" srcId="{FFC63FB1-0300-48D5-9A8B-17EC87A3B07B}" destId="{2B874688-558D-465B-832D-AE50D92AD56D}" srcOrd="2" destOrd="0" presId="urn:microsoft.com/office/officeart/2005/8/layout/hProcess11"/>
    <dgm:cxn modelId="{6CBF4F18-C108-446C-B840-77FB89717E34}" type="presParOf" srcId="{52802FF9-D320-421B-B2BA-997882C2B7A4}" destId="{D6460E3E-84ED-4572-9016-775C19B91DA6}" srcOrd="3" destOrd="0" presId="urn:microsoft.com/office/officeart/2005/8/layout/hProcess11"/>
    <dgm:cxn modelId="{4D60FB17-4742-4AA8-97E2-6A25B000F339}" type="presParOf" srcId="{52802FF9-D320-421B-B2BA-997882C2B7A4}" destId="{42ACE998-B924-494A-9BDD-E92D6D229489}" srcOrd="4" destOrd="0" presId="urn:microsoft.com/office/officeart/2005/8/layout/hProcess11"/>
    <dgm:cxn modelId="{8EA93FEA-D3B2-4CE2-BB0E-F8EA08EED34C}" type="presParOf" srcId="{42ACE998-B924-494A-9BDD-E92D6D229489}" destId="{E8E86331-8BE8-4CA9-A4A0-60D710650809}" srcOrd="0" destOrd="0" presId="urn:microsoft.com/office/officeart/2005/8/layout/hProcess11"/>
    <dgm:cxn modelId="{30184373-AB23-4AF3-B508-D00B1D574E22}" type="presParOf" srcId="{42ACE998-B924-494A-9BDD-E92D6D229489}" destId="{0BEE3A9A-FA5D-401E-A60C-4FD810FA7ADC}" srcOrd="1" destOrd="0" presId="urn:microsoft.com/office/officeart/2005/8/layout/hProcess11"/>
    <dgm:cxn modelId="{220B83A6-1A48-4B4A-95DE-AA0AAD81BACC}" type="presParOf" srcId="{42ACE998-B924-494A-9BDD-E92D6D229489}" destId="{0304FB1E-A261-4B86-BF05-09836D7EFE7D}"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100D32B-7FFE-405D-9CC7-00AE3D06DB9F}"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3BFDE949-7BE1-4245-88B1-368009767326}">
      <dgm:prSet/>
      <dgm:spPr/>
      <dgm:t>
        <a:bodyPr/>
        <a:lstStyle/>
        <a:p>
          <a:pPr rtl="0"/>
          <a:r>
            <a:rPr lang="en-US" dirty="0" err="1" smtClean="0"/>
            <a:t>Phabricator</a:t>
          </a:r>
          <a:r>
            <a:rPr lang="zh-CN" dirty="0" smtClean="0"/>
            <a:t>客户端安装</a:t>
          </a:r>
          <a:endParaRPr lang="zh-CN" dirty="0"/>
        </a:p>
      </dgm:t>
    </dgm:pt>
    <dgm:pt modelId="{205319FF-95BE-4538-9191-DBAE20D616CC}" type="parTrans" cxnId="{0CB9D31B-50D4-4A95-9313-317E7509F350}">
      <dgm:prSet/>
      <dgm:spPr/>
      <dgm:t>
        <a:bodyPr/>
        <a:lstStyle/>
        <a:p>
          <a:endParaRPr lang="zh-CN" altLang="en-US"/>
        </a:p>
      </dgm:t>
    </dgm:pt>
    <dgm:pt modelId="{473B47FC-EAAA-4703-B053-F3BD2F2A4E66}" type="sibTrans" cxnId="{0CB9D31B-50D4-4A95-9313-317E7509F350}">
      <dgm:prSet/>
      <dgm:spPr/>
      <dgm:t>
        <a:bodyPr/>
        <a:lstStyle/>
        <a:p>
          <a:endParaRPr lang="zh-CN" altLang="en-US"/>
        </a:p>
      </dgm:t>
    </dgm:pt>
    <dgm:pt modelId="{734423CD-E77E-4F27-BA2F-D3092C184139}" type="pres">
      <dgm:prSet presAssocID="{B100D32B-7FFE-405D-9CC7-00AE3D06DB9F}" presName="linear" presStyleCnt="0">
        <dgm:presLayoutVars>
          <dgm:animLvl val="lvl"/>
          <dgm:resizeHandles val="exact"/>
        </dgm:presLayoutVars>
      </dgm:prSet>
      <dgm:spPr/>
      <dgm:t>
        <a:bodyPr/>
        <a:lstStyle/>
        <a:p>
          <a:endParaRPr lang="zh-CN" altLang="en-US"/>
        </a:p>
      </dgm:t>
    </dgm:pt>
    <dgm:pt modelId="{E244987B-635E-4AC0-83C3-BDD68734B958}" type="pres">
      <dgm:prSet presAssocID="{3BFDE949-7BE1-4245-88B1-368009767326}" presName="parentText" presStyleLbl="node1" presStyleIdx="0" presStyleCnt="1" custLinFactNeighborX="24675" custLinFactNeighborY="-1993">
        <dgm:presLayoutVars>
          <dgm:chMax val="0"/>
          <dgm:bulletEnabled val="1"/>
        </dgm:presLayoutVars>
      </dgm:prSet>
      <dgm:spPr/>
      <dgm:t>
        <a:bodyPr/>
        <a:lstStyle/>
        <a:p>
          <a:endParaRPr lang="zh-CN" altLang="en-US"/>
        </a:p>
      </dgm:t>
    </dgm:pt>
  </dgm:ptLst>
  <dgm:cxnLst>
    <dgm:cxn modelId="{0CB9D31B-50D4-4A95-9313-317E7509F350}" srcId="{B100D32B-7FFE-405D-9CC7-00AE3D06DB9F}" destId="{3BFDE949-7BE1-4245-88B1-368009767326}" srcOrd="0" destOrd="0" parTransId="{205319FF-95BE-4538-9191-DBAE20D616CC}" sibTransId="{473B47FC-EAAA-4703-B053-F3BD2F2A4E66}"/>
    <dgm:cxn modelId="{D27A82F1-8C00-464F-8E5C-4E994CA84096}" type="presOf" srcId="{B100D32B-7FFE-405D-9CC7-00AE3D06DB9F}" destId="{734423CD-E77E-4F27-BA2F-D3092C184139}" srcOrd="0" destOrd="0" presId="urn:microsoft.com/office/officeart/2005/8/layout/vList2"/>
    <dgm:cxn modelId="{68644A31-61DD-4A45-BF31-201130C8F528}" type="presOf" srcId="{3BFDE949-7BE1-4245-88B1-368009767326}" destId="{E244987B-635E-4AC0-83C3-BDD68734B958}" srcOrd="0" destOrd="0" presId="urn:microsoft.com/office/officeart/2005/8/layout/vList2"/>
    <dgm:cxn modelId="{25E5C382-099D-448E-8420-706BF6FFEC80}" type="presParOf" srcId="{734423CD-E77E-4F27-BA2F-D3092C184139}" destId="{E244987B-635E-4AC0-83C3-BDD68734B9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7C80EA0-D78D-4825-9F42-4258E8B6B7D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6C397562-DF7B-4ADD-B1EB-B2E4449B27BC}">
      <dgm:prSet/>
      <dgm:spPr/>
      <dgm:t>
        <a:bodyPr/>
        <a:lstStyle/>
        <a:p>
          <a:pPr rtl="0"/>
          <a:r>
            <a:rPr lang="en-US" altLang="zh-CN" dirty="0" smtClean="0"/>
            <a:t>arc</a:t>
          </a:r>
          <a:r>
            <a:rPr lang="zh-CN" dirty="0" smtClean="0"/>
            <a:t>客户端命令介绍</a:t>
          </a:r>
          <a:endParaRPr lang="zh-CN" dirty="0"/>
        </a:p>
      </dgm:t>
    </dgm:pt>
    <dgm:pt modelId="{AFB6B4DC-951A-4491-A189-E456388D09EC}" type="parTrans" cxnId="{61EBE7B1-DDEE-4EF3-B068-D8B79694BD3C}">
      <dgm:prSet/>
      <dgm:spPr/>
      <dgm:t>
        <a:bodyPr/>
        <a:lstStyle/>
        <a:p>
          <a:endParaRPr lang="zh-CN" altLang="en-US"/>
        </a:p>
      </dgm:t>
    </dgm:pt>
    <dgm:pt modelId="{2EFCBD2C-02FE-4301-9AFA-EF150DEAE614}" type="sibTrans" cxnId="{61EBE7B1-DDEE-4EF3-B068-D8B79694BD3C}">
      <dgm:prSet/>
      <dgm:spPr/>
      <dgm:t>
        <a:bodyPr/>
        <a:lstStyle/>
        <a:p>
          <a:endParaRPr lang="zh-CN" altLang="en-US"/>
        </a:p>
      </dgm:t>
    </dgm:pt>
    <dgm:pt modelId="{AC738AE7-CAAB-4D8B-A9C2-29ED5552D0FD}" type="pres">
      <dgm:prSet presAssocID="{D7C80EA0-D78D-4825-9F42-4258E8B6B7D7}" presName="linear" presStyleCnt="0">
        <dgm:presLayoutVars>
          <dgm:animLvl val="lvl"/>
          <dgm:resizeHandles val="exact"/>
        </dgm:presLayoutVars>
      </dgm:prSet>
      <dgm:spPr/>
      <dgm:t>
        <a:bodyPr/>
        <a:lstStyle/>
        <a:p>
          <a:endParaRPr lang="zh-CN" altLang="en-US"/>
        </a:p>
      </dgm:t>
    </dgm:pt>
    <dgm:pt modelId="{F8979EA6-2C7E-4A0C-8E88-6255220DDD94}" type="pres">
      <dgm:prSet presAssocID="{6C397562-DF7B-4ADD-B1EB-B2E4449B27BC}" presName="parentText" presStyleLbl="node1" presStyleIdx="0" presStyleCnt="1">
        <dgm:presLayoutVars>
          <dgm:chMax val="0"/>
          <dgm:bulletEnabled val="1"/>
        </dgm:presLayoutVars>
      </dgm:prSet>
      <dgm:spPr/>
      <dgm:t>
        <a:bodyPr/>
        <a:lstStyle/>
        <a:p>
          <a:endParaRPr lang="zh-CN" altLang="en-US"/>
        </a:p>
      </dgm:t>
    </dgm:pt>
  </dgm:ptLst>
  <dgm:cxnLst>
    <dgm:cxn modelId="{61EBE7B1-DDEE-4EF3-B068-D8B79694BD3C}" srcId="{D7C80EA0-D78D-4825-9F42-4258E8B6B7D7}" destId="{6C397562-DF7B-4ADD-B1EB-B2E4449B27BC}" srcOrd="0" destOrd="0" parTransId="{AFB6B4DC-951A-4491-A189-E456388D09EC}" sibTransId="{2EFCBD2C-02FE-4301-9AFA-EF150DEAE614}"/>
    <dgm:cxn modelId="{5E69172F-9F7C-40DC-B3A6-9085E2911F3E}" type="presOf" srcId="{D7C80EA0-D78D-4825-9F42-4258E8B6B7D7}" destId="{AC738AE7-CAAB-4D8B-A9C2-29ED5552D0FD}" srcOrd="0" destOrd="0" presId="urn:microsoft.com/office/officeart/2005/8/layout/vList2"/>
    <dgm:cxn modelId="{BE99C62F-8E57-4030-9189-273413DA34CD}" type="presOf" srcId="{6C397562-DF7B-4ADD-B1EB-B2E4449B27BC}" destId="{F8979EA6-2C7E-4A0C-8E88-6255220DDD94}" srcOrd="0" destOrd="0" presId="urn:microsoft.com/office/officeart/2005/8/layout/vList2"/>
    <dgm:cxn modelId="{31D94F7E-F6FA-4938-8844-ED87CE7934AA}" type="presParOf" srcId="{AC738AE7-CAAB-4D8B-A9C2-29ED5552D0FD}" destId="{F8979EA6-2C7E-4A0C-8E88-6255220DDD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15D1571-92C6-49A9-9AD7-270ACB2792A4}"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zh-CN" altLang="en-US"/>
        </a:p>
      </dgm:t>
    </dgm:pt>
    <dgm:pt modelId="{04F991E0-43E4-44F8-A7E9-D9C1EF403ABF}">
      <dgm:prSet/>
      <dgm:spPr/>
      <dgm:t>
        <a:bodyPr/>
        <a:lstStyle/>
        <a:p>
          <a:pPr rtl="0"/>
          <a:r>
            <a:rPr lang="zh-CN" dirty="0" smtClean="0"/>
            <a:t>创建提交评审</a:t>
          </a:r>
          <a:endParaRPr lang="zh-CN" dirty="0"/>
        </a:p>
      </dgm:t>
    </dgm:pt>
    <dgm:pt modelId="{15ABCD4F-537F-4B54-97F1-3038CC4F8EED}" type="parTrans" cxnId="{5771B8B8-75BA-4CB5-B312-3204842F7A2B}">
      <dgm:prSet/>
      <dgm:spPr/>
      <dgm:t>
        <a:bodyPr/>
        <a:lstStyle/>
        <a:p>
          <a:endParaRPr lang="zh-CN" altLang="en-US"/>
        </a:p>
      </dgm:t>
    </dgm:pt>
    <dgm:pt modelId="{997A0555-916C-4ABD-851B-D784853B54AB}" type="sibTrans" cxnId="{5771B8B8-75BA-4CB5-B312-3204842F7A2B}">
      <dgm:prSet/>
      <dgm:spPr/>
      <dgm:t>
        <a:bodyPr/>
        <a:lstStyle/>
        <a:p>
          <a:endParaRPr lang="zh-CN" altLang="en-US"/>
        </a:p>
      </dgm:t>
    </dgm:pt>
    <dgm:pt modelId="{24779D49-12B1-4C04-BE1A-4168C1FFF4EC}">
      <dgm:prSet/>
      <dgm:spPr/>
      <dgm:t>
        <a:bodyPr/>
        <a:lstStyle/>
        <a:p>
          <a:pPr rtl="0"/>
          <a:r>
            <a:rPr lang="en-US" sz="1500" smtClean="0"/>
            <a:t>arc diff --create -–encoding gb2312  +</a:t>
          </a:r>
          <a:r>
            <a:rPr lang="zh-CN" sz="1500" smtClean="0"/>
            <a:t>要提交一个或者多个文件的相对路</a:t>
          </a:r>
          <a:endParaRPr lang="zh-CN" sz="1500"/>
        </a:p>
      </dgm:t>
    </dgm:pt>
    <dgm:pt modelId="{6B0D095A-974F-437F-A868-ABA3494FBEB4}" type="parTrans" cxnId="{1CD60A00-5900-4FC0-8DDF-D8FACC2FB329}">
      <dgm:prSet/>
      <dgm:spPr/>
      <dgm:t>
        <a:bodyPr/>
        <a:lstStyle/>
        <a:p>
          <a:endParaRPr lang="zh-CN" altLang="en-US"/>
        </a:p>
      </dgm:t>
    </dgm:pt>
    <dgm:pt modelId="{DDACFEF3-F22E-4977-A099-E33AA7D34B06}" type="sibTrans" cxnId="{1CD60A00-5900-4FC0-8DDF-D8FACC2FB329}">
      <dgm:prSet/>
      <dgm:spPr/>
      <dgm:t>
        <a:bodyPr/>
        <a:lstStyle/>
        <a:p>
          <a:endParaRPr lang="zh-CN" altLang="en-US"/>
        </a:p>
      </dgm:t>
    </dgm:pt>
    <dgm:pt modelId="{58C991C0-9C9B-47D3-8EFD-E54D16AC6401}">
      <dgm:prSet/>
      <dgm:spPr/>
      <dgm:t>
        <a:bodyPr/>
        <a:lstStyle/>
        <a:p>
          <a:pPr rtl="0"/>
          <a:r>
            <a:rPr lang="zh-CN" altLang="en-US" sz="1500" dirty="0" smtClean="0"/>
            <a:t>不加要提交文件的相对路径，默认提交所有发生更改的文件评审</a:t>
          </a:r>
          <a:endParaRPr lang="zh-CN" altLang="en-US" sz="1500" dirty="0"/>
        </a:p>
      </dgm:t>
    </dgm:pt>
    <dgm:pt modelId="{D9D3FCAE-DDCA-4B9A-8E34-431B2C7D32F8}" type="parTrans" cxnId="{A1245271-E264-41E0-B1F3-8859D15C3297}">
      <dgm:prSet/>
      <dgm:spPr/>
      <dgm:t>
        <a:bodyPr/>
        <a:lstStyle/>
        <a:p>
          <a:endParaRPr lang="zh-CN" altLang="en-US"/>
        </a:p>
      </dgm:t>
    </dgm:pt>
    <dgm:pt modelId="{3CC576B6-975E-433E-8F71-D7616A889270}" type="sibTrans" cxnId="{A1245271-E264-41E0-B1F3-8859D15C3297}">
      <dgm:prSet/>
      <dgm:spPr/>
      <dgm:t>
        <a:bodyPr/>
        <a:lstStyle/>
        <a:p>
          <a:endParaRPr lang="zh-CN" altLang="en-US"/>
        </a:p>
      </dgm:t>
    </dgm:pt>
    <dgm:pt modelId="{217FAD0F-9463-4A2D-AD21-90C6B4489CF2}">
      <dgm:prSet/>
      <dgm:spPr/>
      <dgm:t>
        <a:bodyPr/>
        <a:lstStyle/>
        <a:p>
          <a:pPr rtl="0"/>
          <a:r>
            <a:rPr lang="zh-CN" dirty="0" smtClean="0"/>
            <a:t>更新提交评审</a:t>
          </a:r>
          <a:endParaRPr lang="zh-CN" dirty="0"/>
        </a:p>
      </dgm:t>
    </dgm:pt>
    <dgm:pt modelId="{278379BF-30D2-486B-8F9F-704B9E5778CA}" type="parTrans" cxnId="{DC61198E-3841-407A-BAF2-DC2D7CC0CA06}">
      <dgm:prSet/>
      <dgm:spPr/>
      <dgm:t>
        <a:bodyPr/>
        <a:lstStyle/>
        <a:p>
          <a:endParaRPr lang="zh-CN" altLang="en-US"/>
        </a:p>
      </dgm:t>
    </dgm:pt>
    <dgm:pt modelId="{9C2D9ED9-0AF0-44D2-9A28-DEBF35D29F9F}" type="sibTrans" cxnId="{DC61198E-3841-407A-BAF2-DC2D7CC0CA06}">
      <dgm:prSet/>
      <dgm:spPr/>
      <dgm:t>
        <a:bodyPr/>
        <a:lstStyle/>
        <a:p>
          <a:endParaRPr lang="zh-CN" altLang="en-US"/>
        </a:p>
      </dgm:t>
    </dgm:pt>
    <dgm:pt modelId="{D8F13F7D-683C-4935-927A-8DC96A7081D6}">
      <dgm:prSet/>
      <dgm:spPr/>
      <dgm:t>
        <a:bodyPr/>
        <a:lstStyle/>
        <a:p>
          <a:pPr rtl="0"/>
          <a:r>
            <a:rPr lang="en-US" dirty="0" smtClean="0"/>
            <a:t>arc diff –upgrade D? -–encoding gb2312</a:t>
          </a:r>
          <a:endParaRPr lang="zh-CN" dirty="0"/>
        </a:p>
      </dgm:t>
    </dgm:pt>
    <dgm:pt modelId="{19B86041-7800-4F5A-9CA4-DB064629F32E}" type="parTrans" cxnId="{38B69E26-534B-4424-A732-402E26B987F6}">
      <dgm:prSet/>
      <dgm:spPr/>
      <dgm:t>
        <a:bodyPr/>
        <a:lstStyle/>
        <a:p>
          <a:endParaRPr lang="zh-CN" altLang="en-US"/>
        </a:p>
      </dgm:t>
    </dgm:pt>
    <dgm:pt modelId="{AFDDDE47-B003-41CF-9850-EA070A433261}" type="sibTrans" cxnId="{38B69E26-534B-4424-A732-402E26B987F6}">
      <dgm:prSet/>
      <dgm:spPr/>
      <dgm:t>
        <a:bodyPr/>
        <a:lstStyle/>
        <a:p>
          <a:endParaRPr lang="zh-CN" altLang="en-US"/>
        </a:p>
      </dgm:t>
    </dgm:pt>
    <dgm:pt modelId="{F970A936-02F5-4C26-9649-61B354CB4527}">
      <dgm:prSet/>
      <dgm:spPr/>
      <dgm:t>
        <a:bodyPr/>
        <a:lstStyle/>
        <a:p>
          <a:pPr rtl="0"/>
          <a:r>
            <a:rPr lang="en-US" smtClean="0"/>
            <a:t>D?</a:t>
          </a:r>
          <a:r>
            <a:rPr lang="zh-CN" smtClean="0"/>
            <a:t>为创建的评审版本号</a:t>
          </a:r>
          <a:endParaRPr lang="zh-CN"/>
        </a:p>
      </dgm:t>
    </dgm:pt>
    <dgm:pt modelId="{787F0F6D-1A53-416B-8738-1815E3D94FCA}" type="parTrans" cxnId="{D1A8ECC1-EE8B-4E16-A2C0-5A10CE86954C}">
      <dgm:prSet/>
      <dgm:spPr/>
      <dgm:t>
        <a:bodyPr/>
        <a:lstStyle/>
        <a:p>
          <a:endParaRPr lang="zh-CN" altLang="en-US"/>
        </a:p>
      </dgm:t>
    </dgm:pt>
    <dgm:pt modelId="{D5089F03-958D-4405-825C-E8E1EBB4611B}" type="sibTrans" cxnId="{D1A8ECC1-EE8B-4E16-A2C0-5A10CE86954C}">
      <dgm:prSet/>
      <dgm:spPr/>
      <dgm:t>
        <a:bodyPr/>
        <a:lstStyle/>
        <a:p>
          <a:endParaRPr lang="zh-CN" altLang="en-US"/>
        </a:p>
      </dgm:t>
    </dgm:pt>
    <dgm:pt modelId="{018A72C5-C125-4EEC-8820-2726B9C4C5F2}">
      <dgm:prSet/>
      <dgm:spPr/>
      <dgm:t>
        <a:bodyPr/>
        <a:lstStyle/>
        <a:p>
          <a:pPr rtl="0"/>
          <a:r>
            <a:rPr lang="zh-CN" dirty="0" smtClean="0"/>
            <a:t>关闭一个提交评审</a:t>
          </a:r>
          <a:endParaRPr lang="zh-CN" dirty="0"/>
        </a:p>
      </dgm:t>
    </dgm:pt>
    <dgm:pt modelId="{7D50B373-6DAE-43A2-A12F-E8BA84E1F92D}" type="parTrans" cxnId="{8F25E537-6A1F-4A98-8FFD-12D38A9BA421}">
      <dgm:prSet/>
      <dgm:spPr/>
      <dgm:t>
        <a:bodyPr/>
        <a:lstStyle/>
        <a:p>
          <a:endParaRPr lang="zh-CN" altLang="en-US"/>
        </a:p>
      </dgm:t>
    </dgm:pt>
    <dgm:pt modelId="{989F50F1-722F-4138-BDC7-A6865AA6E82D}" type="sibTrans" cxnId="{8F25E537-6A1F-4A98-8FFD-12D38A9BA421}">
      <dgm:prSet/>
      <dgm:spPr/>
      <dgm:t>
        <a:bodyPr/>
        <a:lstStyle/>
        <a:p>
          <a:endParaRPr lang="zh-CN" altLang="en-US"/>
        </a:p>
      </dgm:t>
    </dgm:pt>
    <dgm:pt modelId="{5DB01967-7718-4C4B-AFC9-348100F995A6}">
      <dgm:prSet/>
      <dgm:spPr/>
      <dgm:t>
        <a:bodyPr/>
        <a:lstStyle/>
        <a:p>
          <a:pPr rtl="0"/>
          <a:r>
            <a:rPr lang="en-US" dirty="0" smtClean="0"/>
            <a:t>arc close-revision D</a:t>
          </a:r>
          <a:r>
            <a:rPr lang="zh-CN" dirty="0" smtClean="0"/>
            <a:t>？</a:t>
          </a:r>
          <a:endParaRPr lang="zh-CN" dirty="0"/>
        </a:p>
      </dgm:t>
    </dgm:pt>
    <dgm:pt modelId="{02BE48DF-3E01-4394-BF9D-E3716B4F6BF2}" type="parTrans" cxnId="{1CD138C9-2E72-4847-9341-3838464935CE}">
      <dgm:prSet/>
      <dgm:spPr/>
      <dgm:t>
        <a:bodyPr/>
        <a:lstStyle/>
        <a:p>
          <a:endParaRPr lang="zh-CN" altLang="en-US"/>
        </a:p>
      </dgm:t>
    </dgm:pt>
    <dgm:pt modelId="{68E1D54F-46D4-445A-9E7A-260A3F44BBC6}" type="sibTrans" cxnId="{1CD138C9-2E72-4847-9341-3838464935CE}">
      <dgm:prSet/>
      <dgm:spPr/>
      <dgm:t>
        <a:bodyPr/>
        <a:lstStyle/>
        <a:p>
          <a:endParaRPr lang="zh-CN" altLang="en-US"/>
        </a:p>
      </dgm:t>
    </dgm:pt>
    <dgm:pt modelId="{8F3A1086-6E6C-4D78-8B16-00DB43C67BD2}">
      <dgm:prSet/>
      <dgm:spPr/>
      <dgm:t>
        <a:bodyPr/>
        <a:lstStyle/>
        <a:p>
          <a:pPr rtl="0"/>
          <a:r>
            <a:rPr lang="zh-CN" altLang="en-US" dirty="0" smtClean="0"/>
            <a:t>当创建的提交评审通过</a:t>
          </a:r>
          <a:r>
            <a:rPr lang="en-US" altLang="zh-CN" dirty="0" err="1" smtClean="0"/>
            <a:t>svn</a:t>
          </a:r>
          <a:r>
            <a:rPr lang="zh-CN" altLang="en-US" dirty="0" smtClean="0"/>
            <a:t>提交到</a:t>
          </a:r>
          <a:r>
            <a:rPr lang="en-US" altLang="zh-CN" dirty="0" err="1" smtClean="0"/>
            <a:t>svn</a:t>
          </a:r>
          <a:r>
            <a:rPr lang="zh-CN" altLang="en-US" dirty="0" smtClean="0"/>
            <a:t>后，使用此命令</a:t>
          </a:r>
          <a:endParaRPr lang="zh-CN" dirty="0"/>
        </a:p>
      </dgm:t>
    </dgm:pt>
    <dgm:pt modelId="{587DB20C-199A-44D2-A292-AF5CDC1793EC}" type="parTrans" cxnId="{CFA2CE92-303A-4EB8-B364-A9ACA7F58A64}">
      <dgm:prSet/>
      <dgm:spPr/>
      <dgm:t>
        <a:bodyPr/>
        <a:lstStyle/>
        <a:p>
          <a:endParaRPr lang="zh-CN" altLang="en-US"/>
        </a:p>
      </dgm:t>
    </dgm:pt>
    <dgm:pt modelId="{4D00CE11-5DFC-4C64-8DA1-289CD5BA01AF}" type="sibTrans" cxnId="{CFA2CE92-303A-4EB8-B364-A9ACA7F58A64}">
      <dgm:prSet/>
      <dgm:spPr/>
      <dgm:t>
        <a:bodyPr/>
        <a:lstStyle/>
        <a:p>
          <a:endParaRPr lang="zh-CN" altLang="en-US"/>
        </a:p>
      </dgm:t>
    </dgm:pt>
    <dgm:pt modelId="{7B8F4C70-E20D-46BC-9286-E79C3B16DC84}">
      <dgm:prSet/>
      <dgm:spPr/>
      <dgm:t>
        <a:bodyPr/>
        <a:lstStyle/>
        <a:p>
          <a:pPr rtl="0"/>
          <a:r>
            <a:rPr lang="zh-CN" dirty="0" smtClean="0"/>
            <a:t>提交代码</a:t>
          </a:r>
          <a:endParaRPr lang="zh-CN" dirty="0"/>
        </a:p>
      </dgm:t>
    </dgm:pt>
    <dgm:pt modelId="{D81F6406-F014-4805-822F-B4A807038DA2}" type="parTrans" cxnId="{6146BE38-E3D5-4BC6-A125-3C774C78B9B9}">
      <dgm:prSet/>
      <dgm:spPr/>
      <dgm:t>
        <a:bodyPr/>
        <a:lstStyle/>
        <a:p>
          <a:endParaRPr lang="zh-CN" altLang="en-US"/>
        </a:p>
      </dgm:t>
    </dgm:pt>
    <dgm:pt modelId="{CCDA60D1-54F6-4DD8-8502-A436EFEE9787}" type="sibTrans" cxnId="{6146BE38-E3D5-4BC6-A125-3C774C78B9B9}">
      <dgm:prSet/>
      <dgm:spPr/>
      <dgm:t>
        <a:bodyPr/>
        <a:lstStyle/>
        <a:p>
          <a:endParaRPr lang="zh-CN" altLang="en-US"/>
        </a:p>
      </dgm:t>
    </dgm:pt>
    <dgm:pt modelId="{1DE4F064-D41B-41A6-8519-7620E892910A}">
      <dgm:prSet/>
      <dgm:spPr/>
      <dgm:t>
        <a:bodyPr/>
        <a:lstStyle/>
        <a:p>
          <a:pPr rtl="0"/>
          <a:r>
            <a:rPr lang="en-US" smtClean="0"/>
            <a:t>arc commit +D</a:t>
          </a:r>
          <a:r>
            <a:rPr lang="zh-CN" smtClean="0"/>
            <a:t>？</a:t>
          </a:r>
          <a:endParaRPr lang="zh-CN"/>
        </a:p>
      </dgm:t>
    </dgm:pt>
    <dgm:pt modelId="{50E974E3-32EF-4C0F-A8F9-F384C2285017}" type="parTrans" cxnId="{3007FBDA-BFEE-442B-A6A0-D5D45A2826A6}">
      <dgm:prSet/>
      <dgm:spPr/>
      <dgm:t>
        <a:bodyPr/>
        <a:lstStyle/>
        <a:p>
          <a:endParaRPr lang="zh-CN" altLang="en-US"/>
        </a:p>
      </dgm:t>
    </dgm:pt>
    <dgm:pt modelId="{AC629E85-E993-4572-BC29-626FEF92E0EA}" type="sibTrans" cxnId="{3007FBDA-BFEE-442B-A6A0-D5D45A2826A6}">
      <dgm:prSet/>
      <dgm:spPr/>
      <dgm:t>
        <a:bodyPr/>
        <a:lstStyle/>
        <a:p>
          <a:endParaRPr lang="zh-CN" altLang="en-US"/>
        </a:p>
      </dgm:t>
    </dgm:pt>
    <dgm:pt modelId="{AF8E0637-1A84-4DC0-B7BC-FC638636872F}">
      <dgm:prSet/>
      <dgm:spPr/>
      <dgm:t>
        <a:bodyPr/>
        <a:lstStyle/>
        <a:p>
          <a:pPr rtl="0"/>
          <a:r>
            <a:rPr lang="zh-CN" dirty="0" smtClean="0"/>
            <a:t>在只有一个提交评审通过的情况下可以直接使用</a:t>
          </a:r>
          <a:r>
            <a:rPr lang="en-US" dirty="0" smtClean="0"/>
            <a:t>arc commit</a:t>
          </a:r>
          <a:endParaRPr lang="zh-CN" dirty="0"/>
        </a:p>
      </dgm:t>
    </dgm:pt>
    <dgm:pt modelId="{E5AB0EC1-0D4C-4D9A-9ED8-DB1CB81B3745}" type="parTrans" cxnId="{65494BA4-4BCD-4457-A2D0-E115BAF89924}">
      <dgm:prSet/>
      <dgm:spPr/>
      <dgm:t>
        <a:bodyPr/>
        <a:lstStyle/>
        <a:p>
          <a:endParaRPr lang="zh-CN" altLang="en-US"/>
        </a:p>
      </dgm:t>
    </dgm:pt>
    <dgm:pt modelId="{2C82BE92-2111-4AFF-831E-69B16D7B86E3}" type="sibTrans" cxnId="{65494BA4-4BCD-4457-A2D0-E115BAF89924}">
      <dgm:prSet/>
      <dgm:spPr/>
      <dgm:t>
        <a:bodyPr/>
        <a:lstStyle/>
        <a:p>
          <a:endParaRPr lang="zh-CN" altLang="en-US"/>
        </a:p>
      </dgm:t>
    </dgm:pt>
    <dgm:pt modelId="{87BD2582-DDBE-44A4-B3B4-25E7BE37BFFE}">
      <dgm:prSet custT="1"/>
      <dgm:spPr/>
      <dgm:t>
        <a:bodyPr/>
        <a:lstStyle/>
        <a:p>
          <a:pPr rtl="0"/>
          <a:r>
            <a:rPr lang="zh-CN" altLang="en-US" sz="1800" dirty="0" smtClean="0">
              <a:solidFill>
                <a:srgbClr val="FF0000"/>
              </a:solidFill>
            </a:rPr>
            <a:t>注意提交操作要在</a:t>
          </a:r>
          <a:r>
            <a:rPr lang="en-US" altLang="zh-CN" sz="1800" dirty="0" err="1" smtClean="0">
              <a:solidFill>
                <a:srgbClr val="FF0000"/>
              </a:solidFill>
            </a:rPr>
            <a:t>svn</a:t>
          </a:r>
          <a:r>
            <a:rPr lang="zh-CN" altLang="en-US" sz="1800" dirty="0" smtClean="0">
              <a:solidFill>
                <a:srgbClr val="FF0000"/>
              </a:solidFill>
            </a:rPr>
            <a:t>根目录下进行，并且目录中不能有中文</a:t>
          </a:r>
          <a:endParaRPr lang="zh-CN" sz="1800" dirty="0">
            <a:solidFill>
              <a:srgbClr val="FF0000"/>
            </a:solidFill>
          </a:endParaRPr>
        </a:p>
      </dgm:t>
    </dgm:pt>
    <dgm:pt modelId="{0E61E709-614C-43F7-B39B-D0996CA7074B}" type="parTrans" cxnId="{BD383571-21B2-4B92-AD62-A543BEDECFDA}">
      <dgm:prSet/>
      <dgm:spPr/>
      <dgm:t>
        <a:bodyPr/>
        <a:lstStyle/>
        <a:p>
          <a:endParaRPr lang="zh-CN" altLang="en-US"/>
        </a:p>
      </dgm:t>
    </dgm:pt>
    <dgm:pt modelId="{F49888AC-886B-43FD-B2B7-EB59F9F64FB8}" type="sibTrans" cxnId="{BD383571-21B2-4B92-AD62-A543BEDECFDA}">
      <dgm:prSet/>
      <dgm:spPr/>
      <dgm:t>
        <a:bodyPr/>
        <a:lstStyle/>
        <a:p>
          <a:endParaRPr lang="zh-CN" altLang="en-US"/>
        </a:p>
      </dgm:t>
    </dgm:pt>
    <dgm:pt modelId="{7A366BEA-4229-422B-B5CE-F56A7DAF6C65}" type="pres">
      <dgm:prSet presAssocID="{415D1571-92C6-49A9-9AD7-270ACB2792A4}" presName="linearFlow" presStyleCnt="0">
        <dgm:presLayoutVars>
          <dgm:dir/>
          <dgm:animLvl val="lvl"/>
          <dgm:resizeHandles val="exact"/>
        </dgm:presLayoutVars>
      </dgm:prSet>
      <dgm:spPr/>
      <dgm:t>
        <a:bodyPr/>
        <a:lstStyle/>
        <a:p>
          <a:endParaRPr lang="zh-CN" altLang="en-US"/>
        </a:p>
      </dgm:t>
    </dgm:pt>
    <dgm:pt modelId="{B9D4AD3E-BAC2-4780-8A95-E2CC68A24CF7}" type="pres">
      <dgm:prSet presAssocID="{04F991E0-43E4-44F8-A7E9-D9C1EF403ABF}" presName="composite" presStyleCnt="0"/>
      <dgm:spPr/>
      <dgm:t>
        <a:bodyPr/>
        <a:lstStyle/>
        <a:p>
          <a:endParaRPr lang="zh-CN" altLang="en-US"/>
        </a:p>
      </dgm:t>
    </dgm:pt>
    <dgm:pt modelId="{11C02F02-C3B2-4780-BF00-939DC8423C26}" type="pres">
      <dgm:prSet presAssocID="{04F991E0-43E4-44F8-A7E9-D9C1EF403ABF}" presName="parentText" presStyleLbl="alignNode1" presStyleIdx="0" presStyleCnt="4">
        <dgm:presLayoutVars>
          <dgm:chMax val="1"/>
          <dgm:bulletEnabled val="1"/>
        </dgm:presLayoutVars>
      </dgm:prSet>
      <dgm:spPr/>
      <dgm:t>
        <a:bodyPr/>
        <a:lstStyle/>
        <a:p>
          <a:endParaRPr lang="zh-CN" altLang="en-US"/>
        </a:p>
      </dgm:t>
    </dgm:pt>
    <dgm:pt modelId="{BD1837D6-7129-4F69-8638-9BA2C6D73AC3}" type="pres">
      <dgm:prSet presAssocID="{04F991E0-43E4-44F8-A7E9-D9C1EF403ABF}" presName="descendantText" presStyleLbl="alignAcc1" presStyleIdx="0" presStyleCnt="4">
        <dgm:presLayoutVars>
          <dgm:bulletEnabled val="1"/>
        </dgm:presLayoutVars>
      </dgm:prSet>
      <dgm:spPr/>
      <dgm:t>
        <a:bodyPr/>
        <a:lstStyle/>
        <a:p>
          <a:endParaRPr lang="zh-CN" altLang="en-US"/>
        </a:p>
      </dgm:t>
    </dgm:pt>
    <dgm:pt modelId="{F19B2851-F210-4A9B-84CE-90060246FB1A}" type="pres">
      <dgm:prSet presAssocID="{997A0555-916C-4ABD-851B-D784853B54AB}" presName="sp" presStyleCnt="0"/>
      <dgm:spPr/>
      <dgm:t>
        <a:bodyPr/>
        <a:lstStyle/>
        <a:p>
          <a:endParaRPr lang="zh-CN" altLang="en-US"/>
        </a:p>
      </dgm:t>
    </dgm:pt>
    <dgm:pt modelId="{6E7DC028-848E-40E1-AD63-F4FAC085424F}" type="pres">
      <dgm:prSet presAssocID="{217FAD0F-9463-4A2D-AD21-90C6B4489CF2}" presName="composite" presStyleCnt="0"/>
      <dgm:spPr/>
      <dgm:t>
        <a:bodyPr/>
        <a:lstStyle/>
        <a:p>
          <a:endParaRPr lang="zh-CN" altLang="en-US"/>
        </a:p>
      </dgm:t>
    </dgm:pt>
    <dgm:pt modelId="{54D4EE69-5E67-422C-A293-9007188718BB}" type="pres">
      <dgm:prSet presAssocID="{217FAD0F-9463-4A2D-AD21-90C6B4489CF2}" presName="parentText" presStyleLbl="alignNode1" presStyleIdx="1" presStyleCnt="4">
        <dgm:presLayoutVars>
          <dgm:chMax val="1"/>
          <dgm:bulletEnabled val="1"/>
        </dgm:presLayoutVars>
      </dgm:prSet>
      <dgm:spPr/>
      <dgm:t>
        <a:bodyPr/>
        <a:lstStyle/>
        <a:p>
          <a:endParaRPr lang="zh-CN" altLang="en-US"/>
        </a:p>
      </dgm:t>
    </dgm:pt>
    <dgm:pt modelId="{DDEC8AD7-27D4-48B8-A77B-873D28654C49}" type="pres">
      <dgm:prSet presAssocID="{217FAD0F-9463-4A2D-AD21-90C6B4489CF2}" presName="descendantText" presStyleLbl="alignAcc1" presStyleIdx="1" presStyleCnt="4">
        <dgm:presLayoutVars>
          <dgm:bulletEnabled val="1"/>
        </dgm:presLayoutVars>
      </dgm:prSet>
      <dgm:spPr/>
      <dgm:t>
        <a:bodyPr/>
        <a:lstStyle/>
        <a:p>
          <a:endParaRPr lang="zh-CN" altLang="en-US"/>
        </a:p>
      </dgm:t>
    </dgm:pt>
    <dgm:pt modelId="{18801FC6-380E-4B8E-9757-5A9B4F97AFE1}" type="pres">
      <dgm:prSet presAssocID="{9C2D9ED9-0AF0-44D2-9A28-DEBF35D29F9F}" presName="sp" presStyleCnt="0"/>
      <dgm:spPr/>
      <dgm:t>
        <a:bodyPr/>
        <a:lstStyle/>
        <a:p>
          <a:endParaRPr lang="zh-CN" altLang="en-US"/>
        </a:p>
      </dgm:t>
    </dgm:pt>
    <dgm:pt modelId="{4FFC8C5E-8439-4D49-A9A8-84E93FFE97E5}" type="pres">
      <dgm:prSet presAssocID="{018A72C5-C125-4EEC-8820-2726B9C4C5F2}" presName="composite" presStyleCnt="0"/>
      <dgm:spPr/>
      <dgm:t>
        <a:bodyPr/>
        <a:lstStyle/>
        <a:p>
          <a:endParaRPr lang="zh-CN" altLang="en-US"/>
        </a:p>
      </dgm:t>
    </dgm:pt>
    <dgm:pt modelId="{3E9CF2A6-F6B1-43D9-A57B-115F09609E5E}" type="pres">
      <dgm:prSet presAssocID="{018A72C5-C125-4EEC-8820-2726B9C4C5F2}" presName="parentText" presStyleLbl="alignNode1" presStyleIdx="2" presStyleCnt="4">
        <dgm:presLayoutVars>
          <dgm:chMax val="1"/>
          <dgm:bulletEnabled val="1"/>
        </dgm:presLayoutVars>
      </dgm:prSet>
      <dgm:spPr/>
      <dgm:t>
        <a:bodyPr/>
        <a:lstStyle/>
        <a:p>
          <a:endParaRPr lang="zh-CN" altLang="en-US"/>
        </a:p>
      </dgm:t>
    </dgm:pt>
    <dgm:pt modelId="{F7901A13-8297-4197-9D86-20828038FF50}" type="pres">
      <dgm:prSet presAssocID="{018A72C5-C125-4EEC-8820-2726B9C4C5F2}" presName="descendantText" presStyleLbl="alignAcc1" presStyleIdx="2" presStyleCnt="4">
        <dgm:presLayoutVars>
          <dgm:bulletEnabled val="1"/>
        </dgm:presLayoutVars>
      </dgm:prSet>
      <dgm:spPr/>
      <dgm:t>
        <a:bodyPr/>
        <a:lstStyle/>
        <a:p>
          <a:endParaRPr lang="zh-CN" altLang="en-US"/>
        </a:p>
      </dgm:t>
    </dgm:pt>
    <dgm:pt modelId="{D7185167-D724-4F92-A329-E9076A5D1A29}" type="pres">
      <dgm:prSet presAssocID="{989F50F1-722F-4138-BDC7-A6865AA6E82D}" presName="sp" presStyleCnt="0"/>
      <dgm:spPr/>
      <dgm:t>
        <a:bodyPr/>
        <a:lstStyle/>
        <a:p>
          <a:endParaRPr lang="zh-CN" altLang="en-US"/>
        </a:p>
      </dgm:t>
    </dgm:pt>
    <dgm:pt modelId="{3B2DA802-3BBE-4987-BA33-47A1FE0100EF}" type="pres">
      <dgm:prSet presAssocID="{7B8F4C70-E20D-46BC-9286-E79C3B16DC84}" presName="composite" presStyleCnt="0"/>
      <dgm:spPr/>
      <dgm:t>
        <a:bodyPr/>
        <a:lstStyle/>
        <a:p>
          <a:endParaRPr lang="zh-CN" altLang="en-US"/>
        </a:p>
      </dgm:t>
    </dgm:pt>
    <dgm:pt modelId="{4DC09295-5F7D-487F-9BD4-E159A4A25257}" type="pres">
      <dgm:prSet presAssocID="{7B8F4C70-E20D-46BC-9286-E79C3B16DC84}" presName="parentText" presStyleLbl="alignNode1" presStyleIdx="3" presStyleCnt="4">
        <dgm:presLayoutVars>
          <dgm:chMax val="1"/>
          <dgm:bulletEnabled val="1"/>
        </dgm:presLayoutVars>
      </dgm:prSet>
      <dgm:spPr/>
      <dgm:t>
        <a:bodyPr/>
        <a:lstStyle/>
        <a:p>
          <a:endParaRPr lang="zh-CN" altLang="en-US"/>
        </a:p>
      </dgm:t>
    </dgm:pt>
    <dgm:pt modelId="{F12C9211-C94A-42B9-AACE-7B8E45132232}" type="pres">
      <dgm:prSet presAssocID="{7B8F4C70-E20D-46BC-9286-E79C3B16DC84}" presName="descendantText" presStyleLbl="alignAcc1" presStyleIdx="3" presStyleCnt="4">
        <dgm:presLayoutVars>
          <dgm:bulletEnabled val="1"/>
        </dgm:presLayoutVars>
      </dgm:prSet>
      <dgm:spPr/>
      <dgm:t>
        <a:bodyPr/>
        <a:lstStyle/>
        <a:p>
          <a:endParaRPr lang="zh-CN" altLang="en-US"/>
        </a:p>
      </dgm:t>
    </dgm:pt>
  </dgm:ptLst>
  <dgm:cxnLst>
    <dgm:cxn modelId="{E37EBB8D-69DB-4EA7-80B8-1C0B5245D452}" type="presOf" srcId="{04F991E0-43E4-44F8-A7E9-D9C1EF403ABF}" destId="{11C02F02-C3B2-4780-BF00-939DC8423C26}" srcOrd="0" destOrd="0" presId="urn:microsoft.com/office/officeart/2005/8/layout/chevron2"/>
    <dgm:cxn modelId="{6146BE38-E3D5-4BC6-A125-3C774C78B9B9}" srcId="{415D1571-92C6-49A9-9AD7-270ACB2792A4}" destId="{7B8F4C70-E20D-46BC-9286-E79C3B16DC84}" srcOrd="3" destOrd="0" parTransId="{D81F6406-F014-4805-822F-B4A807038DA2}" sibTransId="{CCDA60D1-54F6-4DD8-8502-A436EFEE9787}"/>
    <dgm:cxn modelId="{3F6A4636-A851-4A68-B4CC-59D78EDEE4FA}" type="presOf" srcId="{58C991C0-9C9B-47D3-8EFD-E54D16AC6401}" destId="{BD1837D6-7129-4F69-8638-9BA2C6D73AC3}" srcOrd="0" destOrd="1" presId="urn:microsoft.com/office/officeart/2005/8/layout/chevron2"/>
    <dgm:cxn modelId="{1EF50EC9-4538-4158-95EE-0F324F184EF2}" type="presOf" srcId="{87BD2582-DDBE-44A4-B3B4-25E7BE37BFFE}" destId="{BD1837D6-7129-4F69-8638-9BA2C6D73AC3}" srcOrd="0" destOrd="2" presId="urn:microsoft.com/office/officeart/2005/8/layout/chevron2"/>
    <dgm:cxn modelId="{29C52003-9496-452B-AAFC-DEA0298D0F27}" type="presOf" srcId="{217FAD0F-9463-4A2D-AD21-90C6B4489CF2}" destId="{54D4EE69-5E67-422C-A293-9007188718BB}" srcOrd="0" destOrd="0" presId="urn:microsoft.com/office/officeart/2005/8/layout/chevron2"/>
    <dgm:cxn modelId="{87F99C44-40C8-47B2-88E9-C1A9E17B1AA8}" type="presOf" srcId="{D8F13F7D-683C-4935-927A-8DC96A7081D6}" destId="{DDEC8AD7-27D4-48B8-A77B-873D28654C49}" srcOrd="0" destOrd="0" presId="urn:microsoft.com/office/officeart/2005/8/layout/chevron2"/>
    <dgm:cxn modelId="{A1245271-E264-41E0-B1F3-8859D15C3297}" srcId="{04F991E0-43E4-44F8-A7E9-D9C1EF403ABF}" destId="{58C991C0-9C9B-47D3-8EFD-E54D16AC6401}" srcOrd="1" destOrd="0" parTransId="{D9D3FCAE-DDCA-4B9A-8E34-431B2C7D32F8}" sibTransId="{3CC576B6-975E-433E-8F71-D7616A889270}"/>
    <dgm:cxn modelId="{65494BA4-4BCD-4457-A2D0-E115BAF89924}" srcId="{7B8F4C70-E20D-46BC-9286-E79C3B16DC84}" destId="{AF8E0637-1A84-4DC0-B7BC-FC638636872F}" srcOrd="1" destOrd="0" parTransId="{E5AB0EC1-0D4C-4D9A-9ED8-DB1CB81B3745}" sibTransId="{2C82BE92-2111-4AFF-831E-69B16D7B86E3}"/>
    <dgm:cxn modelId="{7A39DCDB-5E38-426A-9BA0-0A389EBA79C7}" type="presOf" srcId="{018A72C5-C125-4EEC-8820-2726B9C4C5F2}" destId="{3E9CF2A6-F6B1-43D9-A57B-115F09609E5E}" srcOrd="0" destOrd="0" presId="urn:microsoft.com/office/officeart/2005/8/layout/chevron2"/>
    <dgm:cxn modelId="{BD383571-21B2-4B92-AD62-A543BEDECFDA}" srcId="{04F991E0-43E4-44F8-A7E9-D9C1EF403ABF}" destId="{87BD2582-DDBE-44A4-B3B4-25E7BE37BFFE}" srcOrd="2" destOrd="0" parTransId="{0E61E709-614C-43F7-B39B-D0996CA7074B}" sibTransId="{F49888AC-886B-43FD-B2B7-EB59F9F64FB8}"/>
    <dgm:cxn modelId="{1CD138C9-2E72-4847-9341-3838464935CE}" srcId="{018A72C5-C125-4EEC-8820-2726B9C4C5F2}" destId="{5DB01967-7718-4C4B-AFC9-348100F995A6}" srcOrd="0" destOrd="0" parTransId="{02BE48DF-3E01-4394-BF9D-E3716B4F6BF2}" sibTransId="{68E1D54F-46D4-445A-9E7A-260A3F44BBC6}"/>
    <dgm:cxn modelId="{D1A8ECC1-EE8B-4E16-A2C0-5A10CE86954C}" srcId="{217FAD0F-9463-4A2D-AD21-90C6B4489CF2}" destId="{F970A936-02F5-4C26-9649-61B354CB4527}" srcOrd="1" destOrd="0" parTransId="{787F0F6D-1A53-416B-8738-1815E3D94FCA}" sibTransId="{D5089F03-958D-4405-825C-E8E1EBB4611B}"/>
    <dgm:cxn modelId="{DB300C15-6F97-4625-A615-F5D88EB6569E}" type="presOf" srcId="{8F3A1086-6E6C-4D78-8B16-00DB43C67BD2}" destId="{F7901A13-8297-4197-9D86-20828038FF50}" srcOrd="0" destOrd="1" presId="urn:microsoft.com/office/officeart/2005/8/layout/chevron2"/>
    <dgm:cxn modelId="{5AB8125E-7805-4F0C-8F37-102C4E075414}" type="presOf" srcId="{7B8F4C70-E20D-46BC-9286-E79C3B16DC84}" destId="{4DC09295-5F7D-487F-9BD4-E159A4A25257}" srcOrd="0" destOrd="0" presId="urn:microsoft.com/office/officeart/2005/8/layout/chevron2"/>
    <dgm:cxn modelId="{6CEC935D-CB35-46B4-BEE7-5C9D50FC6953}" type="presOf" srcId="{415D1571-92C6-49A9-9AD7-270ACB2792A4}" destId="{7A366BEA-4229-422B-B5CE-F56A7DAF6C65}" srcOrd="0" destOrd="0" presId="urn:microsoft.com/office/officeart/2005/8/layout/chevron2"/>
    <dgm:cxn modelId="{3007FBDA-BFEE-442B-A6A0-D5D45A2826A6}" srcId="{7B8F4C70-E20D-46BC-9286-E79C3B16DC84}" destId="{1DE4F064-D41B-41A6-8519-7620E892910A}" srcOrd="0" destOrd="0" parTransId="{50E974E3-32EF-4C0F-A8F9-F384C2285017}" sibTransId="{AC629E85-E993-4572-BC29-626FEF92E0EA}"/>
    <dgm:cxn modelId="{31D3BF01-E5F7-460A-8EE6-FDADD22E611F}" type="presOf" srcId="{1DE4F064-D41B-41A6-8519-7620E892910A}" destId="{F12C9211-C94A-42B9-AACE-7B8E45132232}" srcOrd="0" destOrd="0" presId="urn:microsoft.com/office/officeart/2005/8/layout/chevron2"/>
    <dgm:cxn modelId="{38B69E26-534B-4424-A732-402E26B987F6}" srcId="{217FAD0F-9463-4A2D-AD21-90C6B4489CF2}" destId="{D8F13F7D-683C-4935-927A-8DC96A7081D6}" srcOrd="0" destOrd="0" parTransId="{19B86041-7800-4F5A-9CA4-DB064629F32E}" sibTransId="{AFDDDE47-B003-41CF-9850-EA070A433261}"/>
    <dgm:cxn modelId="{68A5BDA1-8F9D-44DC-AB44-D62C13DED68A}" type="presOf" srcId="{F970A936-02F5-4C26-9649-61B354CB4527}" destId="{DDEC8AD7-27D4-48B8-A77B-873D28654C49}" srcOrd="0" destOrd="1" presId="urn:microsoft.com/office/officeart/2005/8/layout/chevron2"/>
    <dgm:cxn modelId="{CFA2CE92-303A-4EB8-B364-A9ACA7F58A64}" srcId="{018A72C5-C125-4EEC-8820-2726B9C4C5F2}" destId="{8F3A1086-6E6C-4D78-8B16-00DB43C67BD2}" srcOrd="1" destOrd="0" parTransId="{587DB20C-199A-44D2-A292-AF5CDC1793EC}" sibTransId="{4D00CE11-5DFC-4C64-8DA1-289CD5BA01AF}"/>
    <dgm:cxn modelId="{6B8C1B97-17E0-4A22-BF4C-93D179E83789}" type="presOf" srcId="{5DB01967-7718-4C4B-AFC9-348100F995A6}" destId="{F7901A13-8297-4197-9D86-20828038FF50}" srcOrd="0" destOrd="0" presId="urn:microsoft.com/office/officeart/2005/8/layout/chevron2"/>
    <dgm:cxn modelId="{8F25E537-6A1F-4A98-8FFD-12D38A9BA421}" srcId="{415D1571-92C6-49A9-9AD7-270ACB2792A4}" destId="{018A72C5-C125-4EEC-8820-2726B9C4C5F2}" srcOrd="2" destOrd="0" parTransId="{7D50B373-6DAE-43A2-A12F-E8BA84E1F92D}" sibTransId="{989F50F1-722F-4138-BDC7-A6865AA6E82D}"/>
    <dgm:cxn modelId="{5771B8B8-75BA-4CB5-B312-3204842F7A2B}" srcId="{415D1571-92C6-49A9-9AD7-270ACB2792A4}" destId="{04F991E0-43E4-44F8-A7E9-D9C1EF403ABF}" srcOrd="0" destOrd="0" parTransId="{15ABCD4F-537F-4B54-97F1-3038CC4F8EED}" sibTransId="{997A0555-916C-4ABD-851B-D784853B54AB}"/>
    <dgm:cxn modelId="{8DBF5DED-8792-473D-80E4-1915DFCA0968}" type="presOf" srcId="{AF8E0637-1A84-4DC0-B7BC-FC638636872F}" destId="{F12C9211-C94A-42B9-AACE-7B8E45132232}" srcOrd="0" destOrd="1" presId="urn:microsoft.com/office/officeart/2005/8/layout/chevron2"/>
    <dgm:cxn modelId="{85F2CE16-61A6-4510-9AD8-1CC42ECD19C2}" type="presOf" srcId="{24779D49-12B1-4C04-BE1A-4168C1FFF4EC}" destId="{BD1837D6-7129-4F69-8638-9BA2C6D73AC3}" srcOrd="0" destOrd="0" presId="urn:microsoft.com/office/officeart/2005/8/layout/chevron2"/>
    <dgm:cxn modelId="{DC61198E-3841-407A-BAF2-DC2D7CC0CA06}" srcId="{415D1571-92C6-49A9-9AD7-270ACB2792A4}" destId="{217FAD0F-9463-4A2D-AD21-90C6B4489CF2}" srcOrd="1" destOrd="0" parTransId="{278379BF-30D2-486B-8F9F-704B9E5778CA}" sibTransId="{9C2D9ED9-0AF0-44D2-9A28-DEBF35D29F9F}"/>
    <dgm:cxn modelId="{1CD60A00-5900-4FC0-8DDF-D8FACC2FB329}" srcId="{04F991E0-43E4-44F8-A7E9-D9C1EF403ABF}" destId="{24779D49-12B1-4C04-BE1A-4168C1FFF4EC}" srcOrd="0" destOrd="0" parTransId="{6B0D095A-974F-437F-A868-ABA3494FBEB4}" sibTransId="{DDACFEF3-F22E-4977-A099-E33AA7D34B06}"/>
    <dgm:cxn modelId="{4437B503-7D5B-48DB-9BA0-4811B20517A3}" type="presParOf" srcId="{7A366BEA-4229-422B-B5CE-F56A7DAF6C65}" destId="{B9D4AD3E-BAC2-4780-8A95-E2CC68A24CF7}" srcOrd="0" destOrd="0" presId="urn:microsoft.com/office/officeart/2005/8/layout/chevron2"/>
    <dgm:cxn modelId="{92082DC2-719D-4395-92B5-7A96FB29D130}" type="presParOf" srcId="{B9D4AD3E-BAC2-4780-8A95-E2CC68A24CF7}" destId="{11C02F02-C3B2-4780-BF00-939DC8423C26}" srcOrd="0" destOrd="0" presId="urn:microsoft.com/office/officeart/2005/8/layout/chevron2"/>
    <dgm:cxn modelId="{B6611918-61C6-417B-AB3E-DD1600BB910F}" type="presParOf" srcId="{B9D4AD3E-BAC2-4780-8A95-E2CC68A24CF7}" destId="{BD1837D6-7129-4F69-8638-9BA2C6D73AC3}" srcOrd="1" destOrd="0" presId="urn:microsoft.com/office/officeart/2005/8/layout/chevron2"/>
    <dgm:cxn modelId="{EBE11FA9-09D6-49EE-A8CA-9EBE2A8DB89D}" type="presParOf" srcId="{7A366BEA-4229-422B-B5CE-F56A7DAF6C65}" destId="{F19B2851-F210-4A9B-84CE-90060246FB1A}" srcOrd="1" destOrd="0" presId="urn:microsoft.com/office/officeart/2005/8/layout/chevron2"/>
    <dgm:cxn modelId="{30972EBC-B747-4D86-AA07-48ED431BDF54}" type="presParOf" srcId="{7A366BEA-4229-422B-B5CE-F56A7DAF6C65}" destId="{6E7DC028-848E-40E1-AD63-F4FAC085424F}" srcOrd="2" destOrd="0" presId="urn:microsoft.com/office/officeart/2005/8/layout/chevron2"/>
    <dgm:cxn modelId="{C83B698D-1763-46D0-A2B3-D97558D1A5DB}" type="presParOf" srcId="{6E7DC028-848E-40E1-AD63-F4FAC085424F}" destId="{54D4EE69-5E67-422C-A293-9007188718BB}" srcOrd="0" destOrd="0" presId="urn:microsoft.com/office/officeart/2005/8/layout/chevron2"/>
    <dgm:cxn modelId="{34C0A970-84B1-44A9-B6BC-466E4B32CEBD}" type="presParOf" srcId="{6E7DC028-848E-40E1-AD63-F4FAC085424F}" destId="{DDEC8AD7-27D4-48B8-A77B-873D28654C49}" srcOrd="1" destOrd="0" presId="urn:microsoft.com/office/officeart/2005/8/layout/chevron2"/>
    <dgm:cxn modelId="{565E58D1-D81F-418E-8542-99ECE7AA62E5}" type="presParOf" srcId="{7A366BEA-4229-422B-B5CE-F56A7DAF6C65}" destId="{18801FC6-380E-4B8E-9757-5A9B4F97AFE1}" srcOrd="3" destOrd="0" presId="urn:microsoft.com/office/officeart/2005/8/layout/chevron2"/>
    <dgm:cxn modelId="{79D1A382-C7CA-4A91-AF02-B3C512F0E48B}" type="presParOf" srcId="{7A366BEA-4229-422B-B5CE-F56A7DAF6C65}" destId="{4FFC8C5E-8439-4D49-A9A8-84E93FFE97E5}" srcOrd="4" destOrd="0" presId="urn:microsoft.com/office/officeart/2005/8/layout/chevron2"/>
    <dgm:cxn modelId="{3C89EEAD-80DD-4455-AE51-C4CC65F20355}" type="presParOf" srcId="{4FFC8C5E-8439-4D49-A9A8-84E93FFE97E5}" destId="{3E9CF2A6-F6B1-43D9-A57B-115F09609E5E}" srcOrd="0" destOrd="0" presId="urn:microsoft.com/office/officeart/2005/8/layout/chevron2"/>
    <dgm:cxn modelId="{8FB0909A-66C9-4965-885C-59F6363DA718}" type="presParOf" srcId="{4FFC8C5E-8439-4D49-A9A8-84E93FFE97E5}" destId="{F7901A13-8297-4197-9D86-20828038FF50}" srcOrd="1" destOrd="0" presId="urn:microsoft.com/office/officeart/2005/8/layout/chevron2"/>
    <dgm:cxn modelId="{F840AB06-9121-4975-8416-31A89E471080}" type="presParOf" srcId="{7A366BEA-4229-422B-B5CE-F56A7DAF6C65}" destId="{D7185167-D724-4F92-A329-E9076A5D1A29}" srcOrd="5" destOrd="0" presId="urn:microsoft.com/office/officeart/2005/8/layout/chevron2"/>
    <dgm:cxn modelId="{230E9D93-B58E-4A3B-B5BE-D70756C7F19C}" type="presParOf" srcId="{7A366BEA-4229-422B-B5CE-F56A7DAF6C65}" destId="{3B2DA802-3BBE-4987-BA33-47A1FE0100EF}" srcOrd="6" destOrd="0" presId="urn:microsoft.com/office/officeart/2005/8/layout/chevron2"/>
    <dgm:cxn modelId="{C7A947BA-8770-4E69-B7B8-3D593D12A8DD}" type="presParOf" srcId="{3B2DA802-3BBE-4987-BA33-47A1FE0100EF}" destId="{4DC09295-5F7D-487F-9BD4-E159A4A25257}" srcOrd="0" destOrd="0" presId="urn:microsoft.com/office/officeart/2005/8/layout/chevron2"/>
    <dgm:cxn modelId="{88C11A2C-46B3-476A-B05C-E6695940505D}" type="presParOf" srcId="{3B2DA802-3BBE-4987-BA33-47A1FE0100EF}" destId="{F12C9211-C94A-42B9-AACE-7B8E4513223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7C80EA0-D78D-4825-9F42-4258E8B6B7D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6C397562-DF7B-4ADD-B1EB-B2E4449B27BC}">
      <dgm:prSet/>
      <dgm:spPr/>
      <dgm:t>
        <a:bodyPr/>
        <a:lstStyle/>
        <a:p>
          <a:pPr rtl="0"/>
          <a:r>
            <a:rPr lang="en-US" altLang="zh-CN" dirty="0" err="1" smtClean="0"/>
            <a:t>karc</a:t>
          </a:r>
          <a:r>
            <a:rPr lang="zh-CN" dirty="0" smtClean="0"/>
            <a:t>客户端命令介绍</a:t>
          </a:r>
          <a:endParaRPr lang="zh-CN" dirty="0"/>
        </a:p>
      </dgm:t>
    </dgm:pt>
    <dgm:pt modelId="{AFB6B4DC-951A-4491-A189-E456388D09EC}" type="parTrans" cxnId="{61EBE7B1-DDEE-4EF3-B068-D8B79694BD3C}">
      <dgm:prSet/>
      <dgm:spPr/>
      <dgm:t>
        <a:bodyPr/>
        <a:lstStyle/>
        <a:p>
          <a:endParaRPr lang="zh-CN" altLang="en-US"/>
        </a:p>
      </dgm:t>
    </dgm:pt>
    <dgm:pt modelId="{2EFCBD2C-02FE-4301-9AFA-EF150DEAE614}" type="sibTrans" cxnId="{61EBE7B1-DDEE-4EF3-B068-D8B79694BD3C}">
      <dgm:prSet/>
      <dgm:spPr/>
      <dgm:t>
        <a:bodyPr/>
        <a:lstStyle/>
        <a:p>
          <a:endParaRPr lang="zh-CN" altLang="en-US"/>
        </a:p>
      </dgm:t>
    </dgm:pt>
    <dgm:pt modelId="{AC738AE7-CAAB-4D8B-A9C2-29ED5552D0FD}" type="pres">
      <dgm:prSet presAssocID="{D7C80EA0-D78D-4825-9F42-4258E8B6B7D7}" presName="linear" presStyleCnt="0">
        <dgm:presLayoutVars>
          <dgm:animLvl val="lvl"/>
          <dgm:resizeHandles val="exact"/>
        </dgm:presLayoutVars>
      </dgm:prSet>
      <dgm:spPr/>
      <dgm:t>
        <a:bodyPr/>
        <a:lstStyle/>
        <a:p>
          <a:endParaRPr lang="zh-CN" altLang="en-US"/>
        </a:p>
      </dgm:t>
    </dgm:pt>
    <dgm:pt modelId="{F8979EA6-2C7E-4A0C-8E88-6255220DDD94}" type="pres">
      <dgm:prSet presAssocID="{6C397562-DF7B-4ADD-B1EB-B2E4449B27BC}" presName="parentText" presStyleLbl="node1" presStyleIdx="0" presStyleCnt="1">
        <dgm:presLayoutVars>
          <dgm:chMax val="0"/>
          <dgm:bulletEnabled val="1"/>
        </dgm:presLayoutVars>
      </dgm:prSet>
      <dgm:spPr/>
      <dgm:t>
        <a:bodyPr/>
        <a:lstStyle/>
        <a:p>
          <a:endParaRPr lang="zh-CN" altLang="en-US"/>
        </a:p>
      </dgm:t>
    </dgm:pt>
  </dgm:ptLst>
  <dgm:cxnLst>
    <dgm:cxn modelId="{61EBE7B1-DDEE-4EF3-B068-D8B79694BD3C}" srcId="{D7C80EA0-D78D-4825-9F42-4258E8B6B7D7}" destId="{6C397562-DF7B-4ADD-B1EB-B2E4449B27BC}" srcOrd="0" destOrd="0" parTransId="{AFB6B4DC-951A-4491-A189-E456388D09EC}" sibTransId="{2EFCBD2C-02FE-4301-9AFA-EF150DEAE614}"/>
    <dgm:cxn modelId="{DFB1B902-7A37-4AA9-882A-D3FA490ACD18}" type="presOf" srcId="{D7C80EA0-D78D-4825-9F42-4258E8B6B7D7}" destId="{AC738AE7-CAAB-4D8B-A9C2-29ED5552D0FD}" srcOrd="0" destOrd="0" presId="urn:microsoft.com/office/officeart/2005/8/layout/vList2"/>
    <dgm:cxn modelId="{2E8109D3-476F-4B52-B1A1-EB46EBF620D6}" type="presOf" srcId="{6C397562-DF7B-4ADD-B1EB-B2E4449B27BC}" destId="{F8979EA6-2C7E-4A0C-8E88-6255220DDD94}" srcOrd="0" destOrd="0" presId="urn:microsoft.com/office/officeart/2005/8/layout/vList2"/>
    <dgm:cxn modelId="{CE4C6F10-6326-46C0-A3CD-0A37F942A5CD}" type="presParOf" srcId="{AC738AE7-CAAB-4D8B-A9C2-29ED5552D0FD}" destId="{F8979EA6-2C7E-4A0C-8E88-6255220DDD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15D1571-92C6-49A9-9AD7-270ACB2792A4}"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zh-CN" altLang="en-US"/>
        </a:p>
      </dgm:t>
    </dgm:pt>
    <dgm:pt modelId="{04F991E0-43E4-44F8-A7E9-D9C1EF403ABF}">
      <dgm:prSet/>
      <dgm:spPr/>
      <dgm:t>
        <a:bodyPr/>
        <a:lstStyle/>
        <a:p>
          <a:pPr rtl="0"/>
          <a:r>
            <a:rPr lang="zh-CN" dirty="0" smtClean="0"/>
            <a:t>创建提交评审</a:t>
          </a:r>
          <a:endParaRPr lang="zh-CN" dirty="0"/>
        </a:p>
      </dgm:t>
    </dgm:pt>
    <dgm:pt modelId="{15ABCD4F-537F-4B54-97F1-3038CC4F8EED}" type="parTrans" cxnId="{5771B8B8-75BA-4CB5-B312-3204842F7A2B}">
      <dgm:prSet/>
      <dgm:spPr/>
      <dgm:t>
        <a:bodyPr/>
        <a:lstStyle/>
        <a:p>
          <a:endParaRPr lang="zh-CN" altLang="en-US"/>
        </a:p>
      </dgm:t>
    </dgm:pt>
    <dgm:pt modelId="{997A0555-916C-4ABD-851B-D784853B54AB}" type="sibTrans" cxnId="{5771B8B8-75BA-4CB5-B312-3204842F7A2B}">
      <dgm:prSet/>
      <dgm:spPr/>
      <dgm:t>
        <a:bodyPr/>
        <a:lstStyle/>
        <a:p>
          <a:endParaRPr lang="zh-CN" altLang="en-US"/>
        </a:p>
      </dgm:t>
    </dgm:pt>
    <dgm:pt modelId="{24779D49-12B1-4C04-BE1A-4168C1FFF4EC}">
      <dgm:prSet/>
      <dgm:spPr/>
      <dgm:t>
        <a:bodyPr/>
        <a:lstStyle/>
        <a:p>
          <a:pPr rtl="0"/>
          <a:r>
            <a:rPr lang="en-US" altLang="zh-CN" sz="1500" dirty="0" err="1" smtClean="0"/>
            <a:t>k</a:t>
          </a:r>
          <a:r>
            <a:rPr lang="en-US" sz="1500" dirty="0" err="1" smtClean="0"/>
            <a:t>arc</a:t>
          </a:r>
          <a:r>
            <a:rPr lang="en-US" sz="1500" dirty="0" smtClean="0"/>
            <a:t> diff </a:t>
          </a:r>
          <a:r>
            <a:rPr lang="en-US" altLang="zh-CN" sz="1500" dirty="0" smtClean="0"/>
            <a:t>–F file(</a:t>
          </a:r>
          <a:r>
            <a:rPr lang="zh-CN" altLang="en-US" sz="1500" dirty="0" smtClean="0"/>
            <a:t>将要提交的文件列表写入到一个零时文件</a:t>
          </a:r>
          <a:r>
            <a:rPr lang="en-US" altLang="zh-CN" sz="1500" dirty="0" smtClean="0"/>
            <a:t>file</a:t>
          </a:r>
          <a:r>
            <a:rPr lang="zh-CN" altLang="en-US" sz="1500" dirty="0" smtClean="0"/>
            <a:t>中，一行一个文件</a:t>
          </a:r>
          <a:r>
            <a:rPr lang="en-US" altLang="zh-CN" sz="1500" dirty="0" smtClean="0"/>
            <a:t>)</a:t>
          </a:r>
          <a:endParaRPr lang="zh-CN" sz="1500" dirty="0"/>
        </a:p>
      </dgm:t>
    </dgm:pt>
    <dgm:pt modelId="{6B0D095A-974F-437F-A868-ABA3494FBEB4}" type="parTrans" cxnId="{1CD60A00-5900-4FC0-8DDF-D8FACC2FB329}">
      <dgm:prSet/>
      <dgm:spPr/>
      <dgm:t>
        <a:bodyPr/>
        <a:lstStyle/>
        <a:p>
          <a:endParaRPr lang="zh-CN" altLang="en-US"/>
        </a:p>
      </dgm:t>
    </dgm:pt>
    <dgm:pt modelId="{DDACFEF3-F22E-4977-A099-E33AA7D34B06}" type="sibTrans" cxnId="{1CD60A00-5900-4FC0-8DDF-D8FACC2FB329}">
      <dgm:prSet/>
      <dgm:spPr/>
      <dgm:t>
        <a:bodyPr/>
        <a:lstStyle/>
        <a:p>
          <a:endParaRPr lang="zh-CN" altLang="en-US"/>
        </a:p>
      </dgm:t>
    </dgm:pt>
    <dgm:pt modelId="{217FAD0F-9463-4A2D-AD21-90C6B4489CF2}">
      <dgm:prSet/>
      <dgm:spPr/>
      <dgm:t>
        <a:bodyPr/>
        <a:lstStyle/>
        <a:p>
          <a:pPr rtl="0"/>
          <a:r>
            <a:rPr lang="zh-CN" dirty="0" smtClean="0"/>
            <a:t>更新提交评审</a:t>
          </a:r>
          <a:endParaRPr lang="zh-CN" dirty="0"/>
        </a:p>
      </dgm:t>
    </dgm:pt>
    <dgm:pt modelId="{278379BF-30D2-486B-8F9F-704B9E5778CA}" type="parTrans" cxnId="{DC61198E-3841-407A-BAF2-DC2D7CC0CA06}">
      <dgm:prSet/>
      <dgm:spPr/>
      <dgm:t>
        <a:bodyPr/>
        <a:lstStyle/>
        <a:p>
          <a:endParaRPr lang="zh-CN" altLang="en-US"/>
        </a:p>
      </dgm:t>
    </dgm:pt>
    <dgm:pt modelId="{9C2D9ED9-0AF0-44D2-9A28-DEBF35D29F9F}" type="sibTrans" cxnId="{DC61198E-3841-407A-BAF2-DC2D7CC0CA06}">
      <dgm:prSet/>
      <dgm:spPr/>
      <dgm:t>
        <a:bodyPr/>
        <a:lstStyle/>
        <a:p>
          <a:endParaRPr lang="zh-CN" altLang="en-US"/>
        </a:p>
      </dgm:t>
    </dgm:pt>
    <dgm:pt modelId="{D8F13F7D-683C-4935-927A-8DC96A7081D6}">
      <dgm:prSet/>
      <dgm:spPr/>
      <dgm:t>
        <a:bodyPr/>
        <a:lstStyle/>
        <a:p>
          <a:pPr rtl="0"/>
          <a:r>
            <a:rPr lang="en-US" altLang="zh-CN" dirty="0" err="1" smtClean="0"/>
            <a:t>k</a:t>
          </a:r>
          <a:r>
            <a:rPr lang="en-US" dirty="0" err="1" smtClean="0"/>
            <a:t>arc</a:t>
          </a:r>
          <a:r>
            <a:rPr lang="en-US" dirty="0" smtClean="0"/>
            <a:t> diff </a:t>
          </a:r>
          <a:r>
            <a:rPr lang="en-US" altLang="zh-CN" dirty="0" smtClean="0"/>
            <a:t>--</a:t>
          </a:r>
          <a:r>
            <a:rPr lang="en-US" dirty="0" smtClean="0"/>
            <a:t>upgrade D?</a:t>
          </a:r>
          <a:endParaRPr lang="zh-CN" dirty="0"/>
        </a:p>
      </dgm:t>
    </dgm:pt>
    <dgm:pt modelId="{19B86041-7800-4F5A-9CA4-DB064629F32E}" type="parTrans" cxnId="{38B69E26-534B-4424-A732-402E26B987F6}">
      <dgm:prSet/>
      <dgm:spPr/>
      <dgm:t>
        <a:bodyPr/>
        <a:lstStyle/>
        <a:p>
          <a:endParaRPr lang="zh-CN" altLang="en-US"/>
        </a:p>
      </dgm:t>
    </dgm:pt>
    <dgm:pt modelId="{AFDDDE47-B003-41CF-9850-EA070A433261}" type="sibTrans" cxnId="{38B69E26-534B-4424-A732-402E26B987F6}">
      <dgm:prSet/>
      <dgm:spPr/>
      <dgm:t>
        <a:bodyPr/>
        <a:lstStyle/>
        <a:p>
          <a:endParaRPr lang="zh-CN" altLang="en-US"/>
        </a:p>
      </dgm:t>
    </dgm:pt>
    <dgm:pt modelId="{F970A936-02F5-4C26-9649-61B354CB4527}">
      <dgm:prSet/>
      <dgm:spPr/>
      <dgm:t>
        <a:bodyPr/>
        <a:lstStyle/>
        <a:p>
          <a:pPr rtl="0"/>
          <a:r>
            <a:rPr lang="en-US" dirty="0" smtClean="0"/>
            <a:t>D</a:t>
          </a:r>
          <a:r>
            <a:rPr lang="en-US" smtClean="0"/>
            <a:t>?</a:t>
          </a:r>
          <a:r>
            <a:rPr lang="zh-CN" smtClean="0"/>
            <a:t>为创建的评审版本号</a:t>
          </a:r>
          <a:endParaRPr lang="zh-CN" dirty="0"/>
        </a:p>
      </dgm:t>
    </dgm:pt>
    <dgm:pt modelId="{787F0F6D-1A53-416B-8738-1815E3D94FCA}" type="parTrans" cxnId="{D1A8ECC1-EE8B-4E16-A2C0-5A10CE86954C}">
      <dgm:prSet/>
      <dgm:spPr/>
      <dgm:t>
        <a:bodyPr/>
        <a:lstStyle/>
        <a:p>
          <a:endParaRPr lang="zh-CN" altLang="en-US"/>
        </a:p>
      </dgm:t>
    </dgm:pt>
    <dgm:pt modelId="{D5089F03-958D-4405-825C-E8E1EBB4611B}" type="sibTrans" cxnId="{D1A8ECC1-EE8B-4E16-A2C0-5A10CE86954C}">
      <dgm:prSet/>
      <dgm:spPr/>
      <dgm:t>
        <a:bodyPr/>
        <a:lstStyle/>
        <a:p>
          <a:endParaRPr lang="zh-CN" altLang="en-US"/>
        </a:p>
      </dgm:t>
    </dgm:pt>
    <dgm:pt modelId="{7B8F4C70-E20D-46BC-9286-E79C3B16DC84}">
      <dgm:prSet/>
      <dgm:spPr/>
      <dgm:t>
        <a:bodyPr/>
        <a:lstStyle/>
        <a:p>
          <a:pPr rtl="0"/>
          <a:r>
            <a:rPr lang="zh-CN" dirty="0" smtClean="0"/>
            <a:t>提交代码</a:t>
          </a:r>
          <a:endParaRPr lang="zh-CN" dirty="0"/>
        </a:p>
      </dgm:t>
    </dgm:pt>
    <dgm:pt modelId="{D81F6406-F014-4805-822F-B4A807038DA2}" type="parTrans" cxnId="{6146BE38-E3D5-4BC6-A125-3C774C78B9B9}">
      <dgm:prSet/>
      <dgm:spPr/>
      <dgm:t>
        <a:bodyPr/>
        <a:lstStyle/>
        <a:p>
          <a:endParaRPr lang="zh-CN" altLang="en-US"/>
        </a:p>
      </dgm:t>
    </dgm:pt>
    <dgm:pt modelId="{CCDA60D1-54F6-4DD8-8502-A436EFEE9787}" type="sibTrans" cxnId="{6146BE38-E3D5-4BC6-A125-3C774C78B9B9}">
      <dgm:prSet/>
      <dgm:spPr/>
      <dgm:t>
        <a:bodyPr/>
        <a:lstStyle/>
        <a:p>
          <a:endParaRPr lang="zh-CN" altLang="en-US"/>
        </a:p>
      </dgm:t>
    </dgm:pt>
    <dgm:pt modelId="{1DE4F064-D41B-41A6-8519-7620E892910A}">
      <dgm:prSet/>
      <dgm:spPr/>
      <dgm:t>
        <a:bodyPr/>
        <a:lstStyle/>
        <a:p>
          <a:pPr rtl="0"/>
          <a:r>
            <a:rPr lang="en-US" dirty="0" err="1" smtClean="0"/>
            <a:t>karc</a:t>
          </a:r>
          <a:r>
            <a:rPr lang="en-US" dirty="0" smtClean="0"/>
            <a:t> commit --revision D</a:t>
          </a:r>
          <a:r>
            <a:rPr lang="zh-CN" dirty="0" smtClean="0"/>
            <a:t>？</a:t>
          </a:r>
          <a:endParaRPr lang="zh-CN" dirty="0"/>
        </a:p>
      </dgm:t>
    </dgm:pt>
    <dgm:pt modelId="{50E974E3-32EF-4C0F-A8F9-F384C2285017}" type="parTrans" cxnId="{3007FBDA-BFEE-442B-A6A0-D5D45A2826A6}">
      <dgm:prSet/>
      <dgm:spPr/>
      <dgm:t>
        <a:bodyPr/>
        <a:lstStyle/>
        <a:p>
          <a:endParaRPr lang="zh-CN" altLang="en-US"/>
        </a:p>
      </dgm:t>
    </dgm:pt>
    <dgm:pt modelId="{AC629E85-E993-4572-BC29-626FEF92E0EA}" type="sibTrans" cxnId="{3007FBDA-BFEE-442B-A6A0-D5D45A2826A6}">
      <dgm:prSet/>
      <dgm:spPr/>
      <dgm:t>
        <a:bodyPr/>
        <a:lstStyle/>
        <a:p>
          <a:endParaRPr lang="zh-CN" altLang="en-US"/>
        </a:p>
      </dgm:t>
    </dgm:pt>
    <dgm:pt modelId="{AF8E0637-1A84-4DC0-B7BC-FC638636872F}">
      <dgm:prSet/>
      <dgm:spPr/>
      <dgm:t>
        <a:bodyPr/>
        <a:lstStyle/>
        <a:p>
          <a:pPr rtl="0"/>
          <a:r>
            <a:rPr lang="zh-CN" dirty="0" smtClean="0"/>
            <a:t>在只有一个提交评审通过的情况下可以直接使用</a:t>
          </a:r>
          <a:r>
            <a:rPr lang="en-US" dirty="0" smtClean="0"/>
            <a:t>arc commit</a:t>
          </a:r>
          <a:endParaRPr lang="zh-CN" dirty="0"/>
        </a:p>
      </dgm:t>
    </dgm:pt>
    <dgm:pt modelId="{E5AB0EC1-0D4C-4D9A-9ED8-DB1CB81B3745}" type="parTrans" cxnId="{65494BA4-4BCD-4457-A2D0-E115BAF89924}">
      <dgm:prSet/>
      <dgm:spPr/>
      <dgm:t>
        <a:bodyPr/>
        <a:lstStyle/>
        <a:p>
          <a:endParaRPr lang="zh-CN" altLang="en-US"/>
        </a:p>
      </dgm:t>
    </dgm:pt>
    <dgm:pt modelId="{2C82BE92-2111-4AFF-831E-69B16D7B86E3}" type="sibTrans" cxnId="{65494BA4-4BCD-4457-A2D0-E115BAF89924}">
      <dgm:prSet/>
      <dgm:spPr/>
      <dgm:t>
        <a:bodyPr/>
        <a:lstStyle/>
        <a:p>
          <a:endParaRPr lang="zh-CN" altLang="en-US"/>
        </a:p>
      </dgm:t>
    </dgm:pt>
    <dgm:pt modelId="{87BD2582-DDBE-44A4-B3B4-25E7BE37BFFE}">
      <dgm:prSet custT="1"/>
      <dgm:spPr/>
      <dgm:t>
        <a:bodyPr/>
        <a:lstStyle/>
        <a:p>
          <a:pPr rtl="0"/>
          <a:r>
            <a:rPr lang="zh-CN" altLang="en-US" sz="1800" dirty="0" smtClean="0">
              <a:solidFill>
                <a:srgbClr val="FF0000"/>
              </a:solidFill>
            </a:rPr>
            <a:t>注意提交操作要在</a:t>
          </a:r>
          <a:r>
            <a:rPr lang="en-US" altLang="zh-CN" sz="1800" dirty="0" err="1" smtClean="0">
              <a:solidFill>
                <a:srgbClr val="FF0000"/>
              </a:solidFill>
            </a:rPr>
            <a:t>svn</a:t>
          </a:r>
          <a:r>
            <a:rPr lang="zh-CN" altLang="en-US" sz="1800" dirty="0" smtClean="0">
              <a:solidFill>
                <a:srgbClr val="FF0000"/>
              </a:solidFill>
            </a:rPr>
            <a:t>根目录下进行，并且目录中不能有中文</a:t>
          </a:r>
          <a:endParaRPr lang="zh-CN" sz="1800" dirty="0">
            <a:solidFill>
              <a:srgbClr val="FF0000"/>
            </a:solidFill>
          </a:endParaRPr>
        </a:p>
      </dgm:t>
    </dgm:pt>
    <dgm:pt modelId="{0E61E709-614C-43F7-B39B-D0996CA7074B}" type="parTrans" cxnId="{BD383571-21B2-4B92-AD62-A543BEDECFDA}">
      <dgm:prSet/>
      <dgm:spPr/>
      <dgm:t>
        <a:bodyPr/>
        <a:lstStyle/>
        <a:p>
          <a:endParaRPr lang="zh-CN" altLang="en-US"/>
        </a:p>
      </dgm:t>
    </dgm:pt>
    <dgm:pt modelId="{F49888AC-886B-43FD-B2B7-EB59F9F64FB8}" type="sibTrans" cxnId="{BD383571-21B2-4B92-AD62-A543BEDECFDA}">
      <dgm:prSet/>
      <dgm:spPr/>
      <dgm:t>
        <a:bodyPr/>
        <a:lstStyle/>
        <a:p>
          <a:endParaRPr lang="zh-CN" altLang="en-US"/>
        </a:p>
      </dgm:t>
    </dgm:pt>
    <dgm:pt modelId="{A0967CA7-AFC1-434B-B40A-53BC13D741FE}">
      <dgm:prSet/>
      <dgm:spPr/>
      <dgm:t>
        <a:bodyPr/>
        <a:lstStyle/>
        <a:p>
          <a:pPr rtl="0"/>
          <a:r>
            <a:rPr lang="en-US" altLang="zh-CN" sz="1500" dirty="0" err="1" smtClean="0"/>
            <a:t>Karc</a:t>
          </a:r>
          <a:r>
            <a:rPr lang="en-US" altLang="zh-CN" sz="1500" dirty="0" smtClean="0"/>
            <a:t> diff –D </a:t>
          </a:r>
          <a:r>
            <a:rPr lang="en-US" altLang="zh-CN" sz="1500" dirty="0" err="1" smtClean="0"/>
            <a:t>dir</a:t>
          </a:r>
          <a:r>
            <a:rPr lang="zh-CN" altLang="en-US" sz="1500" dirty="0" smtClean="0"/>
            <a:t>（将</a:t>
          </a:r>
          <a:r>
            <a:rPr lang="en-US" altLang="zh-CN" sz="1500" dirty="0" err="1" smtClean="0"/>
            <a:t>dir</a:t>
          </a:r>
          <a:r>
            <a:rPr lang="zh-CN" altLang="en-US" sz="1500" dirty="0" smtClean="0"/>
            <a:t>目录下的所有</a:t>
          </a:r>
          <a:r>
            <a:rPr lang="en-US" altLang="zh-CN" sz="1500" dirty="0" err="1" smtClean="0"/>
            <a:t>svn</a:t>
          </a:r>
          <a:r>
            <a:rPr lang="zh-CN" altLang="en-US" sz="1500" dirty="0" smtClean="0"/>
            <a:t>状态发生变化的文件提交评审）</a:t>
          </a:r>
          <a:endParaRPr lang="zh-CN" sz="1500" dirty="0"/>
        </a:p>
      </dgm:t>
    </dgm:pt>
    <dgm:pt modelId="{5A43B8CC-2921-4CF7-B8C4-A0238FF81DE8}" type="parTrans" cxnId="{F18916B5-24A2-48A7-936E-123D643E843E}">
      <dgm:prSet/>
      <dgm:spPr/>
      <dgm:t>
        <a:bodyPr/>
        <a:lstStyle/>
        <a:p>
          <a:endParaRPr lang="zh-CN" altLang="en-US"/>
        </a:p>
      </dgm:t>
    </dgm:pt>
    <dgm:pt modelId="{2DD13C16-212D-4B48-87DB-3A9FA990C869}" type="sibTrans" cxnId="{F18916B5-24A2-48A7-936E-123D643E843E}">
      <dgm:prSet/>
      <dgm:spPr/>
      <dgm:t>
        <a:bodyPr/>
        <a:lstStyle/>
        <a:p>
          <a:endParaRPr lang="zh-CN" altLang="en-US"/>
        </a:p>
      </dgm:t>
    </dgm:pt>
    <dgm:pt modelId="{4AA09D18-AF0D-44ED-81A1-6EEB975EAB45}">
      <dgm:prSet/>
      <dgm:spPr/>
      <dgm:t>
        <a:bodyPr/>
        <a:lstStyle/>
        <a:p>
          <a:pPr rtl="0"/>
          <a:r>
            <a:rPr lang="en-US" altLang="zh-CN" sz="1500" dirty="0" err="1" smtClean="0"/>
            <a:t>Karc</a:t>
          </a:r>
          <a:r>
            <a:rPr lang="en-US" altLang="zh-CN" sz="1500" dirty="0" smtClean="0"/>
            <a:t> diff</a:t>
          </a:r>
          <a:endParaRPr lang="zh-CN" sz="1500" dirty="0"/>
        </a:p>
      </dgm:t>
    </dgm:pt>
    <dgm:pt modelId="{0A165506-B99D-46ED-A6A1-A0F1EE16BF68}" type="parTrans" cxnId="{97FF5C9F-C914-4687-8BFD-8168952D0BF4}">
      <dgm:prSet/>
      <dgm:spPr/>
      <dgm:t>
        <a:bodyPr/>
        <a:lstStyle/>
        <a:p>
          <a:endParaRPr lang="zh-CN" altLang="en-US"/>
        </a:p>
      </dgm:t>
    </dgm:pt>
    <dgm:pt modelId="{3954E380-6B75-469F-A12C-226D305356B1}" type="sibTrans" cxnId="{97FF5C9F-C914-4687-8BFD-8168952D0BF4}">
      <dgm:prSet/>
      <dgm:spPr/>
      <dgm:t>
        <a:bodyPr/>
        <a:lstStyle/>
        <a:p>
          <a:endParaRPr lang="zh-CN" altLang="en-US"/>
        </a:p>
      </dgm:t>
    </dgm:pt>
    <dgm:pt modelId="{E1DAB156-A261-41C8-8DCC-EC5BE761167C}">
      <dgm:prSet/>
      <dgm:spPr/>
      <dgm:t>
        <a:bodyPr/>
        <a:lstStyle/>
        <a:p>
          <a:pPr rtl="0"/>
          <a:r>
            <a:rPr lang="en-US" altLang="zh-CN" dirty="0" err="1" smtClean="0"/>
            <a:t>Karc</a:t>
          </a:r>
          <a:r>
            <a:rPr lang="en-US" altLang="zh-CN" dirty="0" smtClean="0"/>
            <a:t> diff –update D</a:t>
          </a:r>
          <a:r>
            <a:rPr lang="zh-CN" altLang="en-US" dirty="0" smtClean="0"/>
            <a:t>？ </a:t>
          </a:r>
          <a:r>
            <a:rPr lang="en-US" altLang="zh-CN" dirty="0" smtClean="0"/>
            <a:t>--F file</a:t>
          </a:r>
          <a:endParaRPr lang="zh-CN" dirty="0"/>
        </a:p>
      </dgm:t>
    </dgm:pt>
    <dgm:pt modelId="{88BA5DB2-9EDD-4D16-B986-D292D00B44BC}" type="parTrans" cxnId="{32C0DDF8-A7F1-4FA3-BA8B-B22A6047567D}">
      <dgm:prSet/>
      <dgm:spPr/>
    </dgm:pt>
    <dgm:pt modelId="{C48BD941-0C36-4583-8A0C-DAFB45621466}" type="sibTrans" cxnId="{32C0DDF8-A7F1-4FA3-BA8B-B22A6047567D}">
      <dgm:prSet/>
      <dgm:spPr/>
    </dgm:pt>
    <dgm:pt modelId="{96A61AE4-FD84-48D6-9287-0F6ABDFC6CC7}">
      <dgm:prSet/>
      <dgm:spPr/>
      <dgm:t>
        <a:bodyPr/>
        <a:lstStyle/>
        <a:p>
          <a:pPr rtl="0"/>
          <a:r>
            <a:rPr lang="en-US" altLang="zh-CN" dirty="0" smtClean="0"/>
            <a:t>.</a:t>
          </a:r>
          <a:r>
            <a:rPr lang="en-US" altLang="zh-CN" dirty="0" err="1" smtClean="0"/>
            <a:t>karc</a:t>
          </a:r>
          <a:r>
            <a:rPr lang="en-US" altLang="zh-CN" dirty="0" smtClean="0"/>
            <a:t> diff –update D? –D </a:t>
          </a:r>
          <a:r>
            <a:rPr lang="en-US" altLang="zh-CN" dirty="0" err="1" smtClean="0"/>
            <a:t>dir</a:t>
          </a:r>
          <a:endParaRPr lang="zh-CN" dirty="0"/>
        </a:p>
      </dgm:t>
    </dgm:pt>
    <dgm:pt modelId="{C14A8DCC-67D9-40F3-BB7B-82D33C816F12}" type="parTrans" cxnId="{9034943E-2703-4BA1-AA6D-2D707528B23E}">
      <dgm:prSet/>
      <dgm:spPr/>
    </dgm:pt>
    <dgm:pt modelId="{5DDA5C2B-075B-43F1-89BA-A5BCCF72CD46}" type="sibTrans" cxnId="{9034943E-2703-4BA1-AA6D-2D707528B23E}">
      <dgm:prSet/>
      <dgm:spPr/>
    </dgm:pt>
    <dgm:pt modelId="{7072239D-F8EF-4793-8145-9DEC920EB8C1}">
      <dgm:prSet/>
      <dgm:spPr/>
      <dgm:t>
        <a:bodyPr/>
        <a:lstStyle/>
        <a:p>
          <a:pPr rtl="0"/>
          <a:r>
            <a:rPr lang="en-US" altLang="zh-CN" dirty="0" err="1" smtClean="0"/>
            <a:t>Karc</a:t>
          </a:r>
          <a:r>
            <a:rPr lang="en-US" altLang="zh-CN" dirty="0" smtClean="0"/>
            <a:t> commit</a:t>
          </a:r>
          <a:endParaRPr lang="zh-CN" dirty="0"/>
        </a:p>
      </dgm:t>
    </dgm:pt>
    <dgm:pt modelId="{227937BD-6CD7-4B0F-A69A-CE552A5C245E}" type="parTrans" cxnId="{BE292685-0298-4A58-A058-025E9BB95455}">
      <dgm:prSet/>
      <dgm:spPr/>
    </dgm:pt>
    <dgm:pt modelId="{B245D0E2-28DF-4446-A41F-14C4CE97140C}" type="sibTrans" cxnId="{BE292685-0298-4A58-A058-025E9BB95455}">
      <dgm:prSet/>
      <dgm:spPr/>
    </dgm:pt>
    <dgm:pt modelId="{7A366BEA-4229-422B-B5CE-F56A7DAF6C65}" type="pres">
      <dgm:prSet presAssocID="{415D1571-92C6-49A9-9AD7-270ACB2792A4}" presName="linearFlow" presStyleCnt="0">
        <dgm:presLayoutVars>
          <dgm:dir/>
          <dgm:animLvl val="lvl"/>
          <dgm:resizeHandles val="exact"/>
        </dgm:presLayoutVars>
      </dgm:prSet>
      <dgm:spPr/>
      <dgm:t>
        <a:bodyPr/>
        <a:lstStyle/>
        <a:p>
          <a:endParaRPr lang="zh-CN" altLang="en-US"/>
        </a:p>
      </dgm:t>
    </dgm:pt>
    <dgm:pt modelId="{B9D4AD3E-BAC2-4780-8A95-E2CC68A24CF7}" type="pres">
      <dgm:prSet presAssocID="{04F991E0-43E4-44F8-A7E9-D9C1EF403ABF}" presName="composite" presStyleCnt="0"/>
      <dgm:spPr/>
      <dgm:t>
        <a:bodyPr/>
        <a:lstStyle/>
        <a:p>
          <a:endParaRPr lang="zh-CN" altLang="en-US"/>
        </a:p>
      </dgm:t>
    </dgm:pt>
    <dgm:pt modelId="{11C02F02-C3B2-4780-BF00-939DC8423C26}" type="pres">
      <dgm:prSet presAssocID="{04F991E0-43E4-44F8-A7E9-D9C1EF403ABF}" presName="parentText" presStyleLbl="alignNode1" presStyleIdx="0" presStyleCnt="3">
        <dgm:presLayoutVars>
          <dgm:chMax val="1"/>
          <dgm:bulletEnabled val="1"/>
        </dgm:presLayoutVars>
      </dgm:prSet>
      <dgm:spPr/>
      <dgm:t>
        <a:bodyPr/>
        <a:lstStyle/>
        <a:p>
          <a:endParaRPr lang="zh-CN" altLang="en-US"/>
        </a:p>
      </dgm:t>
    </dgm:pt>
    <dgm:pt modelId="{BD1837D6-7129-4F69-8638-9BA2C6D73AC3}" type="pres">
      <dgm:prSet presAssocID="{04F991E0-43E4-44F8-A7E9-D9C1EF403ABF}" presName="descendantText" presStyleLbl="alignAcc1" presStyleIdx="0" presStyleCnt="3" custScaleY="121914">
        <dgm:presLayoutVars>
          <dgm:bulletEnabled val="1"/>
        </dgm:presLayoutVars>
      </dgm:prSet>
      <dgm:spPr/>
      <dgm:t>
        <a:bodyPr/>
        <a:lstStyle/>
        <a:p>
          <a:endParaRPr lang="zh-CN" altLang="en-US"/>
        </a:p>
      </dgm:t>
    </dgm:pt>
    <dgm:pt modelId="{F19B2851-F210-4A9B-84CE-90060246FB1A}" type="pres">
      <dgm:prSet presAssocID="{997A0555-916C-4ABD-851B-D784853B54AB}" presName="sp" presStyleCnt="0"/>
      <dgm:spPr/>
      <dgm:t>
        <a:bodyPr/>
        <a:lstStyle/>
        <a:p>
          <a:endParaRPr lang="zh-CN" altLang="en-US"/>
        </a:p>
      </dgm:t>
    </dgm:pt>
    <dgm:pt modelId="{6E7DC028-848E-40E1-AD63-F4FAC085424F}" type="pres">
      <dgm:prSet presAssocID="{217FAD0F-9463-4A2D-AD21-90C6B4489CF2}" presName="composite" presStyleCnt="0"/>
      <dgm:spPr/>
      <dgm:t>
        <a:bodyPr/>
        <a:lstStyle/>
        <a:p>
          <a:endParaRPr lang="zh-CN" altLang="en-US"/>
        </a:p>
      </dgm:t>
    </dgm:pt>
    <dgm:pt modelId="{54D4EE69-5E67-422C-A293-9007188718BB}" type="pres">
      <dgm:prSet presAssocID="{217FAD0F-9463-4A2D-AD21-90C6B4489CF2}" presName="parentText" presStyleLbl="alignNode1" presStyleIdx="1" presStyleCnt="3">
        <dgm:presLayoutVars>
          <dgm:chMax val="1"/>
          <dgm:bulletEnabled val="1"/>
        </dgm:presLayoutVars>
      </dgm:prSet>
      <dgm:spPr/>
      <dgm:t>
        <a:bodyPr/>
        <a:lstStyle/>
        <a:p>
          <a:endParaRPr lang="zh-CN" altLang="en-US"/>
        </a:p>
      </dgm:t>
    </dgm:pt>
    <dgm:pt modelId="{DDEC8AD7-27D4-48B8-A77B-873D28654C49}" type="pres">
      <dgm:prSet presAssocID="{217FAD0F-9463-4A2D-AD21-90C6B4489CF2}" presName="descendantText" presStyleLbl="alignAcc1" presStyleIdx="1" presStyleCnt="3">
        <dgm:presLayoutVars>
          <dgm:bulletEnabled val="1"/>
        </dgm:presLayoutVars>
      </dgm:prSet>
      <dgm:spPr/>
      <dgm:t>
        <a:bodyPr/>
        <a:lstStyle/>
        <a:p>
          <a:endParaRPr lang="zh-CN" altLang="en-US"/>
        </a:p>
      </dgm:t>
    </dgm:pt>
    <dgm:pt modelId="{18801FC6-380E-4B8E-9757-5A9B4F97AFE1}" type="pres">
      <dgm:prSet presAssocID="{9C2D9ED9-0AF0-44D2-9A28-DEBF35D29F9F}" presName="sp" presStyleCnt="0"/>
      <dgm:spPr/>
      <dgm:t>
        <a:bodyPr/>
        <a:lstStyle/>
        <a:p>
          <a:endParaRPr lang="zh-CN" altLang="en-US"/>
        </a:p>
      </dgm:t>
    </dgm:pt>
    <dgm:pt modelId="{3B2DA802-3BBE-4987-BA33-47A1FE0100EF}" type="pres">
      <dgm:prSet presAssocID="{7B8F4C70-E20D-46BC-9286-E79C3B16DC84}" presName="composite" presStyleCnt="0"/>
      <dgm:spPr/>
      <dgm:t>
        <a:bodyPr/>
        <a:lstStyle/>
        <a:p>
          <a:endParaRPr lang="zh-CN" altLang="en-US"/>
        </a:p>
      </dgm:t>
    </dgm:pt>
    <dgm:pt modelId="{4DC09295-5F7D-487F-9BD4-E159A4A25257}" type="pres">
      <dgm:prSet presAssocID="{7B8F4C70-E20D-46BC-9286-E79C3B16DC84}" presName="parentText" presStyleLbl="alignNode1" presStyleIdx="2" presStyleCnt="3">
        <dgm:presLayoutVars>
          <dgm:chMax val="1"/>
          <dgm:bulletEnabled val="1"/>
        </dgm:presLayoutVars>
      </dgm:prSet>
      <dgm:spPr/>
      <dgm:t>
        <a:bodyPr/>
        <a:lstStyle/>
        <a:p>
          <a:endParaRPr lang="zh-CN" altLang="en-US"/>
        </a:p>
      </dgm:t>
    </dgm:pt>
    <dgm:pt modelId="{F12C9211-C94A-42B9-AACE-7B8E45132232}" type="pres">
      <dgm:prSet presAssocID="{7B8F4C70-E20D-46BC-9286-E79C3B16DC84}" presName="descendantText" presStyleLbl="alignAcc1" presStyleIdx="2" presStyleCnt="3">
        <dgm:presLayoutVars>
          <dgm:bulletEnabled val="1"/>
        </dgm:presLayoutVars>
      </dgm:prSet>
      <dgm:spPr/>
      <dgm:t>
        <a:bodyPr/>
        <a:lstStyle/>
        <a:p>
          <a:endParaRPr lang="zh-CN" altLang="en-US"/>
        </a:p>
      </dgm:t>
    </dgm:pt>
  </dgm:ptLst>
  <dgm:cxnLst>
    <dgm:cxn modelId="{195678E8-27C1-44A9-B648-91C7E331A8D2}" type="presOf" srcId="{04F991E0-43E4-44F8-A7E9-D9C1EF403ABF}" destId="{11C02F02-C3B2-4780-BF00-939DC8423C26}" srcOrd="0" destOrd="0" presId="urn:microsoft.com/office/officeart/2005/8/layout/chevron2"/>
    <dgm:cxn modelId="{343ED65D-8D94-4618-8141-5DA9CD9CD15C}" type="presOf" srcId="{217FAD0F-9463-4A2D-AD21-90C6B4489CF2}" destId="{54D4EE69-5E67-422C-A293-9007188718BB}" srcOrd="0" destOrd="0" presId="urn:microsoft.com/office/officeart/2005/8/layout/chevron2"/>
    <dgm:cxn modelId="{9A4C405B-272F-4226-97A8-6FA918362971}" type="presOf" srcId="{415D1571-92C6-49A9-9AD7-270ACB2792A4}" destId="{7A366BEA-4229-422B-B5CE-F56A7DAF6C65}" srcOrd="0" destOrd="0" presId="urn:microsoft.com/office/officeart/2005/8/layout/chevron2"/>
    <dgm:cxn modelId="{6146BE38-E3D5-4BC6-A125-3C774C78B9B9}" srcId="{415D1571-92C6-49A9-9AD7-270ACB2792A4}" destId="{7B8F4C70-E20D-46BC-9286-E79C3B16DC84}" srcOrd="2" destOrd="0" parTransId="{D81F6406-F014-4805-822F-B4A807038DA2}" sibTransId="{CCDA60D1-54F6-4DD8-8502-A436EFEE9787}"/>
    <dgm:cxn modelId="{392F138F-FC14-4646-8DD6-7AAC9AF68085}" type="presOf" srcId="{1DE4F064-D41B-41A6-8519-7620E892910A}" destId="{F12C9211-C94A-42B9-AACE-7B8E45132232}" srcOrd="0" destOrd="1" presId="urn:microsoft.com/office/officeart/2005/8/layout/chevron2"/>
    <dgm:cxn modelId="{533C5A10-8E3A-4BBE-B5B6-C0908B77AFB4}" type="presOf" srcId="{AF8E0637-1A84-4DC0-B7BC-FC638636872F}" destId="{F12C9211-C94A-42B9-AACE-7B8E45132232}" srcOrd="0" destOrd="2" presId="urn:microsoft.com/office/officeart/2005/8/layout/chevron2"/>
    <dgm:cxn modelId="{97FF5C9F-C914-4687-8BFD-8168952D0BF4}" srcId="{04F991E0-43E4-44F8-A7E9-D9C1EF403ABF}" destId="{4AA09D18-AF0D-44ED-81A1-6EEB975EAB45}" srcOrd="0" destOrd="0" parTransId="{0A165506-B99D-46ED-A6A1-A0F1EE16BF68}" sibTransId="{3954E380-6B75-469F-A12C-226D305356B1}"/>
    <dgm:cxn modelId="{DED72D65-978C-4CD7-BE56-435D3CF1E768}" type="presOf" srcId="{E1DAB156-A261-41C8-8DCC-EC5BE761167C}" destId="{DDEC8AD7-27D4-48B8-A77B-873D28654C49}" srcOrd="0" destOrd="1" presId="urn:microsoft.com/office/officeart/2005/8/layout/chevron2"/>
    <dgm:cxn modelId="{1AF4AEEC-EA0B-444F-AB6C-EA88FE90FA36}" type="presOf" srcId="{96A61AE4-FD84-48D6-9287-0F6ABDFC6CC7}" destId="{DDEC8AD7-27D4-48B8-A77B-873D28654C49}" srcOrd="0" destOrd="2" presId="urn:microsoft.com/office/officeart/2005/8/layout/chevron2"/>
    <dgm:cxn modelId="{32C0DDF8-A7F1-4FA3-BA8B-B22A6047567D}" srcId="{217FAD0F-9463-4A2D-AD21-90C6B4489CF2}" destId="{E1DAB156-A261-41C8-8DCC-EC5BE761167C}" srcOrd="1" destOrd="0" parTransId="{88BA5DB2-9EDD-4D16-B986-D292D00B44BC}" sibTransId="{C48BD941-0C36-4583-8A0C-DAFB45621466}"/>
    <dgm:cxn modelId="{65494BA4-4BCD-4457-A2D0-E115BAF89924}" srcId="{7B8F4C70-E20D-46BC-9286-E79C3B16DC84}" destId="{AF8E0637-1A84-4DC0-B7BC-FC638636872F}" srcOrd="2" destOrd="0" parTransId="{E5AB0EC1-0D4C-4D9A-9ED8-DB1CB81B3745}" sibTransId="{2C82BE92-2111-4AFF-831E-69B16D7B86E3}"/>
    <dgm:cxn modelId="{7A933E88-BE1D-491B-9806-FAE5C63E1007}" type="presOf" srcId="{24779D49-12B1-4C04-BE1A-4168C1FFF4EC}" destId="{BD1837D6-7129-4F69-8638-9BA2C6D73AC3}" srcOrd="0" destOrd="1" presId="urn:microsoft.com/office/officeart/2005/8/layout/chevron2"/>
    <dgm:cxn modelId="{9034943E-2703-4BA1-AA6D-2D707528B23E}" srcId="{217FAD0F-9463-4A2D-AD21-90C6B4489CF2}" destId="{96A61AE4-FD84-48D6-9287-0F6ABDFC6CC7}" srcOrd="2" destOrd="0" parTransId="{C14A8DCC-67D9-40F3-BB7B-82D33C816F12}" sibTransId="{5DDA5C2B-075B-43F1-89BA-A5BCCF72CD46}"/>
    <dgm:cxn modelId="{BD383571-21B2-4B92-AD62-A543BEDECFDA}" srcId="{04F991E0-43E4-44F8-A7E9-D9C1EF403ABF}" destId="{87BD2582-DDBE-44A4-B3B4-25E7BE37BFFE}" srcOrd="3" destOrd="0" parTransId="{0E61E709-614C-43F7-B39B-D0996CA7074B}" sibTransId="{F49888AC-886B-43FD-B2B7-EB59F9F64FB8}"/>
    <dgm:cxn modelId="{D1A8ECC1-EE8B-4E16-A2C0-5A10CE86954C}" srcId="{217FAD0F-9463-4A2D-AD21-90C6B4489CF2}" destId="{F970A936-02F5-4C26-9649-61B354CB4527}" srcOrd="3" destOrd="0" parTransId="{787F0F6D-1A53-416B-8738-1815E3D94FCA}" sibTransId="{D5089F03-958D-4405-825C-E8E1EBB4611B}"/>
    <dgm:cxn modelId="{F18916B5-24A2-48A7-936E-123D643E843E}" srcId="{04F991E0-43E4-44F8-A7E9-D9C1EF403ABF}" destId="{A0967CA7-AFC1-434B-B40A-53BC13D741FE}" srcOrd="2" destOrd="0" parTransId="{5A43B8CC-2921-4CF7-B8C4-A0238FF81DE8}" sibTransId="{2DD13C16-212D-4B48-87DB-3A9FA990C869}"/>
    <dgm:cxn modelId="{3007FBDA-BFEE-442B-A6A0-D5D45A2826A6}" srcId="{7B8F4C70-E20D-46BC-9286-E79C3B16DC84}" destId="{1DE4F064-D41B-41A6-8519-7620E892910A}" srcOrd="1" destOrd="0" parTransId="{50E974E3-32EF-4C0F-A8F9-F384C2285017}" sibTransId="{AC629E85-E993-4572-BC29-626FEF92E0EA}"/>
    <dgm:cxn modelId="{F2EB4A56-CBB4-44AF-9912-938016D36C83}" type="presOf" srcId="{7072239D-F8EF-4793-8145-9DEC920EB8C1}" destId="{F12C9211-C94A-42B9-AACE-7B8E45132232}" srcOrd="0" destOrd="0" presId="urn:microsoft.com/office/officeart/2005/8/layout/chevron2"/>
    <dgm:cxn modelId="{38B69E26-534B-4424-A732-402E26B987F6}" srcId="{217FAD0F-9463-4A2D-AD21-90C6B4489CF2}" destId="{D8F13F7D-683C-4935-927A-8DC96A7081D6}" srcOrd="0" destOrd="0" parTransId="{19B86041-7800-4F5A-9CA4-DB064629F32E}" sibTransId="{AFDDDE47-B003-41CF-9850-EA070A433261}"/>
    <dgm:cxn modelId="{BCF32FF1-7C7B-4193-BE7E-AF5124A29E36}" type="presOf" srcId="{A0967CA7-AFC1-434B-B40A-53BC13D741FE}" destId="{BD1837D6-7129-4F69-8638-9BA2C6D73AC3}" srcOrd="0" destOrd="2" presId="urn:microsoft.com/office/officeart/2005/8/layout/chevron2"/>
    <dgm:cxn modelId="{72C97B2C-D58E-44E9-858C-683186424911}" type="presOf" srcId="{D8F13F7D-683C-4935-927A-8DC96A7081D6}" destId="{DDEC8AD7-27D4-48B8-A77B-873D28654C49}" srcOrd="0" destOrd="0" presId="urn:microsoft.com/office/officeart/2005/8/layout/chevron2"/>
    <dgm:cxn modelId="{788E9333-7926-4E60-9D58-37F23460F96C}" type="presOf" srcId="{4AA09D18-AF0D-44ED-81A1-6EEB975EAB45}" destId="{BD1837D6-7129-4F69-8638-9BA2C6D73AC3}" srcOrd="0" destOrd="0" presId="urn:microsoft.com/office/officeart/2005/8/layout/chevron2"/>
    <dgm:cxn modelId="{1FE3E173-D6CA-4917-9836-C115607E417A}" type="presOf" srcId="{87BD2582-DDBE-44A4-B3B4-25E7BE37BFFE}" destId="{BD1837D6-7129-4F69-8638-9BA2C6D73AC3}" srcOrd="0" destOrd="3" presId="urn:microsoft.com/office/officeart/2005/8/layout/chevron2"/>
    <dgm:cxn modelId="{BE292685-0298-4A58-A058-025E9BB95455}" srcId="{7B8F4C70-E20D-46BC-9286-E79C3B16DC84}" destId="{7072239D-F8EF-4793-8145-9DEC920EB8C1}" srcOrd="0" destOrd="0" parTransId="{227937BD-6CD7-4B0F-A69A-CE552A5C245E}" sibTransId="{B245D0E2-28DF-4446-A41F-14C4CE97140C}"/>
    <dgm:cxn modelId="{DE054E04-ABF3-4213-82BC-DF971097A961}" type="presOf" srcId="{7B8F4C70-E20D-46BC-9286-E79C3B16DC84}" destId="{4DC09295-5F7D-487F-9BD4-E159A4A25257}" srcOrd="0" destOrd="0" presId="urn:microsoft.com/office/officeart/2005/8/layout/chevron2"/>
    <dgm:cxn modelId="{5771B8B8-75BA-4CB5-B312-3204842F7A2B}" srcId="{415D1571-92C6-49A9-9AD7-270ACB2792A4}" destId="{04F991E0-43E4-44F8-A7E9-D9C1EF403ABF}" srcOrd="0" destOrd="0" parTransId="{15ABCD4F-537F-4B54-97F1-3038CC4F8EED}" sibTransId="{997A0555-916C-4ABD-851B-D784853B54AB}"/>
    <dgm:cxn modelId="{09961D77-648B-4495-B296-78D3FE7B757C}" type="presOf" srcId="{F970A936-02F5-4C26-9649-61B354CB4527}" destId="{DDEC8AD7-27D4-48B8-A77B-873D28654C49}" srcOrd="0" destOrd="3" presId="urn:microsoft.com/office/officeart/2005/8/layout/chevron2"/>
    <dgm:cxn modelId="{DC61198E-3841-407A-BAF2-DC2D7CC0CA06}" srcId="{415D1571-92C6-49A9-9AD7-270ACB2792A4}" destId="{217FAD0F-9463-4A2D-AD21-90C6B4489CF2}" srcOrd="1" destOrd="0" parTransId="{278379BF-30D2-486B-8F9F-704B9E5778CA}" sibTransId="{9C2D9ED9-0AF0-44D2-9A28-DEBF35D29F9F}"/>
    <dgm:cxn modelId="{1CD60A00-5900-4FC0-8DDF-D8FACC2FB329}" srcId="{04F991E0-43E4-44F8-A7E9-D9C1EF403ABF}" destId="{24779D49-12B1-4C04-BE1A-4168C1FFF4EC}" srcOrd="1" destOrd="0" parTransId="{6B0D095A-974F-437F-A868-ABA3494FBEB4}" sibTransId="{DDACFEF3-F22E-4977-A099-E33AA7D34B06}"/>
    <dgm:cxn modelId="{F87A302E-7DC1-493F-A5CD-C2B0EB45AADD}" type="presParOf" srcId="{7A366BEA-4229-422B-B5CE-F56A7DAF6C65}" destId="{B9D4AD3E-BAC2-4780-8A95-E2CC68A24CF7}" srcOrd="0" destOrd="0" presId="urn:microsoft.com/office/officeart/2005/8/layout/chevron2"/>
    <dgm:cxn modelId="{4EBB029B-3DE2-4348-8937-86A8B8AF8181}" type="presParOf" srcId="{B9D4AD3E-BAC2-4780-8A95-E2CC68A24CF7}" destId="{11C02F02-C3B2-4780-BF00-939DC8423C26}" srcOrd="0" destOrd="0" presId="urn:microsoft.com/office/officeart/2005/8/layout/chevron2"/>
    <dgm:cxn modelId="{4904C5CB-FE0D-4667-9F44-B26AAB6C1C59}" type="presParOf" srcId="{B9D4AD3E-BAC2-4780-8A95-E2CC68A24CF7}" destId="{BD1837D6-7129-4F69-8638-9BA2C6D73AC3}" srcOrd="1" destOrd="0" presId="urn:microsoft.com/office/officeart/2005/8/layout/chevron2"/>
    <dgm:cxn modelId="{B8176CA8-A943-47B6-9E8C-E3BAEDD47964}" type="presParOf" srcId="{7A366BEA-4229-422B-B5CE-F56A7DAF6C65}" destId="{F19B2851-F210-4A9B-84CE-90060246FB1A}" srcOrd="1" destOrd="0" presId="urn:microsoft.com/office/officeart/2005/8/layout/chevron2"/>
    <dgm:cxn modelId="{8B1FFAAF-C334-4603-A3B8-B44C812BB4C9}" type="presParOf" srcId="{7A366BEA-4229-422B-B5CE-F56A7DAF6C65}" destId="{6E7DC028-848E-40E1-AD63-F4FAC085424F}" srcOrd="2" destOrd="0" presId="urn:microsoft.com/office/officeart/2005/8/layout/chevron2"/>
    <dgm:cxn modelId="{E1CB0252-1F16-4655-AE32-F9BF06E9AEEC}" type="presParOf" srcId="{6E7DC028-848E-40E1-AD63-F4FAC085424F}" destId="{54D4EE69-5E67-422C-A293-9007188718BB}" srcOrd="0" destOrd="0" presId="urn:microsoft.com/office/officeart/2005/8/layout/chevron2"/>
    <dgm:cxn modelId="{4F5461B4-D98A-4ACD-AB1B-B9A938BE5EF2}" type="presParOf" srcId="{6E7DC028-848E-40E1-AD63-F4FAC085424F}" destId="{DDEC8AD7-27D4-48B8-A77B-873D28654C49}" srcOrd="1" destOrd="0" presId="urn:microsoft.com/office/officeart/2005/8/layout/chevron2"/>
    <dgm:cxn modelId="{FBEEE309-DFDF-4692-A121-F6BD2659116E}" type="presParOf" srcId="{7A366BEA-4229-422B-B5CE-F56A7DAF6C65}" destId="{18801FC6-380E-4B8E-9757-5A9B4F97AFE1}" srcOrd="3" destOrd="0" presId="urn:microsoft.com/office/officeart/2005/8/layout/chevron2"/>
    <dgm:cxn modelId="{350C8721-5465-46FD-9EEB-2FA18B3B8C45}" type="presParOf" srcId="{7A366BEA-4229-422B-B5CE-F56A7DAF6C65}" destId="{3B2DA802-3BBE-4987-BA33-47A1FE0100EF}" srcOrd="4" destOrd="0" presId="urn:microsoft.com/office/officeart/2005/8/layout/chevron2"/>
    <dgm:cxn modelId="{EB829505-FFFE-44AD-9916-C78BCA6F1A80}" type="presParOf" srcId="{3B2DA802-3BBE-4987-BA33-47A1FE0100EF}" destId="{4DC09295-5F7D-487F-9BD4-E159A4A25257}" srcOrd="0" destOrd="0" presId="urn:microsoft.com/office/officeart/2005/8/layout/chevron2"/>
    <dgm:cxn modelId="{746A3973-C60F-46E5-9744-A43B3AEF2029}" type="presParOf" srcId="{3B2DA802-3BBE-4987-BA33-47A1FE0100EF}" destId="{F12C9211-C94A-42B9-AACE-7B8E4513223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9A5DE4-F74A-4E67-B8E1-FFFE32693A44}"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4DD42C90-BACD-4F79-8E43-7A466356B779}">
      <dgm:prSet/>
      <dgm:spPr/>
      <dgm:t>
        <a:bodyPr/>
        <a:lstStyle/>
        <a:p>
          <a:pPr rtl="0"/>
          <a:r>
            <a:rPr lang="en-US" dirty="0" err="1" smtClean="0"/>
            <a:t>Phabricator</a:t>
          </a:r>
          <a:r>
            <a:rPr lang="zh-CN" dirty="0" smtClean="0"/>
            <a:t>简介</a:t>
          </a:r>
          <a:endParaRPr lang="zh-CN" dirty="0"/>
        </a:p>
      </dgm:t>
    </dgm:pt>
    <dgm:pt modelId="{A6B09514-6A41-4067-B1CB-3ABE6000B720}" type="parTrans" cxnId="{6A465B82-5A3B-4A90-9EC0-260AA40BFEDF}">
      <dgm:prSet/>
      <dgm:spPr/>
      <dgm:t>
        <a:bodyPr/>
        <a:lstStyle/>
        <a:p>
          <a:endParaRPr lang="zh-CN" altLang="en-US"/>
        </a:p>
      </dgm:t>
    </dgm:pt>
    <dgm:pt modelId="{698F8D35-E4D4-4C74-B33E-90A1C25B0C2E}" type="sibTrans" cxnId="{6A465B82-5A3B-4A90-9EC0-260AA40BFEDF}">
      <dgm:prSet/>
      <dgm:spPr/>
      <dgm:t>
        <a:bodyPr/>
        <a:lstStyle/>
        <a:p>
          <a:endParaRPr lang="zh-CN" altLang="en-US"/>
        </a:p>
      </dgm:t>
    </dgm:pt>
    <dgm:pt modelId="{91B6C0A1-ED58-434C-B2B8-63C4E6AF185D}" type="pres">
      <dgm:prSet presAssocID="{509A5DE4-F74A-4E67-B8E1-FFFE32693A44}" presName="linear" presStyleCnt="0">
        <dgm:presLayoutVars>
          <dgm:animLvl val="lvl"/>
          <dgm:resizeHandles val="exact"/>
        </dgm:presLayoutVars>
      </dgm:prSet>
      <dgm:spPr/>
      <dgm:t>
        <a:bodyPr/>
        <a:lstStyle/>
        <a:p>
          <a:endParaRPr lang="zh-CN" altLang="en-US"/>
        </a:p>
      </dgm:t>
    </dgm:pt>
    <dgm:pt modelId="{D66B7DA7-EB9B-4DF7-BAEB-8730DBFFEED5}" type="pres">
      <dgm:prSet presAssocID="{4DD42C90-BACD-4F79-8E43-7A466356B779}" presName="parentText" presStyleLbl="node1" presStyleIdx="0" presStyleCnt="1">
        <dgm:presLayoutVars>
          <dgm:chMax val="0"/>
          <dgm:bulletEnabled val="1"/>
        </dgm:presLayoutVars>
      </dgm:prSet>
      <dgm:spPr/>
      <dgm:t>
        <a:bodyPr/>
        <a:lstStyle/>
        <a:p>
          <a:endParaRPr lang="zh-CN" altLang="en-US"/>
        </a:p>
      </dgm:t>
    </dgm:pt>
  </dgm:ptLst>
  <dgm:cxnLst>
    <dgm:cxn modelId="{FE2F3FAA-8C2D-42BC-8961-80B1AB65B26F}" type="presOf" srcId="{509A5DE4-F74A-4E67-B8E1-FFFE32693A44}" destId="{91B6C0A1-ED58-434C-B2B8-63C4E6AF185D}" srcOrd="0" destOrd="0" presId="urn:microsoft.com/office/officeart/2005/8/layout/vList2"/>
    <dgm:cxn modelId="{9C12E9B6-C101-4901-AE11-831D91944AE9}" type="presOf" srcId="{4DD42C90-BACD-4F79-8E43-7A466356B779}" destId="{D66B7DA7-EB9B-4DF7-BAEB-8730DBFFEED5}" srcOrd="0" destOrd="0" presId="urn:microsoft.com/office/officeart/2005/8/layout/vList2"/>
    <dgm:cxn modelId="{6A465B82-5A3B-4A90-9EC0-260AA40BFEDF}" srcId="{509A5DE4-F74A-4E67-B8E1-FFFE32693A44}" destId="{4DD42C90-BACD-4F79-8E43-7A466356B779}" srcOrd="0" destOrd="0" parTransId="{A6B09514-6A41-4067-B1CB-3ABE6000B720}" sibTransId="{698F8D35-E4D4-4C74-B33E-90A1C25B0C2E}"/>
    <dgm:cxn modelId="{605CE8FF-57BA-477C-8E56-A75D0A7B2867}" type="presParOf" srcId="{91B6C0A1-ED58-434C-B2B8-63C4E6AF185D}" destId="{D66B7DA7-EB9B-4DF7-BAEB-8730DBFFEE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7C80EA0-D78D-4825-9F42-4258E8B6B7D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6C397562-DF7B-4ADD-B1EB-B2E4449B27BC}">
      <dgm:prSet/>
      <dgm:spPr/>
      <dgm:t>
        <a:bodyPr/>
        <a:lstStyle/>
        <a:p>
          <a:pPr rtl="0"/>
          <a:r>
            <a:rPr lang="zh-CN" altLang="en-US" dirty="0" smtClean="0"/>
            <a:t>图形界面</a:t>
          </a:r>
          <a:r>
            <a:rPr lang="zh-CN" dirty="0" smtClean="0"/>
            <a:t>客户端介绍</a:t>
          </a:r>
          <a:endParaRPr lang="zh-CN" dirty="0"/>
        </a:p>
      </dgm:t>
    </dgm:pt>
    <dgm:pt modelId="{AFB6B4DC-951A-4491-A189-E456388D09EC}" type="parTrans" cxnId="{61EBE7B1-DDEE-4EF3-B068-D8B79694BD3C}">
      <dgm:prSet/>
      <dgm:spPr/>
      <dgm:t>
        <a:bodyPr/>
        <a:lstStyle/>
        <a:p>
          <a:endParaRPr lang="zh-CN" altLang="en-US"/>
        </a:p>
      </dgm:t>
    </dgm:pt>
    <dgm:pt modelId="{2EFCBD2C-02FE-4301-9AFA-EF150DEAE614}" type="sibTrans" cxnId="{61EBE7B1-DDEE-4EF3-B068-D8B79694BD3C}">
      <dgm:prSet/>
      <dgm:spPr/>
      <dgm:t>
        <a:bodyPr/>
        <a:lstStyle/>
        <a:p>
          <a:endParaRPr lang="zh-CN" altLang="en-US"/>
        </a:p>
      </dgm:t>
    </dgm:pt>
    <dgm:pt modelId="{AC738AE7-CAAB-4D8B-A9C2-29ED5552D0FD}" type="pres">
      <dgm:prSet presAssocID="{D7C80EA0-D78D-4825-9F42-4258E8B6B7D7}" presName="linear" presStyleCnt="0">
        <dgm:presLayoutVars>
          <dgm:animLvl val="lvl"/>
          <dgm:resizeHandles val="exact"/>
        </dgm:presLayoutVars>
      </dgm:prSet>
      <dgm:spPr/>
      <dgm:t>
        <a:bodyPr/>
        <a:lstStyle/>
        <a:p>
          <a:endParaRPr lang="zh-CN" altLang="en-US"/>
        </a:p>
      </dgm:t>
    </dgm:pt>
    <dgm:pt modelId="{F8979EA6-2C7E-4A0C-8E88-6255220DDD94}" type="pres">
      <dgm:prSet presAssocID="{6C397562-DF7B-4ADD-B1EB-B2E4449B27BC}" presName="parentText" presStyleLbl="node1" presStyleIdx="0" presStyleCnt="1">
        <dgm:presLayoutVars>
          <dgm:chMax val="0"/>
          <dgm:bulletEnabled val="1"/>
        </dgm:presLayoutVars>
      </dgm:prSet>
      <dgm:spPr/>
      <dgm:t>
        <a:bodyPr/>
        <a:lstStyle/>
        <a:p>
          <a:endParaRPr lang="zh-CN" altLang="en-US"/>
        </a:p>
      </dgm:t>
    </dgm:pt>
  </dgm:ptLst>
  <dgm:cxnLst>
    <dgm:cxn modelId="{61EBE7B1-DDEE-4EF3-B068-D8B79694BD3C}" srcId="{D7C80EA0-D78D-4825-9F42-4258E8B6B7D7}" destId="{6C397562-DF7B-4ADD-B1EB-B2E4449B27BC}" srcOrd="0" destOrd="0" parTransId="{AFB6B4DC-951A-4491-A189-E456388D09EC}" sibTransId="{2EFCBD2C-02FE-4301-9AFA-EF150DEAE614}"/>
    <dgm:cxn modelId="{C604D621-1F4C-4D25-9D07-4110A25DBD11}" type="presOf" srcId="{6C397562-DF7B-4ADD-B1EB-B2E4449B27BC}" destId="{F8979EA6-2C7E-4A0C-8E88-6255220DDD94}" srcOrd="0" destOrd="0" presId="urn:microsoft.com/office/officeart/2005/8/layout/vList2"/>
    <dgm:cxn modelId="{F53653D0-45BB-416A-85E9-90BDE3D901A1}" type="presOf" srcId="{D7C80EA0-D78D-4825-9F42-4258E8B6B7D7}" destId="{AC738AE7-CAAB-4D8B-A9C2-29ED5552D0FD}" srcOrd="0" destOrd="0" presId="urn:microsoft.com/office/officeart/2005/8/layout/vList2"/>
    <dgm:cxn modelId="{0190248E-52AF-4381-A259-650E2974F003}" type="presParOf" srcId="{AC738AE7-CAAB-4D8B-A9C2-29ED5552D0FD}" destId="{F8979EA6-2C7E-4A0C-8E88-6255220DDD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D509999-CC7D-4186-83DA-842E34F44BD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DC927185-96E4-419E-A084-AEA83BB1DB17}">
      <dgm:prSet/>
      <dgm:spPr/>
      <dgm:t>
        <a:bodyPr/>
        <a:lstStyle/>
        <a:p>
          <a:pPr rtl="0"/>
          <a:r>
            <a:rPr lang="zh-CN" dirty="0" smtClean="0"/>
            <a:t>创建代码评审</a:t>
          </a:r>
          <a:endParaRPr lang="zh-CN" dirty="0"/>
        </a:p>
      </dgm:t>
    </dgm:pt>
    <dgm:pt modelId="{E5E881CB-48AC-4D40-82AF-8184FC8CE338}" type="parTrans" cxnId="{50F57209-73FC-42E5-9F5D-5E2666C5915D}">
      <dgm:prSet/>
      <dgm:spPr/>
      <dgm:t>
        <a:bodyPr/>
        <a:lstStyle/>
        <a:p>
          <a:endParaRPr lang="zh-CN" altLang="en-US"/>
        </a:p>
      </dgm:t>
    </dgm:pt>
    <dgm:pt modelId="{5DD1885D-9B53-4315-ACC4-51A453EDF402}" type="sibTrans" cxnId="{50F57209-73FC-42E5-9F5D-5E2666C5915D}">
      <dgm:prSet/>
      <dgm:spPr/>
      <dgm:t>
        <a:bodyPr/>
        <a:lstStyle/>
        <a:p>
          <a:endParaRPr lang="zh-CN" altLang="en-US"/>
        </a:p>
      </dgm:t>
    </dgm:pt>
    <dgm:pt modelId="{07306917-BCA9-4337-B940-CB961F5C144B}">
      <dgm:prSet/>
      <dgm:spPr/>
      <dgm:t>
        <a:bodyPr/>
        <a:lstStyle/>
        <a:p>
          <a:pPr rtl="0"/>
          <a:r>
            <a:rPr lang="zh-CN" dirty="0" smtClean="0"/>
            <a:t>提交代码</a:t>
          </a:r>
          <a:endParaRPr lang="zh-CN" dirty="0"/>
        </a:p>
      </dgm:t>
    </dgm:pt>
    <dgm:pt modelId="{EB58206E-5369-4CF8-B122-B06C8ACB94CD}" type="parTrans" cxnId="{BFA6AF9E-CD4C-4864-BACA-011F48E8F553}">
      <dgm:prSet/>
      <dgm:spPr/>
      <dgm:t>
        <a:bodyPr/>
        <a:lstStyle/>
        <a:p>
          <a:endParaRPr lang="zh-CN" altLang="en-US"/>
        </a:p>
      </dgm:t>
    </dgm:pt>
    <dgm:pt modelId="{A64C32D2-2D4E-491D-9FA3-1A4A00C00EB5}" type="sibTrans" cxnId="{BFA6AF9E-CD4C-4864-BACA-011F48E8F553}">
      <dgm:prSet/>
      <dgm:spPr/>
      <dgm:t>
        <a:bodyPr/>
        <a:lstStyle/>
        <a:p>
          <a:endParaRPr lang="zh-CN" altLang="en-US"/>
        </a:p>
      </dgm:t>
    </dgm:pt>
    <dgm:pt modelId="{697171AF-44B9-4E6E-9992-8BBBE1DBADA0}">
      <dgm:prSet/>
      <dgm:spPr/>
      <dgm:t>
        <a:bodyPr/>
        <a:lstStyle/>
        <a:p>
          <a:pPr rtl="0"/>
          <a:r>
            <a:rPr lang="zh-CN" dirty="0" smtClean="0"/>
            <a:t>选中要提交的文件夹，鼠标右键选择</a:t>
          </a:r>
          <a:r>
            <a:rPr lang="en-US" dirty="0" err="1" smtClean="0"/>
            <a:t>arcanist</a:t>
          </a:r>
          <a:r>
            <a:rPr lang="en-US" dirty="0" smtClean="0"/>
            <a:t> create</a:t>
          </a:r>
          <a:endParaRPr lang="zh-CN" dirty="0"/>
        </a:p>
      </dgm:t>
    </dgm:pt>
    <dgm:pt modelId="{F69B63B4-91FB-4D6A-894C-76043AB5ED8A}" type="parTrans" cxnId="{9C2ECB8E-4770-43BF-B331-D961CFFAB94F}">
      <dgm:prSet/>
      <dgm:spPr/>
      <dgm:t>
        <a:bodyPr/>
        <a:lstStyle/>
        <a:p>
          <a:endParaRPr lang="zh-CN" altLang="en-US"/>
        </a:p>
      </dgm:t>
    </dgm:pt>
    <dgm:pt modelId="{D3FE14A3-295C-453C-B09D-BDC593768592}" type="sibTrans" cxnId="{9C2ECB8E-4770-43BF-B331-D961CFFAB94F}">
      <dgm:prSet/>
      <dgm:spPr/>
      <dgm:t>
        <a:bodyPr/>
        <a:lstStyle/>
        <a:p>
          <a:endParaRPr lang="zh-CN" altLang="en-US"/>
        </a:p>
      </dgm:t>
    </dgm:pt>
    <dgm:pt modelId="{AC5007FA-6EA4-4CBD-8B1A-E73FF4A9664E}">
      <dgm:prSet/>
      <dgm:spPr/>
      <dgm:t>
        <a:bodyPr/>
        <a:lstStyle/>
        <a:p>
          <a:pPr rtl="0"/>
          <a:r>
            <a:rPr lang="zh-CN" dirty="0" smtClean="0"/>
            <a:t>更新评审</a:t>
          </a:r>
          <a:endParaRPr lang="zh-CN" dirty="0"/>
        </a:p>
      </dgm:t>
    </dgm:pt>
    <dgm:pt modelId="{5101608C-FCBA-4119-86FB-9FFD96B997FC}" type="parTrans" cxnId="{033E30B9-1192-4317-B335-A3C342B11491}">
      <dgm:prSet/>
      <dgm:spPr/>
      <dgm:t>
        <a:bodyPr/>
        <a:lstStyle/>
        <a:p>
          <a:endParaRPr lang="zh-CN" altLang="en-US"/>
        </a:p>
      </dgm:t>
    </dgm:pt>
    <dgm:pt modelId="{0CC9F897-9694-43C6-BC45-78F33EA153A2}" type="sibTrans" cxnId="{033E30B9-1192-4317-B335-A3C342B11491}">
      <dgm:prSet/>
      <dgm:spPr/>
      <dgm:t>
        <a:bodyPr/>
        <a:lstStyle/>
        <a:p>
          <a:endParaRPr lang="zh-CN" altLang="en-US"/>
        </a:p>
      </dgm:t>
    </dgm:pt>
    <dgm:pt modelId="{8FB12A3C-4F6D-4F5B-A9A3-4FA964A6FC2E}">
      <dgm:prSet/>
      <dgm:spPr/>
      <dgm:t>
        <a:bodyPr/>
        <a:lstStyle/>
        <a:p>
          <a:pPr rtl="0"/>
          <a:r>
            <a:rPr lang="zh-CN" smtClean="0"/>
            <a:t>选中</a:t>
          </a:r>
          <a:r>
            <a:rPr lang="zh-CN" dirty="0" smtClean="0"/>
            <a:t>要提交的文件夹，鼠标右键选择</a:t>
          </a:r>
          <a:r>
            <a:rPr lang="en-US" dirty="0" err="1" smtClean="0"/>
            <a:t>arcanist</a:t>
          </a:r>
          <a:r>
            <a:rPr lang="en-US" dirty="0" smtClean="0"/>
            <a:t> update</a:t>
          </a:r>
          <a:endParaRPr lang="zh-CN" dirty="0"/>
        </a:p>
      </dgm:t>
    </dgm:pt>
    <dgm:pt modelId="{D055458C-66EC-4788-AC5C-57214AC6C73F}" type="parTrans" cxnId="{40AC60E7-B1E2-4A3D-8B0D-181B369E6E01}">
      <dgm:prSet/>
      <dgm:spPr/>
      <dgm:t>
        <a:bodyPr/>
        <a:lstStyle/>
        <a:p>
          <a:endParaRPr lang="zh-CN" altLang="en-US"/>
        </a:p>
      </dgm:t>
    </dgm:pt>
    <dgm:pt modelId="{A89EC050-5C9F-4B35-9E77-A22FD1977853}" type="sibTrans" cxnId="{40AC60E7-B1E2-4A3D-8B0D-181B369E6E01}">
      <dgm:prSet/>
      <dgm:spPr/>
      <dgm:t>
        <a:bodyPr/>
        <a:lstStyle/>
        <a:p>
          <a:endParaRPr lang="zh-CN" altLang="en-US"/>
        </a:p>
      </dgm:t>
    </dgm:pt>
    <dgm:pt modelId="{8DBE3C40-1B15-441F-8956-60B82AA23C3D}">
      <dgm:prSet/>
      <dgm:spPr/>
      <dgm:t>
        <a:bodyPr/>
        <a:lstStyle/>
        <a:p>
          <a:pPr rtl="0"/>
          <a:r>
            <a:rPr lang="zh-CN" smtClean="0"/>
            <a:t>选中</a:t>
          </a:r>
          <a:r>
            <a:rPr lang="zh-CN" dirty="0" smtClean="0"/>
            <a:t>任意的文件夹，鼠标右键选择</a:t>
          </a:r>
          <a:r>
            <a:rPr lang="en-US" dirty="0" err="1" smtClean="0"/>
            <a:t>arcanist</a:t>
          </a:r>
          <a:r>
            <a:rPr lang="en-US" dirty="0" smtClean="0"/>
            <a:t> commit</a:t>
          </a:r>
          <a:endParaRPr lang="zh-CN" dirty="0"/>
        </a:p>
      </dgm:t>
    </dgm:pt>
    <dgm:pt modelId="{25BDA236-81EA-4934-BFB2-884940CA7129}" type="parTrans" cxnId="{F7C5078C-BF3C-4053-A6DA-9937AD07062F}">
      <dgm:prSet/>
      <dgm:spPr/>
      <dgm:t>
        <a:bodyPr/>
        <a:lstStyle/>
        <a:p>
          <a:endParaRPr lang="zh-CN" altLang="en-US"/>
        </a:p>
      </dgm:t>
    </dgm:pt>
    <dgm:pt modelId="{6F8940D0-F618-4A2F-B6AF-E106A8856BDF}" type="sibTrans" cxnId="{F7C5078C-BF3C-4053-A6DA-9937AD07062F}">
      <dgm:prSet/>
      <dgm:spPr/>
      <dgm:t>
        <a:bodyPr/>
        <a:lstStyle/>
        <a:p>
          <a:endParaRPr lang="zh-CN" altLang="en-US"/>
        </a:p>
      </dgm:t>
    </dgm:pt>
    <dgm:pt modelId="{7842A6F9-5208-4B2F-902F-EB4D5291FD1C}" type="pres">
      <dgm:prSet presAssocID="{4D509999-CC7D-4186-83DA-842E34F44BDE}" presName="linearFlow" presStyleCnt="0">
        <dgm:presLayoutVars>
          <dgm:dir/>
          <dgm:animLvl val="lvl"/>
          <dgm:resizeHandles val="exact"/>
        </dgm:presLayoutVars>
      </dgm:prSet>
      <dgm:spPr/>
      <dgm:t>
        <a:bodyPr/>
        <a:lstStyle/>
        <a:p>
          <a:endParaRPr lang="zh-CN" altLang="en-US"/>
        </a:p>
      </dgm:t>
    </dgm:pt>
    <dgm:pt modelId="{0C9E55C7-7C76-4588-8A43-D1AA2D10E16C}" type="pres">
      <dgm:prSet presAssocID="{DC927185-96E4-419E-A084-AEA83BB1DB17}" presName="composite" presStyleCnt="0"/>
      <dgm:spPr/>
    </dgm:pt>
    <dgm:pt modelId="{5A737C16-8830-4AA7-B7BB-AF72023DBCA0}" type="pres">
      <dgm:prSet presAssocID="{DC927185-96E4-419E-A084-AEA83BB1DB17}" presName="parentText" presStyleLbl="alignNode1" presStyleIdx="0" presStyleCnt="3">
        <dgm:presLayoutVars>
          <dgm:chMax val="1"/>
          <dgm:bulletEnabled val="1"/>
        </dgm:presLayoutVars>
      </dgm:prSet>
      <dgm:spPr/>
      <dgm:t>
        <a:bodyPr/>
        <a:lstStyle/>
        <a:p>
          <a:endParaRPr lang="zh-CN" altLang="en-US"/>
        </a:p>
      </dgm:t>
    </dgm:pt>
    <dgm:pt modelId="{BA9E5E27-5EFD-49A9-AB31-F30CFEBDE909}" type="pres">
      <dgm:prSet presAssocID="{DC927185-96E4-419E-A084-AEA83BB1DB17}" presName="descendantText" presStyleLbl="alignAcc1" presStyleIdx="0" presStyleCnt="3">
        <dgm:presLayoutVars>
          <dgm:bulletEnabled val="1"/>
        </dgm:presLayoutVars>
      </dgm:prSet>
      <dgm:spPr/>
      <dgm:t>
        <a:bodyPr/>
        <a:lstStyle/>
        <a:p>
          <a:endParaRPr lang="zh-CN" altLang="en-US"/>
        </a:p>
      </dgm:t>
    </dgm:pt>
    <dgm:pt modelId="{9B913D6D-4CF2-4D04-BDA3-9FEECEB7206C}" type="pres">
      <dgm:prSet presAssocID="{5DD1885D-9B53-4315-ACC4-51A453EDF402}" presName="sp" presStyleCnt="0"/>
      <dgm:spPr/>
    </dgm:pt>
    <dgm:pt modelId="{6AF46C8E-7D17-4E6E-AF72-5628E858595A}" type="pres">
      <dgm:prSet presAssocID="{AC5007FA-6EA4-4CBD-8B1A-E73FF4A9664E}" presName="composite" presStyleCnt="0"/>
      <dgm:spPr/>
    </dgm:pt>
    <dgm:pt modelId="{831C4498-D53F-49BD-8B61-FCE9D9D7E22B}" type="pres">
      <dgm:prSet presAssocID="{AC5007FA-6EA4-4CBD-8B1A-E73FF4A9664E}" presName="parentText" presStyleLbl="alignNode1" presStyleIdx="1" presStyleCnt="3">
        <dgm:presLayoutVars>
          <dgm:chMax val="1"/>
          <dgm:bulletEnabled val="1"/>
        </dgm:presLayoutVars>
      </dgm:prSet>
      <dgm:spPr/>
      <dgm:t>
        <a:bodyPr/>
        <a:lstStyle/>
        <a:p>
          <a:endParaRPr lang="zh-CN" altLang="en-US"/>
        </a:p>
      </dgm:t>
    </dgm:pt>
    <dgm:pt modelId="{E559CDED-51E1-4558-A807-E37F4D3E5453}" type="pres">
      <dgm:prSet presAssocID="{AC5007FA-6EA4-4CBD-8B1A-E73FF4A9664E}" presName="descendantText" presStyleLbl="alignAcc1" presStyleIdx="1" presStyleCnt="3">
        <dgm:presLayoutVars>
          <dgm:bulletEnabled val="1"/>
        </dgm:presLayoutVars>
      </dgm:prSet>
      <dgm:spPr/>
      <dgm:t>
        <a:bodyPr/>
        <a:lstStyle/>
        <a:p>
          <a:endParaRPr lang="zh-CN" altLang="en-US"/>
        </a:p>
      </dgm:t>
    </dgm:pt>
    <dgm:pt modelId="{D318F142-F8A6-496D-9B33-6C56EE50189A}" type="pres">
      <dgm:prSet presAssocID="{0CC9F897-9694-43C6-BC45-78F33EA153A2}" presName="sp" presStyleCnt="0"/>
      <dgm:spPr/>
    </dgm:pt>
    <dgm:pt modelId="{D1F02F39-7898-4A74-BAD0-2DAE22532C20}" type="pres">
      <dgm:prSet presAssocID="{07306917-BCA9-4337-B940-CB961F5C144B}" presName="composite" presStyleCnt="0"/>
      <dgm:spPr/>
    </dgm:pt>
    <dgm:pt modelId="{7B4BB923-D51A-4450-8E6E-AA3AE3B3AC55}" type="pres">
      <dgm:prSet presAssocID="{07306917-BCA9-4337-B940-CB961F5C144B}" presName="parentText" presStyleLbl="alignNode1" presStyleIdx="2" presStyleCnt="3">
        <dgm:presLayoutVars>
          <dgm:chMax val="1"/>
          <dgm:bulletEnabled val="1"/>
        </dgm:presLayoutVars>
      </dgm:prSet>
      <dgm:spPr/>
      <dgm:t>
        <a:bodyPr/>
        <a:lstStyle/>
        <a:p>
          <a:endParaRPr lang="zh-CN" altLang="en-US"/>
        </a:p>
      </dgm:t>
    </dgm:pt>
    <dgm:pt modelId="{7068F411-CCC3-4204-8E68-D4EFEF6B21DE}" type="pres">
      <dgm:prSet presAssocID="{07306917-BCA9-4337-B940-CB961F5C144B}" presName="descendantText" presStyleLbl="alignAcc1" presStyleIdx="2" presStyleCnt="3">
        <dgm:presLayoutVars>
          <dgm:bulletEnabled val="1"/>
        </dgm:presLayoutVars>
      </dgm:prSet>
      <dgm:spPr/>
      <dgm:t>
        <a:bodyPr/>
        <a:lstStyle/>
        <a:p>
          <a:endParaRPr lang="zh-CN" altLang="en-US"/>
        </a:p>
      </dgm:t>
    </dgm:pt>
  </dgm:ptLst>
  <dgm:cxnLst>
    <dgm:cxn modelId="{A5AA4C8E-84D6-4832-A451-323A6986D047}" type="presOf" srcId="{07306917-BCA9-4337-B940-CB961F5C144B}" destId="{7B4BB923-D51A-4450-8E6E-AA3AE3B3AC55}" srcOrd="0" destOrd="0" presId="urn:microsoft.com/office/officeart/2005/8/layout/chevron2"/>
    <dgm:cxn modelId="{2D4E465B-E320-4540-B559-9058F276F0C5}" type="presOf" srcId="{8DBE3C40-1B15-441F-8956-60B82AA23C3D}" destId="{7068F411-CCC3-4204-8E68-D4EFEF6B21DE}" srcOrd="0" destOrd="0" presId="urn:microsoft.com/office/officeart/2005/8/layout/chevron2"/>
    <dgm:cxn modelId="{F7C5078C-BF3C-4053-A6DA-9937AD07062F}" srcId="{07306917-BCA9-4337-B940-CB961F5C144B}" destId="{8DBE3C40-1B15-441F-8956-60B82AA23C3D}" srcOrd="0" destOrd="0" parTransId="{25BDA236-81EA-4934-BFB2-884940CA7129}" sibTransId="{6F8940D0-F618-4A2F-B6AF-E106A8856BDF}"/>
    <dgm:cxn modelId="{0B94075B-6D4D-41EB-84D3-23328F932AD2}" type="presOf" srcId="{697171AF-44B9-4E6E-9992-8BBBE1DBADA0}" destId="{BA9E5E27-5EFD-49A9-AB31-F30CFEBDE909}" srcOrd="0" destOrd="0" presId="urn:microsoft.com/office/officeart/2005/8/layout/chevron2"/>
    <dgm:cxn modelId="{126EBB59-E83A-4004-96FC-96BF6B25CE46}" type="presOf" srcId="{AC5007FA-6EA4-4CBD-8B1A-E73FF4A9664E}" destId="{831C4498-D53F-49BD-8B61-FCE9D9D7E22B}" srcOrd="0" destOrd="0" presId="urn:microsoft.com/office/officeart/2005/8/layout/chevron2"/>
    <dgm:cxn modelId="{9EC43E25-55C9-46EC-94A3-31514A0D108D}" type="presOf" srcId="{8FB12A3C-4F6D-4F5B-A9A3-4FA964A6FC2E}" destId="{E559CDED-51E1-4558-A807-E37F4D3E5453}" srcOrd="0" destOrd="0" presId="urn:microsoft.com/office/officeart/2005/8/layout/chevron2"/>
    <dgm:cxn modelId="{4F0624DC-D17E-4796-ABD1-28B12749222B}" type="presOf" srcId="{4D509999-CC7D-4186-83DA-842E34F44BDE}" destId="{7842A6F9-5208-4B2F-902F-EB4D5291FD1C}" srcOrd="0" destOrd="0" presId="urn:microsoft.com/office/officeart/2005/8/layout/chevron2"/>
    <dgm:cxn modelId="{40AC60E7-B1E2-4A3D-8B0D-181B369E6E01}" srcId="{AC5007FA-6EA4-4CBD-8B1A-E73FF4A9664E}" destId="{8FB12A3C-4F6D-4F5B-A9A3-4FA964A6FC2E}" srcOrd="0" destOrd="0" parTransId="{D055458C-66EC-4788-AC5C-57214AC6C73F}" sibTransId="{A89EC050-5C9F-4B35-9E77-A22FD1977853}"/>
    <dgm:cxn modelId="{79913297-BF36-4EB7-B5D8-3631DDDE1684}" type="presOf" srcId="{DC927185-96E4-419E-A084-AEA83BB1DB17}" destId="{5A737C16-8830-4AA7-B7BB-AF72023DBCA0}" srcOrd="0" destOrd="0" presId="urn:microsoft.com/office/officeart/2005/8/layout/chevron2"/>
    <dgm:cxn modelId="{9C2ECB8E-4770-43BF-B331-D961CFFAB94F}" srcId="{DC927185-96E4-419E-A084-AEA83BB1DB17}" destId="{697171AF-44B9-4E6E-9992-8BBBE1DBADA0}" srcOrd="0" destOrd="0" parTransId="{F69B63B4-91FB-4D6A-894C-76043AB5ED8A}" sibTransId="{D3FE14A3-295C-453C-B09D-BDC593768592}"/>
    <dgm:cxn modelId="{BFA6AF9E-CD4C-4864-BACA-011F48E8F553}" srcId="{4D509999-CC7D-4186-83DA-842E34F44BDE}" destId="{07306917-BCA9-4337-B940-CB961F5C144B}" srcOrd="2" destOrd="0" parTransId="{EB58206E-5369-4CF8-B122-B06C8ACB94CD}" sibTransId="{A64C32D2-2D4E-491D-9FA3-1A4A00C00EB5}"/>
    <dgm:cxn modelId="{033E30B9-1192-4317-B335-A3C342B11491}" srcId="{4D509999-CC7D-4186-83DA-842E34F44BDE}" destId="{AC5007FA-6EA4-4CBD-8B1A-E73FF4A9664E}" srcOrd="1" destOrd="0" parTransId="{5101608C-FCBA-4119-86FB-9FFD96B997FC}" sibTransId="{0CC9F897-9694-43C6-BC45-78F33EA153A2}"/>
    <dgm:cxn modelId="{50F57209-73FC-42E5-9F5D-5E2666C5915D}" srcId="{4D509999-CC7D-4186-83DA-842E34F44BDE}" destId="{DC927185-96E4-419E-A084-AEA83BB1DB17}" srcOrd="0" destOrd="0" parTransId="{E5E881CB-48AC-4D40-82AF-8184FC8CE338}" sibTransId="{5DD1885D-9B53-4315-ACC4-51A453EDF402}"/>
    <dgm:cxn modelId="{F8C8C8C7-4578-4552-B34A-03B197403274}" type="presParOf" srcId="{7842A6F9-5208-4B2F-902F-EB4D5291FD1C}" destId="{0C9E55C7-7C76-4588-8A43-D1AA2D10E16C}" srcOrd="0" destOrd="0" presId="urn:microsoft.com/office/officeart/2005/8/layout/chevron2"/>
    <dgm:cxn modelId="{B0C14332-BCAF-4937-9EC2-D03AB35DFCED}" type="presParOf" srcId="{0C9E55C7-7C76-4588-8A43-D1AA2D10E16C}" destId="{5A737C16-8830-4AA7-B7BB-AF72023DBCA0}" srcOrd="0" destOrd="0" presId="urn:microsoft.com/office/officeart/2005/8/layout/chevron2"/>
    <dgm:cxn modelId="{0EF11F0C-F45F-4CB7-8C0B-139E5F371CAB}" type="presParOf" srcId="{0C9E55C7-7C76-4588-8A43-D1AA2D10E16C}" destId="{BA9E5E27-5EFD-49A9-AB31-F30CFEBDE909}" srcOrd="1" destOrd="0" presId="urn:microsoft.com/office/officeart/2005/8/layout/chevron2"/>
    <dgm:cxn modelId="{D0443AC5-A067-42A4-9456-DE23102AD5BD}" type="presParOf" srcId="{7842A6F9-5208-4B2F-902F-EB4D5291FD1C}" destId="{9B913D6D-4CF2-4D04-BDA3-9FEECEB7206C}" srcOrd="1" destOrd="0" presId="urn:microsoft.com/office/officeart/2005/8/layout/chevron2"/>
    <dgm:cxn modelId="{E597D51F-CF9E-41D5-B921-C6130232D43A}" type="presParOf" srcId="{7842A6F9-5208-4B2F-902F-EB4D5291FD1C}" destId="{6AF46C8E-7D17-4E6E-AF72-5628E858595A}" srcOrd="2" destOrd="0" presId="urn:microsoft.com/office/officeart/2005/8/layout/chevron2"/>
    <dgm:cxn modelId="{E25B0FAE-64E9-4461-A34A-B825F7947A4B}" type="presParOf" srcId="{6AF46C8E-7D17-4E6E-AF72-5628E858595A}" destId="{831C4498-D53F-49BD-8B61-FCE9D9D7E22B}" srcOrd="0" destOrd="0" presId="urn:microsoft.com/office/officeart/2005/8/layout/chevron2"/>
    <dgm:cxn modelId="{671011F8-0448-4F43-B359-AB4B2F371E72}" type="presParOf" srcId="{6AF46C8E-7D17-4E6E-AF72-5628E858595A}" destId="{E559CDED-51E1-4558-A807-E37F4D3E5453}" srcOrd="1" destOrd="0" presId="urn:microsoft.com/office/officeart/2005/8/layout/chevron2"/>
    <dgm:cxn modelId="{2398977C-F380-4F4D-8C5F-73C87F0DD761}" type="presParOf" srcId="{7842A6F9-5208-4B2F-902F-EB4D5291FD1C}" destId="{D318F142-F8A6-496D-9B33-6C56EE50189A}" srcOrd="3" destOrd="0" presId="urn:microsoft.com/office/officeart/2005/8/layout/chevron2"/>
    <dgm:cxn modelId="{1A8FCAA7-BD8E-4B41-BB0C-D738411D391E}" type="presParOf" srcId="{7842A6F9-5208-4B2F-902F-EB4D5291FD1C}" destId="{D1F02F39-7898-4A74-BAD0-2DAE22532C20}" srcOrd="4" destOrd="0" presId="urn:microsoft.com/office/officeart/2005/8/layout/chevron2"/>
    <dgm:cxn modelId="{F948001B-FFC7-4319-AECE-DCC0B6299141}" type="presParOf" srcId="{D1F02F39-7898-4A74-BAD0-2DAE22532C20}" destId="{7B4BB923-D51A-4450-8E6E-AA3AE3B3AC55}" srcOrd="0" destOrd="0" presId="urn:microsoft.com/office/officeart/2005/8/layout/chevron2"/>
    <dgm:cxn modelId="{4B3BAD00-6E18-42AF-88B5-46D3494A4C15}" type="presParOf" srcId="{D1F02F39-7898-4A74-BAD0-2DAE22532C20}" destId="{7068F411-CCC3-4204-8E68-D4EFEF6B21DE}"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D7C80EA0-D78D-4825-9F42-4258E8B6B7D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6C397562-DF7B-4ADD-B1EB-B2E4449B27BC}">
      <dgm:prSet/>
      <dgm:spPr/>
      <dgm:t>
        <a:bodyPr/>
        <a:lstStyle/>
        <a:p>
          <a:pPr rtl="0"/>
          <a:r>
            <a:rPr lang="en-US" altLang="zh-CN" dirty="0" err="1" smtClean="0"/>
            <a:t>Phabricator</a:t>
          </a:r>
          <a:r>
            <a:rPr lang="zh-CN" altLang="en-US" dirty="0" smtClean="0"/>
            <a:t>评审演示</a:t>
          </a:r>
          <a:endParaRPr lang="zh-CN" dirty="0"/>
        </a:p>
      </dgm:t>
    </dgm:pt>
    <dgm:pt modelId="{AFB6B4DC-951A-4491-A189-E456388D09EC}" type="parTrans" cxnId="{61EBE7B1-DDEE-4EF3-B068-D8B79694BD3C}">
      <dgm:prSet/>
      <dgm:spPr/>
      <dgm:t>
        <a:bodyPr/>
        <a:lstStyle/>
        <a:p>
          <a:endParaRPr lang="zh-CN" altLang="en-US"/>
        </a:p>
      </dgm:t>
    </dgm:pt>
    <dgm:pt modelId="{2EFCBD2C-02FE-4301-9AFA-EF150DEAE614}" type="sibTrans" cxnId="{61EBE7B1-DDEE-4EF3-B068-D8B79694BD3C}">
      <dgm:prSet/>
      <dgm:spPr/>
      <dgm:t>
        <a:bodyPr/>
        <a:lstStyle/>
        <a:p>
          <a:endParaRPr lang="zh-CN" altLang="en-US"/>
        </a:p>
      </dgm:t>
    </dgm:pt>
    <dgm:pt modelId="{AC738AE7-CAAB-4D8B-A9C2-29ED5552D0FD}" type="pres">
      <dgm:prSet presAssocID="{D7C80EA0-D78D-4825-9F42-4258E8B6B7D7}" presName="linear" presStyleCnt="0">
        <dgm:presLayoutVars>
          <dgm:animLvl val="lvl"/>
          <dgm:resizeHandles val="exact"/>
        </dgm:presLayoutVars>
      </dgm:prSet>
      <dgm:spPr/>
      <dgm:t>
        <a:bodyPr/>
        <a:lstStyle/>
        <a:p>
          <a:endParaRPr lang="zh-CN" altLang="en-US"/>
        </a:p>
      </dgm:t>
    </dgm:pt>
    <dgm:pt modelId="{F8979EA6-2C7E-4A0C-8E88-6255220DDD94}" type="pres">
      <dgm:prSet presAssocID="{6C397562-DF7B-4ADD-B1EB-B2E4449B27BC}" presName="parentText" presStyleLbl="node1" presStyleIdx="0" presStyleCnt="1">
        <dgm:presLayoutVars>
          <dgm:chMax val="0"/>
          <dgm:bulletEnabled val="1"/>
        </dgm:presLayoutVars>
      </dgm:prSet>
      <dgm:spPr/>
      <dgm:t>
        <a:bodyPr/>
        <a:lstStyle/>
        <a:p>
          <a:endParaRPr lang="zh-CN" altLang="en-US"/>
        </a:p>
      </dgm:t>
    </dgm:pt>
  </dgm:ptLst>
  <dgm:cxnLst>
    <dgm:cxn modelId="{4537869A-594E-4CE5-962C-C7A017430A9C}" type="presOf" srcId="{6C397562-DF7B-4ADD-B1EB-B2E4449B27BC}" destId="{F8979EA6-2C7E-4A0C-8E88-6255220DDD94}" srcOrd="0" destOrd="0" presId="urn:microsoft.com/office/officeart/2005/8/layout/vList2"/>
    <dgm:cxn modelId="{61EBE7B1-DDEE-4EF3-B068-D8B79694BD3C}" srcId="{D7C80EA0-D78D-4825-9F42-4258E8B6B7D7}" destId="{6C397562-DF7B-4ADD-B1EB-B2E4449B27BC}" srcOrd="0" destOrd="0" parTransId="{AFB6B4DC-951A-4491-A189-E456388D09EC}" sibTransId="{2EFCBD2C-02FE-4301-9AFA-EF150DEAE614}"/>
    <dgm:cxn modelId="{F8C12D43-4FCC-47B3-B66D-238EAC3DEC85}" type="presOf" srcId="{D7C80EA0-D78D-4825-9F42-4258E8B6B7D7}" destId="{AC738AE7-CAAB-4D8B-A9C2-29ED5552D0FD}" srcOrd="0" destOrd="0" presId="urn:microsoft.com/office/officeart/2005/8/layout/vList2"/>
    <dgm:cxn modelId="{FA266084-D94D-4B4C-85FC-2DB339E1D3AE}" type="presParOf" srcId="{AC738AE7-CAAB-4D8B-A9C2-29ED5552D0FD}" destId="{F8979EA6-2C7E-4A0C-8E88-6255220DDD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C4920DD-4357-4510-AB9C-CFC969C70EC9}"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71D275CC-AA9A-474E-8D4A-A0C4E4E1EC49}">
      <dgm:prSet/>
      <dgm:spPr/>
      <dgm:t>
        <a:bodyPr/>
        <a:lstStyle/>
        <a:p>
          <a:pPr rtl="0"/>
          <a:r>
            <a:rPr lang="en-US" dirty="0" err="1" smtClean="0"/>
            <a:t>Phabricator</a:t>
          </a:r>
          <a:r>
            <a:rPr lang="zh-CN" dirty="0" smtClean="0"/>
            <a:t>平台介绍（评审）</a:t>
          </a:r>
          <a:endParaRPr lang="zh-CN" dirty="0"/>
        </a:p>
      </dgm:t>
    </dgm:pt>
    <dgm:pt modelId="{B5A5BC81-734A-4917-94B1-D7B8D988BBEF}" type="parTrans" cxnId="{788228B7-20C4-4E93-9080-BF75753252E5}">
      <dgm:prSet/>
      <dgm:spPr/>
      <dgm:t>
        <a:bodyPr/>
        <a:lstStyle/>
        <a:p>
          <a:endParaRPr lang="zh-CN" altLang="en-US"/>
        </a:p>
      </dgm:t>
    </dgm:pt>
    <dgm:pt modelId="{03308FF9-905F-4FB1-A0FC-57F49DB2097C}" type="sibTrans" cxnId="{788228B7-20C4-4E93-9080-BF75753252E5}">
      <dgm:prSet/>
      <dgm:spPr/>
      <dgm:t>
        <a:bodyPr/>
        <a:lstStyle/>
        <a:p>
          <a:endParaRPr lang="zh-CN" altLang="en-US"/>
        </a:p>
      </dgm:t>
    </dgm:pt>
    <dgm:pt modelId="{D017C123-BEF3-40E4-AF62-621FAD1BDFDF}" type="pres">
      <dgm:prSet presAssocID="{AC4920DD-4357-4510-AB9C-CFC969C70EC9}" presName="linear" presStyleCnt="0">
        <dgm:presLayoutVars>
          <dgm:animLvl val="lvl"/>
          <dgm:resizeHandles val="exact"/>
        </dgm:presLayoutVars>
      </dgm:prSet>
      <dgm:spPr/>
      <dgm:t>
        <a:bodyPr/>
        <a:lstStyle/>
        <a:p>
          <a:endParaRPr lang="zh-CN" altLang="en-US"/>
        </a:p>
      </dgm:t>
    </dgm:pt>
    <dgm:pt modelId="{5DC6AEDF-F16E-489A-82B3-74414A77A2FA}" type="pres">
      <dgm:prSet presAssocID="{71D275CC-AA9A-474E-8D4A-A0C4E4E1EC49}" presName="parentText" presStyleLbl="node1" presStyleIdx="0" presStyleCnt="1" custLinFactNeighborX="-1853" custLinFactNeighborY="-58142">
        <dgm:presLayoutVars>
          <dgm:chMax val="0"/>
          <dgm:bulletEnabled val="1"/>
        </dgm:presLayoutVars>
      </dgm:prSet>
      <dgm:spPr/>
      <dgm:t>
        <a:bodyPr/>
        <a:lstStyle/>
        <a:p>
          <a:endParaRPr lang="zh-CN" altLang="en-US"/>
        </a:p>
      </dgm:t>
    </dgm:pt>
  </dgm:ptLst>
  <dgm:cxnLst>
    <dgm:cxn modelId="{788228B7-20C4-4E93-9080-BF75753252E5}" srcId="{AC4920DD-4357-4510-AB9C-CFC969C70EC9}" destId="{71D275CC-AA9A-474E-8D4A-A0C4E4E1EC49}" srcOrd="0" destOrd="0" parTransId="{B5A5BC81-734A-4917-94B1-D7B8D988BBEF}" sibTransId="{03308FF9-905F-4FB1-A0FC-57F49DB2097C}"/>
    <dgm:cxn modelId="{2701DF1E-B108-4349-AF28-18FB4D0C3C75}" type="presOf" srcId="{71D275CC-AA9A-474E-8D4A-A0C4E4E1EC49}" destId="{5DC6AEDF-F16E-489A-82B3-74414A77A2FA}" srcOrd="0" destOrd="0" presId="urn:microsoft.com/office/officeart/2005/8/layout/vList2"/>
    <dgm:cxn modelId="{66C08D58-2035-4B9E-8C1B-62E8E667E2EB}" type="presOf" srcId="{AC4920DD-4357-4510-AB9C-CFC969C70EC9}" destId="{D017C123-BEF3-40E4-AF62-621FAD1BDFDF}" srcOrd="0" destOrd="0" presId="urn:microsoft.com/office/officeart/2005/8/layout/vList2"/>
    <dgm:cxn modelId="{A9CD8472-7614-424C-81BD-0B51907217BD}" type="presParOf" srcId="{D017C123-BEF3-40E4-AF62-621FAD1BDFDF}" destId="{5DC6AEDF-F16E-489A-82B3-74414A77A2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EF898DE-05DB-4820-94FF-A19B96942A21}"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zh-CN" altLang="en-US"/>
        </a:p>
      </dgm:t>
    </dgm:pt>
    <dgm:pt modelId="{A02CF595-F9D7-4FC6-BAEE-CCF19D572351}">
      <dgm:prSet/>
      <dgm:spPr/>
      <dgm:t>
        <a:bodyPr/>
        <a:lstStyle/>
        <a:p>
          <a:pPr rtl="0"/>
          <a:r>
            <a:rPr lang="zh-CN" dirty="0" smtClean="0"/>
            <a:t>流任务栏</a:t>
          </a:r>
          <a:r>
            <a:rPr lang="en-US" dirty="0" smtClean="0"/>
            <a:t>	</a:t>
          </a:r>
          <a:endParaRPr lang="zh-CN" dirty="0"/>
        </a:p>
      </dgm:t>
    </dgm:pt>
    <dgm:pt modelId="{B4647866-E716-47A5-9349-6B877F2D3A7C}" type="parTrans" cxnId="{85818238-39A9-491B-A452-68E953E92924}">
      <dgm:prSet/>
      <dgm:spPr/>
      <dgm:t>
        <a:bodyPr/>
        <a:lstStyle/>
        <a:p>
          <a:endParaRPr lang="zh-CN" altLang="en-US"/>
        </a:p>
      </dgm:t>
    </dgm:pt>
    <dgm:pt modelId="{9E393079-1694-4F62-9140-B766329F2916}" type="sibTrans" cxnId="{85818238-39A9-491B-A452-68E953E92924}">
      <dgm:prSet/>
      <dgm:spPr/>
      <dgm:t>
        <a:bodyPr/>
        <a:lstStyle/>
        <a:p>
          <a:endParaRPr lang="zh-CN" altLang="en-US"/>
        </a:p>
      </dgm:t>
    </dgm:pt>
    <dgm:pt modelId="{947B37EE-C20C-4FA2-9699-8A3AF70465CA}">
      <dgm:prSet/>
      <dgm:spPr/>
      <dgm:t>
        <a:bodyPr/>
        <a:lstStyle/>
        <a:p>
          <a:pPr rtl="0"/>
          <a:r>
            <a:rPr lang="zh-CN" dirty="0" smtClean="0"/>
            <a:t>查看流的代码提交的评审情况</a:t>
          </a:r>
          <a:endParaRPr lang="zh-CN" dirty="0"/>
        </a:p>
      </dgm:t>
    </dgm:pt>
    <dgm:pt modelId="{51F13824-29AF-46CA-9901-59E2012091DF}" type="parTrans" cxnId="{01772E25-9D66-42B5-96B7-C23C6361D3CA}">
      <dgm:prSet/>
      <dgm:spPr/>
      <dgm:t>
        <a:bodyPr/>
        <a:lstStyle/>
        <a:p>
          <a:endParaRPr lang="zh-CN" altLang="en-US"/>
        </a:p>
      </dgm:t>
    </dgm:pt>
    <dgm:pt modelId="{EEFC6307-41DB-4A39-81FA-44625A11EAE0}" type="sibTrans" cxnId="{01772E25-9D66-42B5-96B7-C23C6361D3CA}">
      <dgm:prSet/>
      <dgm:spPr/>
      <dgm:t>
        <a:bodyPr/>
        <a:lstStyle/>
        <a:p>
          <a:endParaRPr lang="zh-CN" altLang="en-US"/>
        </a:p>
      </dgm:t>
    </dgm:pt>
    <dgm:pt modelId="{54AE1AAF-1ED3-4713-88BE-CBFBD1DDCA92}">
      <dgm:prSet/>
      <dgm:spPr/>
      <dgm:t>
        <a:bodyPr/>
        <a:lstStyle/>
        <a:p>
          <a:pPr rtl="0"/>
          <a:r>
            <a:rPr lang="zh-CN" dirty="0" smtClean="0"/>
            <a:t>提交后评审任务栏</a:t>
          </a:r>
          <a:r>
            <a:rPr lang="en-US" dirty="0" smtClean="0"/>
            <a:t>			</a:t>
          </a:r>
          <a:endParaRPr lang="zh-CN" dirty="0"/>
        </a:p>
      </dgm:t>
    </dgm:pt>
    <dgm:pt modelId="{4E267209-E465-48BA-A24A-AD09EFB999C8}" type="parTrans" cxnId="{211D8752-5DFE-42F5-9BEB-EA351A7D7929}">
      <dgm:prSet/>
      <dgm:spPr/>
      <dgm:t>
        <a:bodyPr/>
        <a:lstStyle/>
        <a:p>
          <a:endParaRPr lang="zh-CN" altLang="en-US"/>
        </a:p>
      </dgm:t>
    </dgm:pt>
    <dgm:pt modelId="{2ED1ADC4-1352-4F93-83B3-9990F8380A23}" type="sibTrans" cxnId="{211D8752-5DFE-42F5-9BEB-EA351A7D7929}">
      <dgm:prSet/>
      <dgm:spPr/>
      <dgm:t>
        <a:bodyPr/>
        <a:lstStyle/>
        <a:p>
          <a:endParaRPr lang="zh-CN" altLang="en-US"/>
        </a:p>
      </dgm:t>
    </dgm:pt>
    <dgm:pt modelId="{0F89C4C5-EAFF-4A9D-AF02-35C6B52DEAE8}" type="pres">
      <dgm:prSet presAssocID="{6EF898DE-05DB-4820-94FF-A19B96942A21}" presName="linear" presStyleCnt="0">
        <dgm:presLayoutVars>
          <dgm:dir/>
          <dgm:resizeHandles val="exact"/>
        </dgm:presLayoutVars>
      </dgm:prSet>
      <dgm:spPr/>
      <dgm:t>
        <a:bodyPr/>
        <a:lstStyle/>
        <a:p>
          <a:endParaRPr lang="zh-CN" altLang="en-US"/>
        </a:p>
      </dgm:t>
    </dgm:pt>
    <dgm:pt modelId="{5CC5CA5A-220D-4E4C-A3D8-3AEF6B57298E}" type="pres">
      <dgm:prSet presAssocID="{A02CF595-F9D7-4FC6-BAEE-CCF19D572351}" presName="comp" presStyleCnt="0"/>
      <dgm:spPr/>
      <dgm:t>
        <a:bodyPr/>
        <a:lstStyle/>
        <a:p>
          <a:endParaRPr lang="zh-CN" altLang="en-US"/>
        </a:p>
      </dgm:t>
    </dgm:pt>
    <dgm:pt modelId="{37ABD931-621D-46CB-8C39-D191E801A097}" type="pres">
      <dgm:prSet presAssocID="{A02CF595-F9D7-4FC6-BAEE-CCF19D572351}" presName="box" presStyleLbl="node1" presStyleIdx="0" presStyleCnt="3"/>
      <dgm:spPr/>
      <dgm:t>
        <a:bodyPr/>
        <a:lstStyle/>
        <a:p>
          <a:endParaRPr lang="zh-CN" altLang="en-US"/>
        </a:p>
      </dgm:t>
    </dgm:pt>
    <dgm:pt modelId="{0DC372CB-0278-4BC9-89AA-D2710DAB769C}" type="pres">
      <dgm:prSet presAssocID="{A02CF595-F9D7-4FC6-BAEE-CCF19D572351}"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F8D69DAB-F7BA-424F-82A7-CD9A21A10635}" type="pres">
      <dgm:prSet presAssocID="{A02CF595-F9D7-4FC6-BAEE-CCF19D572351}" presName="text" presStyleLbl="node1" presStyleIdx="0" presStyleCnt="3">
        <dgm:presLayoutVars>
          <dgm:bulletEnabled val="1"/>
        </dgm:presLayoutVars>
      </dgm:prSet>
      <dgm:spPr/>
      <dgm:t>
        <a:bodyPr/>
        <a:lstStyle/>
        <a:p>
          <a:endParaRPr lang="zh-CN" altLang="en-US"/>
        </a:p>
      </dgm:t>
    </dgm:pt>
    <dgm:pt modelId="{93D22219-0DBE-4CA6-9FD3-AE4D5A42E1AB}" type="pres">
      <dgm:prSet presAssocID="{9E393079-1694-4F62-9140-B766329F2916}" presName="spacer" presStyleCnt="0"/>
      <dgm:spPr/>
      <dgm:t>
        <a:bodyPr/>
        <a:lstStyle/>
        <a:p>
          <a:endParaRPr lang="zh-CN" altLang="en-US"/>
        </a:p>
      </dgm:t>
    </dgm:pt>
    <dgm:pt modelId="{9C96FCA7-4E79-4096-94DE-D466A0BD6FD3}" type="pres">
      <dgm:prSet presAssocID="{947B37EE-C20C-4FA2-9699-8A3AF70465CA}" presName="comp" presStyleCnt="0"/>
      <dgm:spPr/>
      <dgm:t>
        <a:bodyPr/>
        <a:lstStyle/>
        <a:p>
          <a:endParaRPr lang="zh-CN" altLang="en-US"/>
        </a:p>
      </dgm:t>
    </dgm:pt>
    <dgm:pt modelId="{0090AE3E-A1E9-4817-95FB-79C2D8B1D19C}" type="pres">
      <dgm:prSet presAssocID="{947B37EE-C20C-4FA2-9699-8A3AF70465CA}" presName="box" presStyleLbl="node1" presStyleIdx="1" presStyleCnt="3"/>
      <dgm:spPr/>
      <dgm:t>
        <a:bodyPr/>
        <a:lstStyle/>
        <a:p>
          <a:endParaRPr lang="zh-CN" altLang="en-US"/>
        </a:p>
      </dgm:t>
    </dgm:pt>
    <dgm:pt modelId="{BF74EA07-C56F-49EE-B864-4457719385B5}" type="pres">
      <dgm:prSet presAssocID="{947B37EE-C20C-4FA2-9699-8A3AF70465CA}"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9000" b="-19000"/>
          </a:stretch>
        </a:blipFill>
      </dgm:spPr>
      <dgm:t>
        <a:bodyPr/>
        <a:lstStyle/>
        <a:p>
          <a:endParaRPr lang="zh-CN" altLang="en-US"/>
        </a:p>
      </dgm:t>
    </dgm:pt>
    <dgm:pt modelId="{94597F9F-F907-4B9C-B162-04E1347C6EAD}" type="pres">
      <dgm:prSet presAssocID="{947B37EE-C20C-4FA2-9699-8A3AF70465CA}" presName="text" presStyleLbl="node1" presStyleIdx="1" presStyleCnt="3">
        <dgm:presLayoutVars>
          <dgm:bulletEnabled val="1"/>
        </dgm:presLayoutVars>
      </dgm:prSet>
      <dgm:spPr/>
      <dgm:t>
        <a:bodyPr/>
        <a:lstStyle/>
        <a:p>
          <a:endParaRPr lang="zh-CN" altLang="en-US"/>
        </a:p>
      </dgm:t>
    </dgm:pt>
    <dgm:pt modelId="{24F0DB11-3500-4A36-B3DF-74C795590737}" type="pres">
      <dgm:prSet presAssocID="{EEFC6307-41DB-4A39-81FA-44625A11EAE0}" presName="spacer" presStyleCnt="0"/>
      <dgm:spPr/>
      <dgm:t>
        <a:bodyPr/>
        <a:lstStyle/>
        <a:p>
          <a:endParaRPr lang="zh-CN" altLang="en-US"/>
        </a:p>
      </dgm:t>
    </dgm:pt>
    <dgm:pt modelId="{0A92CAAA-5FA4-4CF7-8DB5-F379656BAD00}" type="pres">
      <dgm:prSet presAssocID="{54AE1AAF-1ED3-4713-88BE-CBFBD1DDCA92}" presName="comp" presStyleCnt="0"/>
      <dgm:spPr/>
      <dgm:t>
        <a:bodyPr/>
        <a:lstStyle/>
        <a:p>
          <a:endParaRPr lang="zh-CN" altLang="en-US"/>
        </a:p>
      </dgm:t>
    </dgm:pt>
    <dgm:pt modelId="{F48F9509-77DA-4BF0-9C6C-DFF6B5DEAA4E}" type="pres">
      <dgm:prSet presAssocID="{54AE1AAF-1ED3-4713-88BE-CBFBD1DDCA92}" presName="box" presStyleLbl="node1" presStyleIdx="2" presStyleCnt="3" custLinFactNeighborX="-5000" custLinFactNeighborY="-1053"/>
      <dgm:spPr/>
      <dgm:t>
        <a:bodyPr/>
        <a:lstStyle/>
        <a:p>
          <a:endParaRPr lang="zh-CN" altLang="en-US"/>
        </a:p>
      </dgm:t>
    </dgm:pt>
    <dgm:pt modelId="{1B8FFAC1-BCBD-421E-A88C-8F3C579D18FF}" type="pres">
      <dgm:prSet presAssocID="{54AE1AAF-1ED3-4713-88BE-CBFBD1DDCA92}"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dgm:spPr>
      <dgm:t>
        <a:bodyPr/>
        <a:lstStyle/>
        <a:p>
          <a:endParaRPr lang="zh-CN" altLang="en-US"/>
        </a:p>
      </dgm:t>
    </dgm:pt>
    <dgm:pt modelId="{119AE099-044B-4B13-8F01-DB419CE9E2BB}" type="pres">
      <dgm:prSet presAssocID="{54AE1AAF-1ED3-4713-88BE-CBFBD1DDCA92}" presName="text" presStyleLbl="node1" presStyleIdx="2" presStyleCnt="3">
        <dgm:presLayoutVars>
          <dgm:bulletEnabled val="1"/>
        </dgm:presLayoutVars>
      </dgm:prSet>
      <dgm:spPr/>
      <dgm:t>
        <a:bodyPr/>
        <a:lstStyle/>
        <a:p>
          <a:endParaRPr lang="zh-CN" altLang="en-US"/>
        </a:p>
      </dgm:t>
    </dgm:pt>
  </dgm:ptLst>
  <dgm:cxnLst>
    <dgm:cxn modelId="{CDFB5274-AAC6-4429-8664-96FEF5759D1F}" type="presOf" srcId="{A02CF595-F9D7-4FC6-BAEE-CCF19D572351}" destId="{37ABD931-621D-46CB-8C39-D191E801A097}" srcOrd="0" destOrd="0" presId="urn:microsoft.com/office/officeart/2005/8/layout/vList4"/>
    <dgm:cxn modelId="{211D8752-5DFE-42F5-9BEB-EA351A7D7929}" srcId="{6EF898DE-05DB-4820-94FF-A19B96942A21}" destId="{54AE1AAF-1ED3-4713-88BE-CBFBD1DDCA92}" srcOrd="2" destOrd="0" parTransId="{4E267209-E465-48BA-A24A-AD09EFB999C8}" sibTransId="{2ED1ADC4-1352-4F93-83B3-9990F8380A23}"/>
    <dgm:cxn modelId="{9164AE7F-8A5C-412D-93B4-B063483E79B8}" type="presOf" srcId="{54AE1AAF-1ED3-4713-88BE-CBFBD1DDCA92}" destId="{119AE099-044B-4B13-8F01-DB419CE9E2BB}" srcOrd="1" destOrd="0" presId="urn:microsoft.com/office/officeart/2005/8/layout/vList4"/>
    <dgm:cxn modelId="{433801F4-1975-4873-BDF4-3DBA8AD17F2B}" type="presOf" srcId="{947B37EE-C20C-4FA2-9699-8A3AF70465CA}" destId="{0090AE3E-A1E9-4817-95FB-79C2D8B1D19C}" srcOrd="0" destOrd="0" presId="urn:microsoft.com/office/officeart/2005/8/layout/vList4"/>
    <dgm:cxn modelId="{045E074B-1813-4EB3-8D56-B42C1BE1AA74}" type="presOf" srcId="{A02CF595-F9D7-4FC6-BAEE-CCF19D572351}" destId="{F8D69DAB-F7BA-424F-82A7-CD9A21A10635}" srcOrd="1" destOrd="0" presId="urn:microsoft.com/office/officeart/2005/8/layout/vList4"/>
    <dgm:cxn modelId="{85818238-39A9-491B-A452-68E953E92924}" srcId="{6EF898DE-05DB-4820-94FF-A19B96942A21}" destId="{A02CF595-F9D7-4FC6-BAEE-CCF19D572351}" srcOrd="0" destOrd="0" parTransId="{B4647866-E716-47A5-9349-6B877F2D3A7C}" sibTransId="{9E393079-1694-4F62-9140-B766329F2916}"/>
    <dgm:cxn modelId="{2402A39E-F077-4E68-822A-B275E9E11F97}" type="presOf" srcId="{947B37EE-C20C-4FA2-9699-8A3AF70465CA}" destId="{94597F9F-F907-4B9C-B162-04E1347C6EAD}" srcOrd="1" destOrd="0" presId="urn:microsoft.com/office/officeart/2005/8/layout/vList4"/>
    <dgm:cxn modelId="{01772E25-9D66-42B5-96B7-C23C6361D3CA}" srcId="{6EF898DE-05DB-4820-94FF-A19B96942A21}" destId="{947B37EE-C20C-4FA2-9699-8A3AF70465CA}" srcOrd="1" destOrd="0" parTransId="{51F13824-29AF-46CA-9901-59E2012091DF}" sibTransId="{EEFC6307-41DB-4A39-81FA-44625A11EAE0}"/>
    <dgm:cxn modelId="{CD8C31E1-ED0B-4D54-8413-D2B76F3DBEE3}" type="presOf" srcId="{6EF898DE-05DB-4820-94FF-A19B96942A21}" destId="{0F89C4C5-EAFF-4A9D-AF02-35C6B52DEAE8}" srcOrd="0" destOrd="0" presId="urn:microsoft.com/office/officeart/2005/8/layout/vList4"/>
    <dgm:cxn modelId="{CEC64703-5EF6-4510-AF55-241C8D84CF54}" type="presOf" srcId="{54AE1AAF-1ED3-4713-88BE-CBFBD1DDCA92}" destId="{F48F9509-77DA-4BF0-9C6C-DFF6B5DEAA4E}" srcOrd="0" destOrd="0" presId="urn:microsoft.com/office/officeart/2005/8/layout/vList4"/>
    <dgm:cxn modelId="{0655989B-7069-4880-9B41-6E4D9373F17A}" type="presParOf" srcId="{0F89C4C5-EAFF-4A9D-AF02-35C6B52DEAE8}" destId="{5CC5CA5A-220D-4E4C-A3D8-3AEF6B57298E}" srcOrd="0" destOrd="0" presId="urn:microsoft.com/office/officeart/2005/8/layout/vList4"/>
    <dgm:cxn modelId="{BE036F76-4692-4A35-892F-A73A936905E9}" type="presParOf" srcId="{5CC5CA5A-220D-4E4C-A3D8-3AEF6B57298E}" destId="{37ABD931-621D-46CB-8C39-D191E801A097}" srcOrd="0" destOrd="0" presId="urn:microsoft.com/office/officeart/2005/8/layout/vList4"/>
    <dgm:cxn modelId="{8315448B-6ED2-41C5-8368-F3FEB2F47F0F}" type="presParOf" srcId="{5CC5CA5A-220D-4E4C-A3D8-3AEF6B57298E}" destId="{0DC372CB-0278-4BC9-89AA-D2710DAB769C}" srcOrd="1" destOrd="0" presId="urn:microsoft.com/office/officeart/2005/8/layout/vList4"/>
    <dgm:cxn modelId="{B5BB5DD6-24DE-440D-B65C-ED51B915AC9C}" type="presParOf" srcId="{5CC5CA5A-220D-4E4C-A3D8-3AEF6B57298E}" destId="{F8D69DAB-F7BA-424F-82A7-CD9A21A10635}" srcOrd="2" destOrd="0" presId="urn:microsoft.com/office/officeart/2005/8/layout/vList4"/>
    <dgm:cxn modelId="{58685C73-C9A5-4AAF-BF4E-B7DCA0225244}" type="presParOf" srcId="{0F89C4C5-EAFF-4A9D-AF02-35C6B52DEAE8}" destId="{93D22219-0DBE-4CA6-9FD3-AE4D5A42E1AB}" srcOrd="1" destOrd="0" presId="urn:microsoft.com/office/officeart/2005/8/layout/vList4"/>
    <dgm:cxn modelId="{F76CD75C-3ACE-4B5F-9E32-795F8121EA89}" type="presParOf" srcId="{0F89C4C5-EAFF-4A9D-AF02-35C6B52DEAE8}" destId="{9C96FCA7-4E79-4096-94DE-D466A0BD6FD3}" srcOrd="2" destOrd="0" presId="urn:microsoft.com/office/officeart/2005/8/layout/vList4"/>
    <dgm:cxn modelId="{E7C5A071-64CA-4846-B3E6-92C6667E8795}" type="presParOf" srcId="{9C96FCA7-4E79-4096-94DE-D466A0BD6FD3}" destId="{0090AE3E-A1E9-4817-95FB-79C2D8B1D19C}" srcOrd="0" destOrd="0" presId="urn:microsoft.com/office/officeart/2005/8/layout/vList4"/>
    <dgm:cxn modelId="{11C0FDB6-39DE-4E78-A4B5-21E053300BEC}" type="presParOf" srcId="{9C96FCA7-4E79-4096-94DE-D466A0BD6FD3}" destId="{BF74EA07-C56F-49EE-B864-4457719385B5}" srcOrd="1" destOrd="0" presId="urn:microsoft.com/office/officeart/2005/8/layout/vList4"/>
    <dgm:cxn modelId="{8E877B33-3670-4BED-B63F-0BB2FEBAFF6D}" type="presParOf" srcId="{9C96FCA7-4E79-4096-94DE-D466A0BD6FD3}" destId="{94597F9F-F907-4B9C-B162-04E1347C6EAD}" srcOrd="2" destOrd="0" presId="urn:microsoft.com/office/officeart/2005/8/layout/vList4"/>
    <dgm:cxn modelId="{1D9E544E-CA96-49E7-A414-0A0D950F507B}" type="presParOf" srcId="{0F89C4C5-EAFF-4A9D-AF02-35C6B52DEAE8}" destId="{24F0DB11-3500-4A36-B3DF-74C795590737}" srcOrd="3" destOrd="0" presId="urn:microsoft.com/office/officeart/2005/8/layout/vList4"/>
    <dgm:cxn modelId="{A6CE4725-2428-4128-A210-2C053E5C2B9D}" type="presParOf" srcId="{0F89C4C5-EAFF-4A9D-AF02-35C6B52DEAE8}" destId="{0A92CAAA-5FA4-4CF7-8DB5-F379656BAD00}" srcOrd="4" destOrd="0" presId="urn:microsoft.com/office/officeart/2005/8/layout/vList4"/>
    <dgm:cxn modelId="{E12B0767-167A-4009-9BB4-69D52F9B9510}" type="presParOf" srcId="{0A92CAAA-5FA4-4CF7-8DB5-F379656BAD00}" destId="{F48F9509-77DA-4BF0-9C6C-DFF6B5DEAA4E}" srcOrd="0" destOrd="0" presId="urn:microsoft.com/office/officeart/2005/8/layout/vList4"/>
    <dgm:cxn modelId="{A8DF21C0-6AC5-41E7-B5C1-8CC6D215E964}" type="presParOf" srcId="{0A92CAAA-5FA4-4CF7-8DB5-F379656BAD00}" destId="{1B8FFAC1-BCBD-421E-A88C-8F3C579D18FF}" srcOrd="1" destOrd="0" presId="urn:microsoft.com/office/officeart/2005/8/layout/vList4"/>
    <dgm:cxn modelId="{FB6A7B9C-348D-4683-81AE-B588A1031B28}" type="presParOf" srcId="{0A92CAAA-5FA4-4CF7-8DB5-F379656BAD00}" destId="{119AE099-044B-4B13-8F01-DB419CE9E2BB}"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87F6F4D-9D91-41F9-B74A-43BA1C92F3CC}" type="doc">
      <dgm:prSet loTypeId="urn:microsoft.com/office/officeart/2008/layout/LinedList" loCatId="hierarchy" qsTypeId="urn:microsoft.com/office/officeart/2005/8/quickstyle/simple1" qsCatId="simple" csTypeId="urn:microsoft.com/office/officeart/2005/8/colors/accent1_2" csCatId="accent1"/>
      <dgm:spPr/>
      <dgm:t>
        <a:bodyPr/>
        <a:lstStyle/>
        <a:p>
          <a:endParaRPr lang="zh-CN" altLang="en-US"/>
        </a:p>
      </dgm:t>
    </dgm:pt>
    <dgm:pt modelId="{9E16C6CF-E898-4CE7-ACF6-AC7C5660760B}">
      <dgm:prSet/>
      <dgm:spPr/>
      <dgm:t>
        <a:bodyPr/>
        <a:lstStyle/>
        <a:p>
          <a:pPr rtl="0"/>
          <a:r>
            <a:rPr lang="en-US" smtClean="0"/>
            <a:t>Phabricator</a:t>
          </a:r>
          <a:r>
            <a:rPr lang="zh-CN" smtClean="0"/>
            <a:t>平台供评审人员和开发人员讨论代码、评审代码、查看代码评审的情况等等</a:t>
          </a:r>
          <a:r>
            <a:rPr lang="en-US" smtClean="0"/>
            <a:t>	</a:t>
          </a:r>
          <a:endParaRPr lang="zh-CN"/>
        </a:p>
      </dgm:t>
    </dgm:pt>
    <dgm:pt modelId="{18BB595C-FB8F-485A-8A19-CD43DD36E5E8}" type="parTrans" cxnId="{CB13EC35-2173-4129-A59F-A6F0A8084D8D}">
      <dgm:prSet/>
      <dgm:spPr/>
      <dgm:t>
        <a:bodyPr/>
        <a:lstStyle/>
        <a:p>
          <a:endParaRPr lang="zh-CN" altLang="en-US"/>
        </a:p>
      </dgm:t>
    </dgm:pt>
    <dgm:pt modelId="{24E7D1FD-62C1-46BA-9D02-BC51B517236F}" type="sibTrans" cxnId="{CB13EC35-2173-4129-A59F-A6F0A8084D8D}">
      <dgm:prSet/>
      <dgm:spPr/>
      <dgm:t>
        <a:bodyPr/>
        <a:lstStyle/>
        <a:p>
          <a:endParaRPr lang="zh-CN" altLang="en-US"/>
        </a:p>
      </dgm:t>
    </dgm:pt>
    <dgm:pt modelId="{F06646BE-75B8-48EE-BB94-37AF7D679DDC}" type="pres">
      <dgm:prSet presAssocID="{287F6F4D-9D91-41F9-B74A-43BA1C92F3CC}" presName="vert0" presStyleCnt="0">
        <dgm:presLayoutVars>
          <dgm:dir/>
          <dgm:animOne val="branch"/>
          <dgm:animLvl val="lvl"/>
        </dgm:presLayoutVars>
      </dgm:prSet>
      <dgm:spPr/>
      <dgm:t>
        <a:bodyPr/>
        <a:lstStyle/>
        <a:p>
          <a:endParaRPr lang="zh-CN" altLang="en-US"/>
        </a:p>
      </dgm:t>
    </dgm:pt>
    <dgm:pt modelId="{CE7DEAF1-2DC3-4C9B-863C-24E143DA295F}" type="pres">
      <dgm:prSet presAssocID="{9E16C6CF-E898-4CE7-ACF6-AC7C5660760B}" presName="thickLine" presStyleLbl="alignNode1" presStyleIdx="0" presStyleCnt="1"/>
      <dgm:spPr/>
    </dgm:pt>
    <dgm:pt modelId="{498D428F-6B29-48F7-914E-674D166DFC78}" type="pres">
      <dgm:prSet presAssocID="{9E16C6CF-E898-4CE7-ACF6-AC7C5660760B}" presName="horz1" presStyleCnt="0"/>
      <dgm:spPr/>
    </dgm:pt>
    <dgm:pt modelId="{C17F14AD-F42D-4327-81A2-CB06226FD3E2}" type="pres">
      <dgm:prSet presAssocID="{9E16C6CF-E898-4CE7-ACF6-AC7C5660760B}" presName="tx1" presStyleLbl="revTx" presStyleIdx="0" presStyleCnt="1"/>
      <dgm:spPr/>
      <dgm:t>
        <a:bodyPr/>
        <a:lstStyle/>
        <a:p>
          <a:endParaRPr lang="zh-CN" altLang="en-US"/>
        </a:p>
      </dgm:t>
    </dgm:pt>
    <dgm:pt modelId="{45EF3A2A-4818-4A5D-9F2C-1E818A815854}" type="pres">
      <dgm:prSet presAssocID="{9E16C6CF-E898-4CE7-ACF6-AC7C5660760B}" presName="vert1" presStyleCnt="0"/>
      <dgm:spPr/>
    </dgm:pt>
  </dgm:ptLst>
  <dgm:cxnLst>
    <dgm:cxn modelId="{6E58842A-A072-488F-AD75-2358F61D4D1E}" type="presOf" srcId="{9E16C6CF-E898-4CE7-ACF6-AC7C5660760B}" destId="{C17F14AD-F42D-4327-81A2-CB06226FD3E2}" srcOrd="0" destOrd="0" presId="urn:microsoft.com/office/officeart/2008/layout/LinedList"/>
    <dgm:cxn modelId="{CA8410B6-B501-4FA7-AD26-F27F40156C34}" type="presOf" srcId="{287F6F4D-9D91-41F9-B74A-43BA1C92F3CC}" destId="{F06646BE-75B8-48EE-BB94-37AF7D679DDC}" srcOrd="0" destOrd="0" presId="urn:microsoft.com/office/officeart/2008/layout/LinedList"/>
    <dgm:cxn modelId="{CB13EC35-2173-4129-A59F-A6F0A8084D8D}" srcId="{287F6F4D-9D91-41F9-B74A-43BA1C92F3CC}" destId="{9E16C6CF-E898-4CE7-ACF6-AC7C5660760B}" srcOrd="0" destOrd="0" parTransId="{18BB595C-FB8F-485A-8A19-CD43DD36E5E8}" sibTransId="{24E7D1FD-62C1-46BA-9D02-BC51B517236F}"/>
    <dgm:cxn modelId="{7FE245C6-6F11-4400-A1CD-402F7FD22C9A}" type="presParOf" srcId="{F06646BE-75B8-48EE-BB94-37AF7D679DDC}" destId="{CE7DEAF1-2DC3-4C9B-863C-24E143DA295F}" srcOrd="0" destOrd="0" presId="urn:microsoft.com/office/officeart/2008/layout/LinedList"/>
    <dgm:cxn modelId="{E1C7B17B-8D5C-41DC-9DD2-B9BB063234B5}" type="presParOf" srcId="{F06646BE-75B8-48EE-BB94-37AF7D679DDC}" destId="{498D428F-6B29-48F7-914E-674D166DFC78}" srcOrd="1" destOrd="0" presId="urn:microsoft.com/office/officeart/2008/layout/LinedList"/>
    <dgm:cxn modelId="{8E634B12-0809-42FA-BD3A-D856439E6DA0}" type="presParOf" srcId="{498D428F-6B29-48F7-914E-674D166DFC78}" destId="{C17F14AD-F42D-4327-81A2-CB06226FD3E2}" srcOrd="0" destOrd="0" presId="urn:microsoft.com/office/officeart/2008/layout/LinedList"/>
    <dgm:cxn modelId="{C638A954-02CA-4F8E-B325-4FCD3AA91E9C}" type="presParOf" srcId="{498D428F-6B29-48F7-914E-674D166DFC78}" destId="{45EF3A2A-4818-4A5D-9F2C-1E818A815854}"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41C57BCC-94F0-4659-9129-D2863D8EF2AA}"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35A5A96A-6E3F-4843-BAD1-4137593CF7C1}">
      <dgm:prSet/>
      <dgm:spPr/>
      <dgm:t>
        <a:bodyPr/>
        <a:lstStyle/>
        <a:p>
          <a:pPr rtl="0"/>
          <a:r>
            <a:rPr lang="en-US" dirty="0" smtClean="0"/>
            <a:t>Diffusion</a:t>
          </a:r>
          <a:endParaRPr lang="zh-CN" dirty="0"/>
        </a:p>
      </dgm:t>
    </dgm:pt>
    <dgm:pt modelId="{2971EF26-7806-49A4-9875-BBCCD197D6A9}" type="parTrans" cxnId="{1AD6930D-2C03-43DC-90C6-A5F269F3A162}">
      <dgm:prSet/>
      <dgm:spPr/>
      <dgm:t>
        <a:bodyPr/>
        <a:lstStyle/>
        <a:p>
          <a:endParaRPr lang="zh-CN" altLang="en-US"/>
        </a:p>
      </dgm:t>
    </dgm:pt>
    <dgm:pt modelId="{833D4183-BFE4-41B5-A3AA-187152269CFB}" type="sibTrans" cxnId="{1AD6930D-2C03-43DC-90C6-A5F269F3A162}">
      <dgm:prSet/>
      <dgm:spPr/>
      <dgm:t>
        <a:bodyPr/>
        <a:lstStyle/>
        <a:p>
          <a:endParaRPr lang="zh-CN" altLang="en-US"/>
        </a:p>
      </dgm:t>
    </dgm:pt>
    <dgm:pt modelId="{A827755E-A4DE-40EF-B41D-748E8C3836DD}" type="pres">
      <dgm:prSet presAssocID="{41C57BCC-94F0-4659-9129-D2863D8EF2AA}" presName="linear" presStyleCnt="0">
        <dgm:presLayoutVars>
          <dgm:animLvl val="lvl"/>
          <dgm:resizeHandles val="exact"/>
        </dgm:presLayoutVars>
      </dgm:prSet>
      <dgm:spPr/>
      <dgm:t>
        <a:bodyPr/>
        <a:lstStyle/>
        <a:p>
          <a:endParaRPr lang="zh-CN" altLang="en-US"/>
        </a:p>
      </dgm:t>
    </dgm:pt>
    <dgm:pt modelId="{E9CA9B2D-AA9E-4721-A24B-DA8CD3984798}" type="pres">
      <dgm:prSet presAssocID="{35A5A96A-6E3F-4843-BAD1-4137593CF7C1}" presName="parentText" presStyleLbl="node1" presStyleIdx="0" presStyleCnt="1">
        <dgm:presLayoutVars>
          <dgm:chMax val="0"/>
          <dgm:bulletEnabled val="1"/>
        </dgm:presLayoutVars>
      </dgm:prSet>
      <dgm:spPr/>
      <dgm:t>
        <a:bodyPr/>
        <a:lstStyle/>
        <a:p>
          <a:endParaRPr lang="zh-CN" altLang="en-US"/>
        </a:p>
      </dgm:t>
    </dgm:pt>
  </dgm:ptLst>
  <dgm:cxnLst>
    <dgm:cxn modelId="{994C2FD1-2A65-4FE6-95CC-FD9125E4D0F8}" type="presOf" srcId="{41C57BCC-94F0-4659-9129-D2863D8EF2AA}" destId="{A827755E-A4DE-40EF-B41D-748E8C3836DD}" srcOrd="0" destOrd="0" presId="urn:microsoft.com/office/officeart/2005/8/layout/vList2"/>
    <dgm:cxn modelId="{1AD6930D-2C03-43DC-90C6-A5F269F3A162}" srcId="{41C57BCC-94F0-4659-9129-D2863D8EF2AA}" destId="{35A5A96A-6E3F-4843-BAD1-4137593CF7C1}" srcOrd="0" destOrd="0" parTransId="{2971EF26-7806-49A4-9875-BBCCD197D6A9}" sibTransId="{833D4183-BFE4-41B5-A3AA-187152269CFB}"/>
    <dgm:cxn modelId="{CF5A0003-2C04-43D7-894B-B3A40FF7530C}" type="presOf" srcId="{35A5A96A-6E3F-4843-BAD1-4137593CF7C1}" destId="{E9CA9B2D-AA9E-4721-A24B-DA8CD3984798}" srcOrd="0" destOrd="0" presId="urn:microsoft.com/office/officeart/2005/8/layout/vList2"/>
    <dgm:cxn modelId="{206D830B-6AC1-4C12-A1BD-094D6202C87C}" type="presParOf" srcId="{A827755E-A4DE-40EF-B41D-748E8C3836DD}" destId="{E9CA9B2D-AA9E-4721-A24B-DA8CD398479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6EF898DE-05DB-4820-94FF-A19B96942A21}"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A02CF595-F9D7-4FC6-BAEE-CCF19D572351}">
      <dgm:prSet/>
      <dgm:spPr/>
      <dgm:t>
        <a:bodyPr/>
        <a:lstStyle/>
        <a:p>
          <a:pPr rtl="0"/>
          <a:r>
            <a:rPr lang="zh-CN" dirty="0" smtClean="0"/>
            <a:t>查看所有流的信息</a:t>
          </a:r>
          <a:endParaRPr lang="zh-CN" dirty="0"/>
        </a:p>
      </dgm:t>
    </dgm:pt>
    <dgm:pt modelId="{B4647866-E716-47A5-9349-6B877F2D3A7C}" type="parTrans" cxnId="{85818238-39A9-491B-A452-68E953E92924}">
      <dgm:prSet/>
      <dgm:spPr/>
      <dgm:t>
        <a:bodyPr/>
        <a:lstStyle/>
        <a:p>
          <a:endParaRPr lang="zh-CN" altLang="en-US"/>
        </a:p>
      </dgm:t>
    </dgm:pt>
    <dgm:pt modelId="{9E393079-1694-4F62-9140-B766329F2916}" type="sibTrans" cxnId="{85818238-39A9-491B-A452-68E953E92924}">
      <dgm:prSet/>
      <dgm:spPr/>
      <dgm:t>
        <a:bodyPr/>
        <a:lstStyle/>
        <a:p>
          <a:endParaRPr lang="zh-CN" altLang="en-US"/>
        </a:p>
      </dgm:t>
    </dgm:pt>
    <dgm:pt modelId="{947B37EE-C20C-4FA2-9699-8A3AF70465CA}">
      <dgm:prSet/>
      <dgm:spPr/>
      <dgm:t>
        <a:bodyPr/>
        <a:lstStyle/>
        <a:p>
          <a:pPr rtl="0"/>
          <a:r>
            <a:rPr lang="zh-CN" dirty="0" smtClean="0"/>
            <a:t>查看流的代码提交的评审情况</a:t>
          </a:r>
          <a:endParaRPr lang="zh-CN" dirty="0"/>
        </a:p>
      </dgm:t>
    </dgm:pt>
    <dgm:pt modelId="{51F13824-29AF-46CA-9901-59E2012091DF}" type="parTrans" cxnId="{01772E25-9D66-42B5-96B7-C23C6361D3CA}">
      <dgm:prSet/>
      <dgm:spPr/>
      <dgm:t>
        <a:bodyPr/>
        <a:lstStyle/>
        <a:p>
          <a:endParaRPr lang="zh-CN" altLang="en-US"/>
        </a:p>
      </dgm:t>
    </dgm:pt>
    <dgm:pt modelId="{EEFC6307-41DB-4A39-81FA-44625A11EAE0}" type="sibTrans" cxnId="{01772E25-9D66-42B5-96B7-C23C6361D3CA}">
      <dgm:prSet/>
      <dgm:spPr/>
      <dgm:t>
        <a:bodyPr/>
        <a:lstStyle/>
        <a:p>
          <a:endParaRPr lang="zh-CN" altLang="en-US"/>
        </a:p>
      </dgm:t>
    </dgm:pt>
    <dgm:pt modelId="{54AE1AAF-1ED3-4713-88BE-CBFBD1DDCA92}">
      <dgm:prSet/>
      <dgm:spPr/>
      <dgm:t>
        <a:bodyPr/>
        <a:lstStyle/>
        <a:p>
          <a:pPr rtl="0"/>
          <a:r>
            <a:rPr lang="zh-CN" dirty="0" smtClean="0"/>
            <a:t>审核每次代码提交</a:t>
          </a:r>
          <a:r>
            <a:rPr lang="en-US" dirty="0" smtClean="0"/>
            <a:t>			</a:t>
          </a:r>
          <a:endParaRPr lang="zh-CN" dirty="0"/>
        </a:p>
      </dgm:t>
    </dgm:pt>
    <dgm:pt modelId="{4E267209-E465-48BA-A24A-AD09EFB999C8}" type="parTrans" cxnId="{211D8752-5DFE-42F5-9BEB-EA351A7D7929}">
      <dgm:prSet/>
      <dgm:spPr/>
      <dgm:t>
        <a:bodyPr/>
        <a:lstStyle/>
        <a:p>
          <a:endParaRPr lang="zh-CN" altLang="en-US"/>
        </a:p>
      </dgm:t>
    </dgm:pt>
    <dgm:pt modelId="{2ED1ADC4-1352-4F93-83B3-9990F8380A23}" type="sibTrans" cxnId="{211D8752-5DFE-42F5-9BEB-EA351A7D7929}">
      <dgm:prSet/>
      <dgm:spPr/>
      <dgm:t>
        <a:bodyPr/>
        <a:lstStyle/>
        <a:p>
          <a:endParaRPr lang="zh-CN" altLang="en-US"/>
        </a:p>
      </dgm:t>
    </dgm:pt>
    <dgm:pt modelId="{02251A61-ED84-403B-9FB5-81759BE48089}" type="pres">
      <dgm:prSet presAssocID="{6EF898DE-05DB-4820-94FF-A19B96942A21}" presName="Name0" presStyleCnt="0">
        <dgm:presLayoutVars>
          <dgm:chMax val="7"/>
          <dgm:chPref val="7"/>
          <dgm:dir/>
        </dgm:presLayoutVars>
      </dgm:prSet>
      <dgm:spPr/>
      <dgm:t>
        <a:bodyPr/>
        <a:lstStyle/>
        <a:p>
          <a:endParaRPr lang="zh-CN" altLang="en-US"/>
        </a:p>
      </dgm:t>
    </dgm:pt>
    <dgm:pt modelId="{65BE2085-FE9B-4DC5-AECF-000B80DAF57F}" type="pres">
      <dgm:prSet presAssocID="{6EF898DE-05DB-4820-94FF-A19B96942A21}" presName="Name1" presStyleCnt="0"/>
      <dgm:spPr/>
    </dgm:pt>
    <dgm:pt modelId="{66858A84-8F8E-4E82-944B-7D30032E4F3A}" type="pres">
      <dgm:prSet presAssocID="{6EF898DE-05DB-4820-94FF-A19B96942A21}" presName="cycle" presStyleCnt="0"/>
      <dgm:spPr/>
    </dgm:pt>
    <dgm:pt modelId="{BB5B8F59-9C55-4513-BC40-267E40648E99}" type="pres">
      <dgm:prSet presAssocID="{6EF898DE-05DB-4820-94FF-A19B96942A21}" presName="srcNode" presStyleLbl="node1" presStyleIdx="0" presStyleCnt="3"/>
      <dgm:spPr/>
    </dgm:pt>
    <dgm:pt modelId="{83F22FD3-D11F-4C0D-9C99-C1FE5BA31556}" type="pres">
      <dgm:prSet presAssocID="{6EF898DE-05DB-4820-94FF-A19B96942A21}" presName="conn" presStyleLbl="parChTrans1D2" presStyleIdx="0" presStyleCnt="1"/>
      <dgm:spPr/>
      <dgm:t>
        <a:bodyPr/>
        <a:lstStyle/>
        <a:p>
          <a:endParaRPr lang="zh-CN" altLang="en-US"/>
        </a:p>
      </dgm:t>
    </dgm:pt>
    <dgm:pt modelId="{3E11B06E-E189-4209-9CA1-AB8739CABA60}" type="pres">
      <dgm:prSet presAssocID="{6EF898DE-05DB-4820-94FF-A19B96942A21}" presName="extraNode" presStyleLbl="node1" presStyleIdx="0" presStyleCnt="3"/>
      <dgm:spPr/>
    </dgm:pt>
    <dgm:pt modelId="{F2764CD5-5F64-4252-926E-067F5860AAD9}" type="pres">
      <dgm:prSet presAssocID="{6EF898DE-05DB-4820-94FF-A19B96942A21}" presName="dstNode" presStyleLbl="node1" presStyleIdx="0" presStyleCnt="3"/>
      <dgm:spPr/>
    </dgm:pt>
    <dgm:pt modelId="{28B63369-2374-469E-B74B-FA68A4BD8A54}" type="pres">
      <dgm:prSet presAssocID="{A02CF595-F9D7-4FC6-BAEE-CCF19D572351}" presName="text_1" presStyleLbl="node1" presStyleIdx="0" presStyleCnt="3">
        <dgm:presLayoutVars>
          <dgm:bulletEnabled val="1"/>
        </dgm:presLayoutVars>
      </dgm:prSet>
      <dgm:spPr/>
      <dgm:t>
        <a:bodyPr/>
        <a:lstStyle/>
        <a:p>
          <a:endParaRPr lang="zh-CN" altLang="en-US"/>
        </a:p>
      </dgm:t>
    </dgm:pt>
    <dgm:pt modelId="{59D8FC41-88CF-4595-A9B3-B8853ADF9A47}" type="pres">
      <dgm:prSet presAssocID="{A02CF595-F9D7-4FC6-BAEE-CCF19D572351}" presName="accent_1" presStyleCnt="0"/>
      <dgm:spPr/>
    </dgm:pt>
    <dgm:pt modelId="{CB586CA0-7BEA-4EC1-8149-6FC4BFC64ED4}" type="pres">
      <dgm:prSet presAssocID="{A02CF595-F9D7-4FC6-BAEE-CCF19D572351}" presName="accentRepeatNode" presStyleLbl="solidFgAcc1" presStyleIdx="0" presStyleCnt="3"/>
      <dgm:spPr/>
    </dgm:pt>
    <dgm:pt modelId="{5591FF08-038F-4DE3-8A13-9CFBA28579C2}" type="pres">
      <dgm:prSet presAssocID="{947B37EE-C20C-4FA2-9699-8A3AF70465CA}" presName="text_2" presStyleLbl="node1" presStyleIdx="1" presStyleCnt="3">
        <dgm:presLayoutVars>
          <dgm:bulletEnabled val="1"/>
        </dgm:presLayoutVars>
      </dgm:prSet>
      <dgm:spPr/>
      <dgm:t>
        <a:bodyPr/>
        <a:lstStyle/>
        <a:p>
          <a:endParaRPr lang="zh-CN" altLang="en-US"/>
        </a:p>
      </dgm:t>
    </dgm:pt>
    <dgm:pt modelId="{3C850D3D-F2E9-40EB-AD6C-CA2674F36853}" type="pres">
      <dgm:prSet presAssocID="{947B37EE-C20C-4FA2-9699-8A3AF70465CA}" presName="accent_2" presStyleCnt="0"/>
      <dgm:spPr/>
    </dgm:pt>
    <dgm:pt modelId="{F66FEA13-EDE2-4453-ADE6-A3809A47E098}" type="pres">
      <dgm:prSet presAssocID="{947B37EE-C20C-4FA2-9699-8A3AF70465CA}" presName="accentRepeatNode" presStyleLbl="solidFgAcc1" presStyleIdx="1" presStyleCnt="3"/>
      <dgm:spPr/>
    </dgm:pt>
    <dgm:pt modelId="{0737C89F-DA17-47BC-930E-D09A3E9C5C2F}" type="pres">
      <dgm:prSet presAssocID="{54AE1AAF-1ED3-4713-88BE-CBFBD1DDCA92}" presName="text_3" presStyleLbl="node1" presStyleIdx="2" presStyleCnt="3">
        <dgm:presLayoutVars>
          <dgm:bulletEnabled val="1"/>
        </dgm:presLayoutVars>
      </dgm:prSet>
      <dgm:spPr/>
      <dgm:t>
        <a:bodyPr/>
        <a:lstStyle/>
        <a:p>
          <a:endParaRPr lang="zh-CN" altLang="en-US"/>
        </a:p>
      </dgm:t>
    </dgm:pt>
    <dgm:pt modelId="{BCC6C28F-A5F1-4632-B9BA-609BB63CC957}" type="pres">
      <dgm:prSet presAssocID="{54AE1AAF-1ED3-4713-88BE-CBFBD1DDCA92}" presName="accent_3" presStyleCnt="0"/>
      <dgm:spPr/>
    </dgm:pt>
    <dgm:pt modelId="{BCE11705-B90F-48F3-AF99-F36DDD98ED8D}" type="pres">
      <dgm:prSet presAssocID="{54AE1AAF-1ED3-4713-88BE-CBFBD1DDCA92}" presName="accentRepeatNode" presStyleLbl="solidFgAcc1" presStyleIdx="2" presStyleCnt="3"/>
      <dgm:spPr/>
    </dgm:pt>
  </dgm:ptLst>
  <dgm:cxnLst>
    <dgm:cxn modelId="{211D8752-5DFE-42F5-9BEB-EA351A7D7929}" srcId="{6EF898DE-05DB-4820-94FF-A19B96942A21}" destId="{54AE1AAF-1ED3-4713-88BE-CBFBD1DDCA92}" srcOrd="2" destOrd="0" parTransId="{4E267209-E465-48BA-A24A-AD09EFB999C8}" sibTransId="{2ED1ADC4-1352-4F93-83B3-9990F8380A23}"/>
    <dgm:cxn modelId="{89134000-A7BA-40F6-B820-7B3BEC85EEBF}" type="presOf" srcId="{9E393079-1694-4F62-9140-B766329F2916}" destId="{83F22FD3-D11F-4C0D-9C99-C1FE5BA31556}" srcOrd="0" destOrd="0" presId="urn:microsoft.com/office/officeart/2008/layout/VerticalCurvedList"/>
    <dgm:cxn modelId="{85818238-39A9-491B-A452-68E953E92924}" srcId="{6EF898DE-05DB-4820-94FF-A19B96942A21}" destId="{A02CF595-F9D7-4FC6-BAEE-CCF19D572351}" srcOrd="0" destOrd="0" parTransId="{B4647866-E716-47A5-9349-6B877F2D3A7C}" sibTransId="{9E393079-1694-4F62-9140-B766329F2916}"/>
    <dgm:cxn modelId="{3A433978-BAD7-4AA7-AFFC-1089339DC7B7}" type="presOf" srcId="{A02CF595-F9D7-4FC6-BAEE-CCF19D572351}" destId="{28B63369-2374-469E-B74B-FA68A4BD8A54}" srcOrd="0" destOrd="0" presId="urn:microsoft.com/office/officeart/2008/layout/VerticalCurvedList"/>
    <dgm:cxn modelId="{01772E25-9D66-42B5-96B7-C23C6361D3CA}" srcId="{6EF898DE-05DB-4820-94FF-A19B96942A21}" destId="{947B37EE-C20C-4FA2-9699-8A3AF70465CA}" srcOrd="1" destOrd="0" parTransId="{51F13824-29AF-46CA-9901-59E2012091DF}" sibTransId="{EEFC6307-41DB-4A39-81FA-44625A11EAE0}"/>
    <dgm:cxn modelId="{A2FEAC3A-B279-4E92-9AAB-55D8D16C53DF}" type="presOf" srcId="{947B37EE-C20C-4FA2-9699-8A3AF70465CA}" destId="{5591FF08-038F-4DE3-8A13-9CFBA28579C2}" srcOrd="0" destOrd="0" presId="urn:microsoft.com/office/officeart/2008/layout/VerticalCurvedList"/>
    <dgm:cxn modelId="{A74B124E-1A45-45CF-94EB-15AB9BCC9B4E}" type="presOf" srcId="{6EF898DE-05DB-4820-94FF-A19B96942A21}" destId="{02251A61-ED84-403B-9FB5-81759BE48089}" srcOrd="0" destOrd="0" presId="urn:microsoft.com/office/officeart/2008/layout/VerticalCurvedList"/>
    <dgm:cxn modelId="{A5252CE2-F2F8-4999-8EA6-EAE6A3E88C36}" type="presOf" srcId="{54AE1AAF-1ED3-4713-88BE-CBFBD1DDCA92}" destId="{0737C89F-DA17-47BC-930E-D09A3E9C5C2F}" srcOrd="0" destOrd="0" presId="urn:microsoft.com/office/officeart/2008/layout/VerticalCurvedList"/>
    <dgm:cxn modelId="{0E026814-9500-4E64-924D-B9546F9115C4}" type="presParOf" srcId="{02251A61-ED84-403B-9FB5-81759BE48089}" destId="{65BE2085-FE9B-4DC5-AECF-000B80DAF57F}" srcOrd="0" destOrd="0" presId="urn:microsoft.com/office/officeart/2008/layout/VerticalCurvedList"/>
    <dgm:cxn modelId="{7C428118-A6FB-46EA-878C-706F767F9D2F}" type="presParOf" srcId="{65BE2085-FE9B-4DC5-AECF-000B80DAF57F}" destId="{66858A84-8F8E-4E82-944B-7D30032E4F3A}" srcOrd="0" destOrd="0" presId="urn:microsoft.com/office/officeart/2008/layout/VerticalCurvedList"/>
    <dgm:cxn modelId="{FF8F341F-74DF-440E-A88E-7C2ACDE82DAC}" type="presParOf" srcId="{66858A84-8F8E-4E82-944B-7D30032E4F3A}" destId="{BB5B8F59-9C55-4513-BC40-267E40648E99}" srcOrd="0" destOrd="0" presId="urn:microsoft.com/office/officeart/2008/layout/VerticalCurvedList"/>
    <dgm:cxn modelId="{17E16716-5A38-4365-B672-FB5E5EA7C44B}" type="presParOf" srcId="{66858A84-8F8E-4E82-944B-7D30032E4F3A}" destId="{83F22FD3-D11F-4C0D-9C99-C1FE5BA31556}" srcOrd="1" destOrd="0" presId="urn:microsoft.com/office/officeart/2008/layout/VerticalCurvedList"/>
    <dgm:cxn modelId="{6EA5D752-BF2A-4F53-8D2C-86A69EFFABB9}" type="presParOf" srcId="{66858A84-8F8E-4E82-944B-7D30032E4F3A}" destId="{3E11B06E-E189-4209-9CA1-AB8739CABA60}" srcOrd="2" destOrd="0" presId="urn:microsoft.com/office/officeart/2008/layout/VerticalCurvedList"/>
    <dgm:cxn modelId="{C1568FB3-5A19-4733-BC92-2B5131F6ED21}" type="presParOf" srcId="{66858A84-8F8E-4E82-944B-7D30032E4F3A}" destId="{F2764CD5-5F64-4252-926E-067F5860AAD9}" srcOrd="3" destOrd="0" presId="urn:microsoft.com/office/officeart/2008/layout/VerticalCurvedList"/>
    <dgm:cxn modelId="{42157D44-36F6-43B0-86E6-3370C6CA5565}" type="presParOf" srcId="{65BE2085-FE9B-4DC5-AECF-000B80DAF57F}" destId="{28B63369-2374-469E-B74B-FA68A4BD8A54}" srcOrd="1" destOrd="0" presId="urn:microsoft.com/office/officeart/2008/layout/VerticalCurvedList"/>
    <dgm:cxn modelId="{967F5A60-FB89-4C44-8B56-E2D4035D3634}" type="presParOf" srcId="{65BE2085-FE9B-4DC5-AECF-000B80DAF57F}" destId="{59D8FC41-88CF-4595-A9B3-B8853ADF9A47}" srcOrd="2" destOrd="0" presId="urn:microsoft.com/office/officeart/2008/layout/VerticalCurvedList"/>
    <dgm:cxn modelId="{D3C04182-C498-4658-8477-5F61402EAD4B}" type="presParOf" srcId="{59D8FC41-88CF-4595-A9B3-B8853ADF9A47}" destId="{CB586CA0-7BEA-4EC1-8149-6FC4BFC64ED4}" srcOrd="0" destOrd="0" presId="urn:microsoft.com/office/officeart/2008/layout/VerticalCurvedList"/>
    <dgm:cxn modelId="{F8EC31CB-6C8F-4155-81E9-9A07C67F87E2}" type="presParOf" srcId="{65BE2085-FE9B-4DC5-AECF-000B80DAF57F}" destId="{5591FF08-038F-4DE3-8A13-9CFBA28579C2}" srcOrd="3" destOrd="0" presId="urn:microsoft.com/office/officeart/2008/layout/VerticalCurvedList"/>
    <dgm:cxn modelId="{478DB561-B27E-41E5-9BC4-821BB3B8E3A0}" type="presParOf" srcId="{65BE2085-FE9B-4DC5-AECF-000B80DAF57F}" destId="{3C850D3D-F2E9-40EB-AD6C-CA2674F36853}" srcOrd="4" destOrd="0" presId="urn:microsoft.com/office/officeart/2008/layout/VerticalCurvedList"/>
    <dgm:cxn modelId="{8FD56EFA-1734-47D1-AC7C-BD90B5F59379}" type="presParOf" srcId="{3C850D3D-F2E9-40EB-AD6C-CA2674F36853}" destId="{F66FEA13-EDE2-4453-ADE6-A3809A47E098}" srcOrd="0" destOrd="0" presId="urn:microsoft.com/office/officeart/2008/layout/VerticalCurvedList"/>
    <dgm:cxn modelId="{77ADE8E6-2EB5-418C-AC74-93C880EAA48F}" type="presParOf" srcId="{65BE2085-FE9B-4DC5-AECF-000B80DAF57F}" destId="{0737C89F-DA17-47BC-930E-D09A3E9C5C2F}" srcOrd="5" destOrd="0" presId="urn:microsoft.com/office/officeart/2008/layout/VerticalCurvedList"/>
    <dgm:cxn modelId="{A1336B0D-725B-4A19-808E-CA54575DE54A}" type="presParOf" srcId="{65BE2085-FE9B-4DC5-AECF-000B80DAF57F}" destId="{BCC6C28F-A5F1-4632-B9BA-609BB63CC957}" srcOrd="6" destOrd="0" presId="urn:microsoft.com/office/officeart/2008/layout/VerticalCurvedList"/>
    <dgm:cxn modelId="{5B4CEA34-01DF-4ABE-BD85-8EE28C7C8112}" type="presParOf" srcId="{BCC6C28F-A5F1-4632-B9BA-609BB63CC957}" destId="{BCE11705-B90F-48F3-AF99-F36DDD98ED8D}"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CC4D7A8-F96D-43D8-A859-047231A0A787}"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1A917F82-0C62-4000-B65E-350DBB7C35DC}">
      <dgm:prSet/>
      <dgm:spPr/>
      <dgm:t>
        <a:bodyPr/>
        <a:lstStyle/>
        <a:p>
          <a:pPr rtl="0"/>
          <a:r>
            <a:rPr lang="zh-CN" dirty="0" smtClean="0"/>
            <a:t>查看所有流的信息</a:t>
          </a:r>
          <a:endParaRPr lang="zh-CN" dirty="0"/>
        </a:p>
      </dgm:t>
    </dgm:pt>
    <dgm:pt modelId="{D0CED0C6-A0B7-443C-A20F-BE41DE9AFCEF}" type="parTrans" cxnId="{B42E5D8F-C0EC-4F91-80BC-4EF0A39E2D81}">
      <dgm:prSet/>
      <dgm:spPr/>
      <dgm:t>
        <a:bodyPr/>
        <a:lstStyle/>
        <a:p>
          <a:endParaRPr lang="zh-CN" altLang="en-US"/>
        </a:p>
      </dgm:t>
    </dgm:pt>
    <dgm:pt modelId="{A6BBBD25-CCD9-467A-9A4F-D819B92A3699}" type="sibTrans" cxnId="{B42E5D8F-C0EC-4F91-80BC-4EF0A39E2D81}">
      <dgm:prSet/>
      <dgm:spPr/>
      <dgm:t>
        <a:bodyPr/>
        <a:lstStyle/>
        <a:p>
          <a:endParaRPr lang="zh-CN" altLang="en-US"/>
        </a:p>
      </dgm:t>
    </dgm:pt>
    <dgm:pt modelId="{7A99450A-18C7-4305-A002-4A2B6AAEF13A}" type="pres">
      <dgm:prSet presAssocID="{7CC4D7A8-F96D-43D8-A859-047231A0A787}" presName="linear" presStyleCnt="0">
        <dgm:presLayoutVars>
          <dgm:animLvl val="lvl"/>
          <dgm:resizeHandles val="exact"/>
        </dgm:presLayoutVars>
      </dgm:prSet>
      <dgm:spPr/>
      <dgm:t>
        <a:bodyPr/>
        <a:lstStyle/>
        <a:p>
          <a:endParaRPr lang="zh-CN" altLang="en-US"/>
        </a:p>
      </dgm:t>
    </dgm:pt>
    <dgm:pt modelId="{9B7B5D0B-527F-48DB-A249-B6E6318B813D}" type="pres">
      <dgm:prSet presAssocID="{1A917F82-0C62-4000-B65E-350DBB7C35DC}" presName="parentText" presStyleLbl="node1" presStyleIdx="0" presStyleCnt="1" custLinFactNeighborX="-38455" custLinFactNeighborY="-788">
        <dgm:presLayoutVars>
          <dgm:chMax val="0"/>
          <dgm:bulletEnabled val="1"/>
        </dgm:presLayoutVars>
      </dgm:prSet>
      <dgm:spPr/>
      <dgm:t>
        <a:bodyPr/>
        <a:lstStyle/>
        <a:p>
          <a:endParaRPr lang="zh-CN" altLang="en-US"/>
        </a:p>
      </dgm:t>
    </dgm:pt>
  </dgm:ptLst>
  <dgm:cxnLst>
    <dgm:cxn modelId="{5DDFB639-901F-48C9-BC8E-579AA7602DF2}" type="presOf" srcId="{7CC4D7A8-F96D-43D8-A859-047231A0A787}" destId="{7A99450A-18C7-4305-A002-4A2B6AAEF13A}" srcOrd="0" destOrd="0" presId="urn:microsoft.com/office/officeart/2005/8/layout/vList2"/>
    <dgm:cxn modelId="{B42E5D8F-C0EC-4F91-80BC-4EF0A39E2D81}" srcId="{7CC4D7A8-F96D-43D8-A859-047231A0A787}" destId="{1A917F82-0C62-4000-B65E-350DBB7C35DC}" srcOrd="0" destOrd="0" parTransId="{D0CED0C6-A0B7-443C-A20F-BE41DE9AFCEF}" sibTransId="{A6BBBD25-CCD9-467A-9A4F-D819B92A3699}"/>
    <dgm:cxn modelId="{0AE79CCA-B60F-4B86-9A4A-222F97DCD2FC}" type="presOf" srcId="{1A917F82-0C62-4000-B65E-350DBB7C35DC}" destId="{9B7B5D0B-527F-48DB-A249-B6E6318B813D}" srcOrd="0" destOrd="0" presId="urn:microsoft.com/office/officeart/2005/8/layout/vList2"/>
    <dgm:cxn modelId="{2D96AF0C-B6CF-4B3D-B378-A8CE86824D81}" type="presParOf" srcId="{7A99450A-18C7-4305-A002-4A2B6AAEF13A}" destId="{9B7B5D0B-527F-48DB-A249-B6E6318B81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F92DF81-2B31-444C-A5D7-0F24338A1B9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BC9F19A5-B64D-420C-9D96-A83FB8DAF3EE}">
      <dgm:prSet/>
      <dgm:spPr/>
      <dgm:t>
        <a:bodyPr/>
        <a:lstStyle/>
        <a:p>
          <a:pPr rtl="0"/>
          <a:r>
            <a:rPr lang="zh-CN" dirty="0" smtClean="0"/>
            <a:t>查看流的代码提交的评审情况</a:t>
          </a:r>
          <a:endParaRPr lang="zh-CN" dirty="0"/>
        </a:p>
      </dgm:t>
    </dgm:pt>
    <dgm:pt modelId="{9F121FF1-723B-4D65-BCB3-D4480472DA1F}" type="parTrans" cxnId="{D21ECD5E-FA4B-4242-A661-7C721EFB0563}">
      <dgm:prSet/>
      <dgm:spPr/>
      <dgm:t>
        <a:bodyPr/>
        <a:lstStyle/>
        <a:p>
          <a:endParaRPr lang="zh-CN" altLang="en-US"/>
        </a:p>
      </dgm:t>
    </dgm:pt>
    <dgm:pt modelId="{EEF7B0E4-6360-43C8-B284-CA0754775911}" type="sibTrans" cxnId="{D21ECD5E-FA4B-4242-A661-7C721EFB0563}">
      <dgm:prSet/>
      <dgm:spPr/>
      <dgm:t>
        <a:bodyPr/>
        <a:lstStyle/>
        <a:p>
          <a:endParaRPr lang="zh-CN" altLang="en-US"/>
        </a:p>
      </dgm:t>
    </dgm:pt>
    <dgm:pt modelId="{E07BE45D-708B-405D-9B6A-567A23F4485D}" type="pres">
      <dgm:prSet presAssocID="{9F92DF81-2B31-444C-A5D7-0F24338A1B96}" presName="linear" presStyleCnt="0">
        <dgm:presLayoutVars>
          <dgm:animLvl val="lvl"/>
          <dgm:resizeHandles val="exact"/>
        </dgm:presLayoutVars>
      </dgm:prSet>
      <dgm:spPr/>
      <dgm:t>
        <a:bodyPr/>
        <a:lstStyle/>
        <a:p>
          <a:endParaRPr lang="zh-CN" altLang="en-US"/>
        </a:p>
      </dgm:t>
    </dgm:pt>
    <dgm:pt modelId="{4A3B6047-5D0D-46B4-AB3F-8CF32F62619B}" type="pres">
      <dgm:prSet presAssocID="{BC9F19A5-B64D-420C-9D96-A83FB8DAF3EE}" presName="parentText" presStyleLbl="node1" presStyleIdx="0" presStyleCnt="1" custScaleY="102235" custLinFactNeighborY="-6506">
        <dgm:presLayoutVars>
          <dgm:chMax val="0"/>
          <dgm:bulletEnabled val="1"/>
        </dgm:presLayoutVars>
      </dgm:prSet>
      <dgm:spPr/>
      <dgm:t>
        <a:bodyPr/>
        <a:lstStyle/>
        <a:p>
          <a:endParaRPr lang="zh-CN" altLang="en-US"/>
        </a:p>
      </dgm:t>
    </dgm:pt>
  </dgm:ptLst>
  <dgm:cxnLst>
    <dgm:cxn modelId="{D3B68449-64B1-49ED-B05E-ABA0DE475329}" type="presOf" srcId="{BC9F19A5-B64D-420C-9D96-A83FB8DAF3EE}" destId="{4A3B6047-5D0D-46B4-AB3F-8CF32F62619B}" srcOrd="0" destOrd="0" presId="urn:microsoft.com/office/officeart/2005/8/layout/vList2"/>
    <dgm:cxn modelId="{69346542-91F8-465A-A2C2-2A1BBC38E897}" type="presOf" srcId="{9F92DF81-2B31-444C-A5D7-0F24338A1B96}" destId="{E07BE45D-708B-405D-9B6A-567A23F4485D}" srcOrd="0" destOrd="0" presId="urn:microsoft.com/office/officeart/2005/8/layout/vList2"/>
    <dgm:cxn modelId="{D21ECD5E-FA4B-4242-A661-7C721EFB0563}" srcId="{9F92DF81-2B31-444C-A5D7-0F24338A1B96}" destId="{BC9F19A5-B64D-420C-9D96-A83FB8DAF3EE}" srcOrd="0" destOrd="0" parTransId="{9F121FF1-723B-4D65-BCB3-D4480472DA1F}" sibTransId="{EEF7B0E4-6360-43C8-B284-CA0754775911}"/>
    <dgm:cxn modelId="{B8F66691-DA5A-403E-9497-05C87722EFD6}" type="presParOf" srcId="{E07BE45D-708B-405D-9B6A-567A23F4485D}" destId="{4A3B6047-5D0D-46B4-AB3F-8CF32F6261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E01FCB-CC06-4130-B7BD-E866879A821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4B4EB457-19E7-4152-94FD-B4A0A4C3DA81}">
      <dgm:prSet/>
      <dgm:spPr/>
      <dgm:t>
        <a:bodyPr/>
        <a:lstStyle/>
        <a:p>
          <a:pPr algn="just" rtl="0"/>
          <a:r>
            <a:rPr lang="en-US" dirty="0" err="1" smtClean="0"/>
            <a:t>Phabricator</a:t>
          </a:r>
          <a:r>
            <a:rPr lang="zh-CN" dirty="0" smtClean="0"/>
            <a:t>是</a:t>
          </a:r>
          <a:r>
            <a:rPr lang="en-US" dirty="0" smtClean="0"/>
            <a:t>Facebook</a:t>
          </a:r>
          <a:r>
            <a:rPr lang="zh-CN" dirty="0" smtClean="0"/>
            <a:t>公司开发的一款开源的、可视化的</a:t>
          </a:r>
          <a:r>
            <a:rPr lang="zh-CN" b="1" dirty="0" smtClean="0"/>
            <a:t>代码评审</a:t>
          </a:r>
          <a:r>
            <a:rPr lang="zh-CN" dirty="0" smtClean="0"/>
            <a:t>工具</a:t>
          </a:r>
          <a:r>
            <a:rPr lang="en-US" dirty="0" smtClean="0"/>
            <a:t>	</a:t>
          </a:r>
          <a:endParaRPr lang="zh-CN" dirty="0"/>
        </a:p>
      </dgm:t>
    </dgm:pt>
    <dgm:pt modelId="{F9D525AA-0F7F-4264-8AC0-5BEB81EE7D96}" type="parTrans" cxnId="{FD5212E9-1961-42DE-85D9-294034E62B52}">
      <dgm:prSet/>
      <dgm:spPr/>
      <dgm:t>
        <a:bodyPr/>
        <a:lstStyle/>
        <a:p>
          <a:endParaRPr lang="zh-CN" altLang="en-US"/>
        </a:p>
      </dgm:t>
    </dgm:pt>
    <dgm:pt modelId="{150C0D6E-F795-4DD5-A427-12DE96549A8E}" type="sibTrans" cxnId="{FD5212E9-1961-42DE-85D9-294034E62B52}">
      <dgm:prSet/>
      <dgm:spPr/>
      <dgm:t>
        <a:bodyPr/>
        <a:lstStyle/>
        <a:p>
          <a:endParaRPr lang="zh-CN" altLang="en-US"/>
        </a:p>
      </dgm:t>
    </dgm:pt>
    <dgm:pt modelId="{5C643AA4-458B-4CE3-B4A0-7464FEA77C9F}">
      <dgm:prSet/>
      <dgm:spPr/>
      <dgm:t>
        <a:bodyPr/>
        <a:lstStyle/>
        <a:p>
          <a:pPr rtl="0"/>
          <a:r>
            <a:rPr lang="zh-CN" smtClean="0"/>
            <a:t>特点</a:t>
          </a:r>
          <a:endParaRPr lang="zh-CN"/>
        </a:p>
      </dgm:t>
    </dgm:pt>
    <dgm:pt modelId="{4E3FAB38-50BD-4DFD-9E06-8B4E942E3F5F}" type="parTrans" cxnId="{57672CF8-8360-49C5-A6AC-6BCBD1F232B8}">
      <dgm:prSet/>
      <dgm:spPr/>
      <dgm:t>
        <a:bodyPr/>
        <a:lstStyle/>
        <a:p>
          <a:endParaRPr lang="zh-CN" altLang="en-US"/>
        </a:p>
      </dgm:t>
    </dgm:pt>
    <dgm:pt modelId="{B5EC5C88-D705-4BAF-A5B8-B503A125149B}" type="sibTrans" cxnId="{57672CF8-8360-49C5-A6AC-6BCBD1F232B8}">
      <dgm:prSet/>
      <dgm:spPr/>
      <dgm:t>
        <a:bodyPr/>
        <a:lstStyle/>
        <a:p>
          <a:endParaRPr lang="zh-CN" altLang="en-US"/>
        </a:p>
      </dgm:t>
    </dgm:pt>
    <dgm:pt modelId="{485572D5-4114-42B6-BDC3-7755EDC0FF6D}">
      <dgm:prSet/>
      <dgm:spPr/>
      <dgm:t>
        <a:bodyPr/>
        <a:lstStyle/>
        <a:p>
          <a:pPr rtl="0"/>
          <a:r>
            <a:rPr lang="zh-CN" dirty="0" smtClean="0"/>
            <a:t>通过邮件进行代码评审、高度可视化代码评审、静态代码检查、单元测试</a:t>
          </a:r>
          <a:r>
            <a:rPr lang="en-US" dirty="0" smtClean="0"/>
            <a:t>	</a:t>
          </a:r>
          <a:endParaRPr lang="zh-CN" dirty="0"/>
        </a:p>
      </dgm:t>
    </dgm:pt>
    <dgm:pt modelId="{8C36483F-9A8E-4393-920D-E2A1BAB3BE29}" type="parTrans" cxnId="{F7044045-3BC8-44D1-988C-96973844A581}">
      <dgm:prSet/>
      <dgm:spPr/>
      <dgm:t>
        <a:bodyPr/>
        <a:lstStyle/>
        <a:p>
          <a:endParaRPr lang="zh-CN" altLang="en-US"/>
        </a:p>
      </dgm:t>
    </dgm:pt>
    <dgm:pt modelId="{F534E1A2-2D89-4A97-8C2F-A6766695570A}" type="sibTrans" cxnId="{F7044045-3BC8-44D1-988C-96973844A581}">
      <dgm:prSet/>
      <dgm:spPr/>
      <dgm:t>
        <a:bodyPr/>
        <a:lstStyle/>
        <a:p>
          <a:endParaRPr lang="zh-CN" altLang="en-US"/>
        </a:p>
      </dgm:t>
    </dgm:pt>
    <dgm:pt modelId="{9D9F9795-F84E-439F-8AE1-0306F822AECC}">
      <dgm:prSet/>
      <dgm:spPr/>
      <dgm:t>
        <a:bodyPr/>
        <a:lstStyle/>
        <a:p>
          <a:pPr rtl="0"/>
          <a:r>
            <a:rPr lang="zh-CN" dirty="0" smtClean="0"/>
            <a:t>支持</a:t>
          </a:r>
          <a:r>
            <a:rPr lang="zh-CN" altLang="en-US" dirty="0" smtClean="0"/>
            <a:t>工具</a:t>
          </a:r>
          <a:endParaRPr lang="zh-CN" dirty="0"/>
        </a:p>
      </dgm:t>
    </dgm:pt>
    <dgm:pt modelId="{2842C19D-1D83-4CF3-87A4-DAFADD90C86C}" type="parTrans" cxnId="{B18345C5-1918-4F13-B2E6-813B110DE377}">
      <dgm:prSet/>
      <dgm:spPr/>
      <dgm:t>
        <a:bodyPr/>
        <a:lstStyle/>
        <a:p>
          <a:endParaRPr lang="zh-CN" altLang="en-US"/>
        </a:p>
      </dgm:t>
    </dgm:pt>
    <dgm:pt modelId="{8A1E47E9-3151-489C-9BF4-64A8FE02872E}" type="sibTrans" cxnId="{B18345C5-1918-4F13-B2E6-813B110DE377}">
      <dgm:prSet/>
      <dgm:spPr/>
      <dgm:t>
        <a:bodyPr/>
        <a:lstStyle/>
        <a:p>
          <a:endParaRPr lang="zh-CN" altLang="en-US"/>
        </a:p>
      </dgm:t>
    </dgm:pt>
    <dgm:pt modelId="{5969303B-95B3-4337-ACB0-FA149B609C8D}">
      <dgm:prSet/>
      <dgm:spPr/>
      <dgm:t>
        <a:bodyPr/>
        <a:lstStyle/>
        <a:p>
          <a:pPr rtl="0"/>
          <a:r>
            <a:rPr lang="en-US" dirty="0" err="1" smtClean="0"/>
            <a:t>Git</a:t>
          </a:r>
          <a:r>
            <a:rPr lang="en-US" dirty="0" smtClean="0"/>
            <a:t>, Subversion, and Mercurial</a:t>
          </a:r>
          <a:endParaRPr lang="zh-CN" dirty="0"/>
        </a:p>
      </dgm:t>
    </dgm:pt>
    <dgm:pt modelId="{B8144692-A99E-4DB7-8A45-47D8818184D4}" type="parTrans" cxnId="{6A0302FB-3B92-404C-80E7-614EDE2DC2C4}">
      <dgm:prSet/>
      <dgm:spPr/>
      <dgm:t>
        <a:bodyPr/>
        <a:lstStyle/>
        <a:p>
          <a:endParaRPr lang="zh-CN" altLang="en-US"/>
        </a:p>
      </dgm:t>
    </dgm:pt>
    <dgm:pt modelId="{762B5A9C-71D1-47B4-A844-E3DBC981AE1A}" type="sibTrans" cxnId="{6A0302FB-3B92-404C-80E7-614EDE2DC2C4}">
      <dgm:prSet/>
      <dgm:spPr/>
      <dgm:t>
        <a:bodyPr/>
        <a:lstStyle/>
        <a:p>
          <a:endParaRPr lang="zh-CN" altLang="en-US"/>
        </a:p>
      </dgm:t>
    </dgm:pt>
    <dgm:pt modelId="{07CC8FF4-6B93-4108-8134-D1930F1AD6AD}">
      <dgm:prSet/>
      <dgm:spPr/>
      <dgm:t>
        <a:bodyPr/>
        <a:lstStyle/>
        <a:p>
          <a:pPr rtl="0"/>
          <a:r>
            <a:rPr lang="zh-CN" dirty="0" smtClean="0"/>
            <a:t>支持</a:t>
          </a:r>
          <a:r>
            <a:rPr lang="zh-CN" altLang="en-US" dirty="0" smtClean="0"/>
            <a:t>平台</a:t>
          </a:r>
          <a:endParaRPr lang="zh-CN" dirty="0"/>
        </a:p>
      </dgm:t>
    </dgm:pt>
    <dgm:pt modelId="{CB249453-1380-4274-AD79-6846804AC09E}" type="parTrans" cxnId="{CEF55D68-96B2-4ACB-8CB2-F5C7C29CCEC9}">
      <dgm:prSet/>
      <dgm:spPr/>
      <dgm:t>
        <a:bodyPr/>
        <a:lstStyle/>
        <a:p>
          <a:endParaRPr lang="zh-CN" altLang="en-US"/>
        </a:p>
      </dgm:t>
    </dgm:pt>
    <dgm:pt modelId="{5D11E64B-8E37-4AEF-BF4C-0A557A2FB903}" type="sibTrans" cxnId="{CEF55D68-96B2-4ACB-8CB2-F5C7C29CCEC9}">
      <dgm:prSet/>
      <dgm:spPr/>
      <dgm:t>
        <a:bodyPr/>
        <a:lstStyle/>
        <a:p>
          <a:endParaRPr lang="zh-CN" altLang="en-US"/>
        </a:p>
      </dgm:t>
    </dgm:pt>
    <dgm:pt modelId="{146D5EEE-D47A-487D-83A4-7C1B1004E7AA}">
      <dgm:prSet/>
      <dgm:spPr/>
      <dgm:t>
        <a:bodyPr/>
        <a:lstStyle/>
        <a:p>
          <a:pPr rtl="0"/>
          <a:r>
            <a:rPr lang="en-US" dirty="0" smtClean="0"/>
            <a:t>Linux, Mac, and Windows</a:t>
          </a:r>
          <a:endParaRPr lang="zh-CN" dirty="0"/>
        </a:p>
      </dgm:t>
    </dgm:pt>
    <dgm:pt modelId="{553272D1-F8EE-4CDD-85BD-4CF5E4D96B8C}" type="parTrans" cxnId="{5072B299-52D0-437F-9D32-D1C1E41729CF}">
      <dgm:prSet/>
      <dgm:spPr/>
      <dgm:t>
        <a:bodyPr/>
        <a:lstStyle/>
        <a:p>
          <a:endParaRPr lang="zh-CN" altLang="en-US"/>
        </a:p>
      </dgm:t>
    </dgm:pt>
    <dgm:pt modelId="{139227F2-62E5-46D9-ABDC-92FDFCACFEED}" type="sibTrans" cxnId="{5072B299-52D0-437F-9D32-D1C1E41729CF}">
      <dgm:prSet/>
      <dgm:spPr/>
      <dgm:t>
        <a:bodyPr/>
        <a:lstStyle/>
        <a:p>
          <a:endParaRPr lang="zh-CN" altLang="en-US"/>
        </a:p>
      </dgm:t>
    </dgm:pt>
    <dgm:pt modelId="{7F05B0F3-24E9-42F2-9E06-CEA2F5E489A7}" type="pres">
      <dgm:prSet presAssocID="{46E01FCB-CC06-4130-B7BD-E866879A8213}" presName="Name0" presStyleCnt="0">
        <dgm:presLayoutVars>
          <dgm:dir/>
          <dgm:animLvl val="lvl"/>
          <dgm:resizeHandles val="exact"/>
        </dgm:presLayoutVars>
      </dgm:prSet>
      <dgm:spPr/>
      <dgm:t>
        <a:bodyPr/>
        <a:lstStyle/>
        <a:p>
          <a:endParaRPr lang="zh-CN" altLang="en-US"/>
        </a:p>
      </dgm:t>
    </dgm:pt>
    <dgm:pt modelId="{17470DC0-F56D-48AE-9F1C-24B80DF85A27}" type="pres">
      <dgm:prSet presAssocID="{4B4EB457-19E7-4152-94FD-B4A0A4C3DA81}" presName="linNode" presStyleCnt="0"/>
      <dgm:spPr/>
    </dgm:pt>
    <dgm:pt modelId="{C6B1871A-BBA2-4BE9-8CCA-D6C1D00951AC}" type="pres">
      <dgm:prSet presAssocID="{4B4EB457-19E7-4152-94FD-B4A0A4C3DA81}" presName="parentText" presStyleLbl="node1" presStyleIdx="0" presStyleCnt="4" custScaleX="277778">
        <dgm:presLayoutVars>
          <dgm:chMax val="1"/>
          <dgm:bulletEnabled val="1"/>
        </dgm:presLayoutVars>
      </dgm:prSet>
      <dgm:spPr/>
      <dgm:t>
        <a:bodyPr/>
        <a:lstStyle/>
        <a:p>
          <a:endParaRPr lang="zh-CN" altLang="en-US"/>
        </a:p>
      </dgm:t>
    </dgm:pt>
    <dgm:pt modelId="{E0BBF70C-081A-4A94-A073-DEC1628F9FFD}" type="pres">
      <dgm:prSet presAssocID="{150C0D6E-F795-4DD5-A427-12DE96549A8E}" presName="sp" presStyleCnt="0"/>
      <dgm:spPr/>
    </dgm:pt>
    <dgm:pt modelId="{E4B1D45A-FB9C-48B0-927B-1158AA0B4E06}" type="pres">
      <dgm:prSet presAssocID="{5C643AA4-458B-4CE3-B4A0-7464FEA77C9F}" presName="linNode" presStyleCnt="0"/>
      <dgm:spPr/>
    </dgm:pt>
    <dgm:pt modelId="{4E936709-A01B-4C22-802D-F84232992DD3}" type="pres">
      <dgm:prSet presAssocID="{5C643AA4-458B-4CE3-B4A0-7464FEA77C9F}" presName="parentText" presStyleLbl="node1" presStyleIdx="1" presStyleCnt="4">
        <dgm:presLayoutVars>
          <dgm:chMax val="1"/>
          <dgm:bulletEnabled val="1"/>
        </dgm:presLayoutVars>
      </dgm:prSet>
      <dgm:spPr/>
      <dgm:t>
        <a:bodyPr/>
        <a:lstStyle/>
        <a:p>
          <a:endParaRPr lang="zh-CN" altLang="en-US"/>
        </a:p>
      </dgm:t>
    </dgm:pt>
    <dgm:pt modelId="{5B99B625-7F7E-49E0-9EE5-2EC145C02D71}" type="pres">
      <dgm:prSet presAssocID="{5C643AA4-458B-4CE3-B4A0-7464FEA77C9F}" presName="descendantText" presStyleLbl="alignAccFollowNode1" presStyleIdx="0" presStyleCnt="3">
        <dgm:presLayoutVars>
          <dgm:bulletEnabled val="1"/>
        </dgm:presLayoutVars>
      </dgm:prSet>
      <dgm:spPr/>
      <dgm:t>
        <a:bodyPr/>
        <a:lstStyle/>
        <a:p>
          <a:endParaRPr lang="zh-CN" altLang="en-US"/>
        </a:p>
      </dgm:t>
    </dgm:pt>
    <dgm:pt modelId="{15DC1663-C8E4-4320-BA07-A3F3037A1450}" type="pres">
      <dgm:prSet presAssocID="{B5EC5C88-D705-4BAF-A5B8-B503A125149B}" presName="sp" presStyleCnt="0"/>
      <dgm:spPr/>
    </dgm:pt>
    <dgm:pt modelId="{52F60DE3-8431-4FE6-A7C0-DB6082BD97DF}" type="pres">
      <dgm:prSet presAssocID="{9D9F9795-F84E-439F-8AE1-0306F822AECC}" presName="linNode" presStyleCnt="0"/>
      <dgm:spPr/>
    </dgm:pt>
    <dgm:pt modelId="{B9A6C7B9-9B05-4A72-A9F0-1AA9ABA9841C}" type="pres">
      <dgm:prSet presAssocID="{9D9F9795-F84E-439F-8AE1-0306F822AECC}" presName="parentText" presStyleLbl="node1" presStyleIdx="2" presStyleCnt="4">
        <dgm:presLayoutVars>
          <dgm:chMax val="1"/>
          <dgm:bulletEnabled val="1"/>
        </dgm:presLayoutVars>
      </dgm:prSet>
      <dgm:spPr/>
      <dgm:t>
        <a:bodyPr/>
        <a:lstStyle/>
        <a:p>
          <a:endParaRPr lang="zh-CN" altLang="en-US"/>
        </a:p>
      </dgm:t>
    </dgm:pt>
    <dgm:pt modelId="{4E655A43-A198-46BB-A4EA-892A8FF9C3AE}" type="pres">
      <dgm:prSet presAssocID="{9D9F9795-F84E-439F-8AE1-0306F822AECC}" presName="descendantText" presStyleLbl="alignAccFollowNode1" presStyleIdx="1" presStyleCnt="3">
        <dgm:presLayoutVars>
          <dgm:bulletEnabled val="1"/>
        </dgm:presLayoutVars>
      </dgm:prSet>
      <dgm:spPr/>
      <dgm:t>
        <a:bodyPr/>
        <a:lstStyle/>
        <a:p>
          <a:endParaRPr lang="zh-CN" altLang="en-US"/>
        </a:p>
      </dgm:t>
    </dgm:pt>
    <dgm:pt modelId="{E34ED862-9755-4802-8D1F-9AB69E970CE0}" type="pres">
      <dgm:prSet presAssocID="{8A1E47E9-3151-489C-9BF4-64A8FE02872E}" presName="sp" presStyleCnt="0"/>
      <dgm:spPr/>
    </dgm:pt>
    <dgm:pt modelId="{C4526CE7-93CE-4378-9D85-80DF7C0DABAB}" type="pres">
      <dgm:prSet presAssocID="{07CC8FF4-6B93-4108-8134-D1930F1AD6AD}" presName="linNode" presStyleCnt="0"/>
      <dgm:spPr/>
    </dgm:pt>
    <dgm:pt modelId="{95A43DB7-FF67-4804-AE28-CC93846FFB19}" type="pres">
      <dgm:prSet presAssocID="{07CC8FF4-6B93-4108-8134-D1930F1AD6AD}" presName="parentText" presStyleLbl="node1" presStyleIdx="3" presStyleCnt="4">
        <dgm:presLayoutVars>
          <dgm:chMax val="1"/>
          <dgm:bulletEnabled val="1"/>
        </dgm:presLayoutVars>
      </dgm:prSet>
      <dgm:spPr/>
      <dgm:t>
        <a:bodyPr/>
        <a:lstStyle/>
        <a:p>
          <a:endParaRPr lang="zh-CN" altLang="en-US"/>
        </a:p>
      </dgm:t>
    </dgm:pt>
    <dgm:pt modelId="{15F81FCB-9A78-4D02-B82F-8B450684163F}" type="pres">
      <dgm:prSet presAssocID="{07CC8FF4-6B93-4108-8134-D1930F1AD6AD}" presName="descendantText" presStyleLbl="alignAccFollowNode1" presStyleIdx="2" presStyleCnt="3">
        <dgm:presLayoutVars>
          <dgm:bulletEnabled val="1"/>
        </dgm:presLayoutVars>
      </dgm:prSet>
      <dgm:spPr/>
      <dgm:t>
        <a:bodyPr/>
        <a:lstStyle/>
        <a:p>
          <a:endParaRPr lang="zh-CN" altLang="en-US"/>
        </a:p>
      </dgm:t>
    </dgm:pt>
  </dgm:ptLst>
  <dgm:cxnLst>
    <dgm:cxn modelId="{5072B299-52D0-437F-9D32-D1C1E41729CF}" srcId="{07CC8FF4-6B93-4108-8134-D1930F1AD6AD}" destId="{146D5EEE-D47A-487D-83A4-7C1B1004E7AA}" srcOrd="0" destOrd="0" parTransId="{553272D1-F8EE-4CDD-85BD-4CF5E4D96B8C}" sibTransId="{139227F2-62E5-46D9-ABDC-92FDFCACFEED}"/>
    <dgm:cxn modelId="{B4E1337F-F919-4EDE-B4D2-7FA5E3D8FA14}" type="presOf" srcId="{46E01FCB-CC06-4130-B7BD-E866879A8213}" destId="{7F05B0F3-24E9-42F2-9E06-CEA2F5E489A7}" srcOrd="0" destOrd="0" presId="urn:microsoft.com/office/officeart/2005/8/layout/vList5"/>
    <dgm:cxn modelId="{F7044045-3BC8-44D1-988C-96973844A581}" srcId="{5C643AA4-458B-4CE3-B4A0-7464FEA77C9F}" destId="{485572D5-4114-42B6-BDC3-7755EDC0FF6D}" srcOrd="0" destOrd="0" parTransId="{8C36483F-9A8E-4393-920D-E2A1BAB3BE29}" sibTransId="{F534E1A2-2D89-4A97-8C2F-A6766695570A}"/>
    <dgm:cxn modelId="{DD6AC81B-BC43-462B-B109-989D481796AC}" type="presOf" srcId="{146D5EEE-D47A-487D-83A4-7C1B1004E7AA}" destId="{15F81FCB-9A78-4D02-B82F-8B450684163F}" srcOrd="0" destOrd="0" presId="urn:microsoft.com/office/officeart/2005/8/layout/vList5"/>
    <dgm:cxn modelId="{57672CF8-8360-49C5-A6AC-6BCBD1F232B8}" srcId="{46E01FCB-CC06-4130-B7BD-E866879A8213}" destId="{5C643AA4-458B-4CE3-B4A0-7464FEA77C9F}" srcOrd="1" destOrd="0" parTransId="{4E3FAB38-50BD-4DFD-9E06-8B4E942E3F5F}" sibTransId="{B5EC5C88-D705-4BAF-A5B8-B503A125149B}"/>
    <dgm:cxn modelId="{FD5212E9-1961-42DE-85D9-294034E62B52}" srcId="{46E01FCB-CC06-4130-B7BD-E866879A8213}" destId="{4B4EB457-19E7-4152-94FD-B4A0A4C3DA81}" srcOrd="0" destOrd="0" parTransId="{F9D525AA-0F7F-4264-8AC0-5BEB81EE7D96}" sibTransId="{150C0D6E-F795-4DD5-A427-12DE96549A8E}"/>
    <dgm:cxn modelId="{868A8211-AC3F-4277-BA8E-91E3B1092CEE}" type="presOf" srcId="{9D9F9795-F84E-439F-8AE1-0306F822AECC}" destId="{B9A6C7B9-9B05-4A72-A9F0-1AA9ABA9841C}" srcOrd="0" destOrd="0" presId="urn:microsoft.com/office/officeart/2005/8/layout/vList5"/>
    <dgm:cxn modelId="{6A0302FB-3B92-404C-80E7-614EDE2DC2C4}" srcId="{9D9F9795-F84E-439F-8AE1-0306F822AECC}" destId="{5969303B-95B3-4337-ACB0-FA149B609C8D}" srcOrd="0" destOrd="0" parTransId="{B8144692-A99E-4DB7-8A45-47D8818184D4}" sibTransId="{762B5A9C-71D1-47B4-A844-E3DBC981AE1A}"/>
    <dgm:cxn modelId="{F179AE81-5EA4-4C4E-AB24-1E5203FF5F66}" type="presOf" srcId="{4B4EB457-19E7-4152-94FD-B4A0A4C3DA81}" destId="{C6B1871A-BBA2-4BE9-8CCA-D6C1D00951AC}" srcOrd="0" destOrd="0" presId="urn:microsoft.com/office/officeart/2005/8/layout/vList5"/>
    <dgm:cxn modelId="{CEF55D68-96B2-4ACB-8CB2-F5C7C29CCEC9}" srcId="{46E01FCB-CC06-4130-B7BD-E866879A8213}" destId="{07CC8FF4-6B93-4108-8134-D1930F1AD6AD}" srcOrd="3" destOrd="0" parTransId="{CB249453-1380-4274-AD79-6846804AC09E}" sibTransId="{5D11E64B-8E37-4AEF-BF4C-0A557A2FB903}"/>
    <dgm:cxn modelId="{B18345C5-1918-4F13-B2E6-813B110DE377}" srcId="{46E01FCB-CC06-4130-B7BD-E866879A8213}" destId="{9D9F9795-F84E-439F-8AE1-0306F822AECC}" srcOrd="2" destOrd="0" parTransId="{2842C19D-1D83-4CF3-87A4-DAFADD90C86C}" sibTransId="{8A1E47E9-3151-489C-9BF4-64A8FE02872E}"/>
    <dgm:cxn modelId="{BD8F8043-A13A-454D-95D8-374F16F7749F}" type="presOf" srcId="{485572D5-4114-42B6-BDC3-7755EDC0FF6D}" destId="{5B99B625-7F7E-49E0-9EE5-2EC145C02D71}" srcOrd="0" destOrd="0" presId="urn:microsoft.com/office/officeart/2005/8/layout/vList5"/>
    <dgm:cxn modelId="{F966220D-51DE-40E5-A50C-7513AB493C26}" type="presOf" srcId="{07CC8FF4-6B93-4108-8134-D1930F1AD6AD}" destId="{95A43DB7-FF67-4804-AE28-CC93846FFB19}" srcOrd="0" destOrd="0" presId="urn:microsoft.com/office/officeart/2005/8/layout/vList5"/>
    <dgm:cxn modelId="{C166BF36-C189-4273-888C-F8911742B09B}" type="presOf" srcId="{5969303B-95B3-4337-ACB0-FA149B609C8D}" destId="{4E655A43-A198-46BB-A4EA-892A8FF9C3AE}" srcOrd="0" destOrd="0" presId="urn:microsoft.com/office/officeart/2005/8/layout/vList5"/>
    <dgm:cxn modelId="{6BFBA1D8-2C38-4D70-B463-890BBC6817D9}" type="presOf" srcId="{5C643AA4-458B-4CE3-B4A0-7464FEA77C9F}" destId="{4E936709-A01B-4C22-802D-F84232992DD3}" srcOrd="0" destOrd="0" presId="urn:microsoft.com/office/officeart/2005/8/layout/vList5"/>
    <dgm:cxn modelId="{99F4EE00-59FE-4C41-87F3-93F246AAEBF5}" type="presParOf" srcId="{7F05B0F3-24E9-42F2-9E06-CEA2F5E489A7}" destId="{17470DC0-F56D-48AE-9F1C-24B80DF85A27}" srcOrd="0" destOrd="0" presId="urn:microsoft.com/office/officeart/2005/8/layout/vList5"/>
    <dgm:cxn modelId="{095AC003-2210-400A-A4A4-41CD28487227}" type="presParOf" srcId="{17470DC0-F56D-48AE-9F1C-24B80DF85A27}" destId="{C6B1871A-BBA2-4BE9-8CCA-D6C1D00951AC}" srcOrd="0" destOrd="0" presId="urn:microsoft.com/office/officeart/2005/8/layout/vList5"/>
    <dgm:cxn modelId="{55CD13A4-29E6-4917-B5FF-52AB5FE9629C}" type="presParOf" srcId="{7F05B0F3-24E9-42F2-9E06-CEA2F5E489A7}" destId="{E0BBF70C-081A-4A94-A073-DEC1628F9FFD}" srcOrd="1" destOrd="0" presId="urn:microsoft.com/office/officeart/2005/8/layout/vList5"/>
    <dgm:cxn modelId="{C716470A-873F-4A34-BD0B-E42BCD39BB02}" type="presParOf" srcId="{7F05B0F3-24E9-42F2-9E06-CEA2F5E489A7}" destId="{E4B1D45A-FB9C-48B0-927B-1158AA0B4E06}" srcOrd="2" destOrd="0" presId="urn:microsoft.com/office/officeart/2005/8/layout/vList5"/>
    <dgm:cxn modelId="{E15F7C14-C78D-4AE7-B671-0CFEC04F3816}" type="presParOf" srcId="{E4B1D45A-FB9C-48B0-927B-1158AA0B4E06}" destId="{4E936709-A01B-4C22-802D-F84232992DD3}" srcOrd="0" destOrd="0" presId="urn:microsoft.com/office/officeart/2005/8/layout/vList5"/>
    <dgm:cxn modelId="{D81BDB5C-6BD8-47F9-BF70-8055A877724B}" type="presParOf" srcId="{E4B1D45A-FB9C-48B0-927B-1158AA0B4E06}" destId="{5B99B625-7F7E-49E0-9EE5-2EC145C02D71}" srcOrd="1" destOrd="0" presId="urn:microsoft.com/office/officeart/2005/8/layout/vList5"/>
    <dgm:cxn modelId="{811E839E-2776-43AF-8785-626001CCF7F8}" type="presParOf" srcId="{7F05B0F3-24E9-42F2-9E06-CEA2F5E489A7}" destId="{15DC1663-C8E4-4320-BA07-A3F3037A1450}" srcOrd="3" destOrd="0" presId="urn:microsoft.com/office/officeart/2005/8/layout/vList5"/>
    <dgm:cxn modelId="{7ACBB848-AFD6-4878-A807-B09E60CFF222}" type="presParOf" srcId="{7F05B0F3-24E9-42F2-9E06-CEA2F5E489A7}" destId="{52F60DE3-8431-4FE6-A7C0-DB6082BD97DF}" srcOrd="4" destOrd="0" presId="urn:microsoft.com/office/officeart/2005/8/layout/vList5"/>
    <dgm:cxn modelId="{B9395D1D-3ECB-4734-932D-A0BB9B35D840}" type="presParOf" srcId="{52F60DE3-8431-4FE6-A7C0-DB6082BD97DF}" destId="{B9A6C7B9-9B05-4A72-A9F0-1AA9ABA9841C}" srcOrd="0" destOrd="0" presId="urn:microsoft.com/office/officeart/2005/8/layout/vList5"/>
    <dgm:cxn modelId="{1E69CD83-E625-43E3-9971-E8016BB37EA9}" type="presParOf" srcId="{52F60DE3-8431-4FE6-A7C0-DB6082BD97DF}" destId="{4E655A43-A198-46BB-A4EA-892A8FF9C3AE}" srcOrd="1" destOrd="0" presId="urn:microsoft.com/office/officeart/2005/8/layout/vList5"/>
    <dgm:cxn modelId="{119716B2-51FF-4BB0-83F8-CCE10CBA7796}" type="presParOf" srcId="{7F05B0F3-24E9-42F2-9E06-CEA2F5E489A7}" destId="{E34ED862-9755-4802-8D1F-9AB69E970CE0}" srcOrd="5" destOrd="0" presId="urn:microsoft.com/office/officeart/2005/8/layout/vList5"/>
    <dgm:cxn modelId="{3634E1F7-4753-4FB5-A36C-1C8EEC961DDA}" type="presParOf" srcId="{7F05B0F3-24E9-42F2-9E06-CEA2F5E489A7}" destId="{C4526CE7-93CE-4378-9D85-80DF7C0DABAB}" srcOrd="6" destOrd="0" presId="urn:microsoft.com/office/officeart/2005/8/layout/vList5"/>
    <dgm:cxn modelId="{BF8371F1-5C14-4496-B746-665139D09E44}" type="presParOf" srcId="{C4526CE7-93CE-4378-9D85-80DF7C0DABAB}" destId="{95A43DB7-FF67-4804-AE28-CC93846FFB19}" srcOrd="0" destOrd="0" presId="urn:microsoft.com/office/officeart/2005/8/layout/vList5"/>
    <dgm:cxn modelId="{452DD460-B1A3-4E13-9070-ACF063099E42}" type="presParOf" srcId="{C4526CE7-93CE-4378-9D85-80DF7C0DABAB}" destId="{15F81FCB-9A78-4D02-B82F-8B450684163F}"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33878A9-9505-45C8-8216-D497D1C14639}"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641FE4D9-C5A7-45D7-9601-1D72BBEA8FC6}">
      <dgm:prSet/>
      <dgm:spPr/>
      <dgm:t>
        <a:bodyPr/>
        <a:lstStyle/>
        <a:p>
          <a:pPr rtl="0"/>
          <a:r>
            <a:rPr lang="zh-CN" dirty="0" smtClean="0"/>
            <a:t>审核每次代码提交</a:t>
          </a:r>
          <a:endParaRPr lang="zh-CN" dirty="0"/>
        </a:p>
      </dgm:t>
    </dgm:pt>
    <dgm:pt modelId="{AF4B8B8A-9C3D-4F99-AE84-29D03B3B743E}" type="parTrans" cxnId="{0291AB57-7692-450C-9D2B-4733461ECA18}">
      <dgm:prSet/>
      <dgm:spPr/>
      <dgm:t>
        <a:bodyPr/>
        <a:lstStyle/>
        <a:p>
          <a:endParaRPr lang="zh-CN" altLang="en-US"/>
        </a:p>
      </dgm:t>
    </dgm:pt>
    <dgm:pt modelId="{18115557-FBEF-41CA-9F72-2881B3E9566C}" type="sibTrans" cxnId="{0291AB57-7692-450C-9D2B-4733461ECA18}">
      <dgm:prSet/>
      <dgm:spPr/>
      <dgm:t>
        <a:bodyPr/>
        <a:lstStyle/>
        <a:p>
          <a:endParaRPr lang="zh-CN" altLang="en-US"/>
        </a:p>
      </dgm:t>
    </dgm:pt>
    <dgm:pt modelId="{8DDBEB36-6245-4427-AC0B-19874CE2ED24}" type="pres">
      <dgm:prSet presAssocID="{933878A9-9505-45C8-8216-D497D1C14639}" presName="linear" presStyleCnt="0">
        <dgm:presLayoutVars>
          <dgm:animLvl val="lvl"/>
          <dgm:resizeHandles val="exact"/>
        </dgm:presLayoutVars>
      </dgm:prSet>
      <dgm:spPr/>
      <dgm:t>
        <a:bodyPr/>
        <a:lstStyle/>
        <a:p>
          <a:endParaRPr lang="zh-CN" altLang="en-US"/>
        </a:p>
      </dgm:t>
    </dgm:pt>
    <dgm:pt modelId="{4D7A6384-616D-48CF-8CC7-6C804DC69B57}" type="pres">
      <dgm:prSet presAssocID="{641FE4D9-C5A7-45D7-9601-1D72BBEA8FC6}" presName="parentText" presStyleLbl="node1" presStyleIdx="0" presStyleCnt="1">
        <dgm:presLayoutVars>
          <dgm:chMax val="0"/>
          <dgm:bulletEnabled val="1"/>
        </dgm:presLayoutVars>
      </dgm:prSet>
      <dgm:spPr/>
      <dgm:t>
        <a:bodyPr/>
        <a:lstStyle/>
        <a:p>
          <a:endParaRPr lang="zh-CN" altLang="en-US"/>
        </a:p>
      </dgm:t>
    </dgm:pt>
  </dgm:ptLst>
  <dgm:cxnLst>
    <dgm:cxn modelId="{F05826F4-E5D0-48D5-B067-79D4526C0A8B}" type="presOf" srcId="{933878A9-9505-45C8-8216-D497D1C14639}" destId="{8DDBEB36-6245-4427-AC0B-19874CE2ED24}" srcOrd="0" destOrd="0" presId="urn:microsoft.com/office/officeart/2005/8/layout/vList2"/>
    <dgm:cxn modelId="{0291AB57-7692-450C-9D2B-4733461ECA18}" srcId="{933878A9-9505-45C8-8216-D497D1C14639}" destId="{641FE4D9-C5A7-45D7-9601-1D72BBEA8FC6}" srcOrd="0" destOrd="0" parTransId="{AF4B8B8A-9C3D-4F99-AE84-29D03B3B743E}" sibTransId="{18115557-FBEF-41CA-9F72-2881B3E9566C}"/>
    <dgm:cxn modelId="{444A17F4-EA7C-4758-A241-E5D60391BE6E}" type="presOf" srcId="{641FE4D9-C5A7-45D7-9601-1D72BBEA8FC6}" destId="{4D7A6384-616D-48CF-8CC7-6C804DC69B57}" srcOrd="0" destOrd="0" presId="urn:microsoft.com/office/officeart/2005/8/layout/vList2"/>
    <dgm:cxn modelId="{9C0F88E1-3248-43AB-BABE-932D7EC16029}" type="presParOf" srcId="{8DDBEB36-6245-4427-AC0B-19874CE2ED24}" destId="{4D7A6384-616D-48CF-8CC7-6C804DC69B5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39A928B-24B9-455D-857D-DC6AF353A657}"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2B920D76-ACA2-4202-9E7B-59620F1C66E1}">
      <dgm:prSet/>
      <dgm:spPr/>
      <dgm:t>
        <a:bodyPr/>
        <a:lstStyle/>
        <a:p>
          <a:pPr rtl="0"/>
          <a:r>
            <a:rPr lang="en-US" dirty="0" err="1" smtClean="0"/>
            <a:t>Phabricator</a:t>
          </a:r>
          <a:r>
            <a:rPr lang="zh-CN" dirty="0" smtClean="0"/>
            <a:t>与</a:t>
          </a:r>
          <a:r>
            <a:rPr lang="en-US" dirty="0" err="1" smtClean="0"/>
            <a:t>pclint</a:t>
          </a:r>
          <a:r>
            <a:rPr lang="zh-CN" dirty="0" smtClean="0"/>
            <a:t>集成</a:t>
          </a:r>
          <a:endParaRPr lang="zh-CN" dirty="0"/>
        </a:p>
      </dgm:t>
    </dgm:pt>
    <dgm:pt modelId="{179D1D8B-0399-487A-BFFA-BB2BA64CB57E}" type="parTrans" cxnId="{AC714AB5-E9F9-4830-A378-1A13FACF075E}">
      <dgm:prSet/>
      <dgm:spPr/>
      <dgm:t>
        <a:bodyPr/>
        <a:lstStyle/>
        <a:p>
          <a:endParaRPr lang="zh-CN" altLang="en-US"/>
        </a:p>
      </dgm:t>
    </dgm:pt>
    <dgm:pt modelId="{EB43B6DA-B9D7-4209-A788-9E39279353F6}" type="sibTrans" cxnId="{AC714AB5-E9F9-4830-A378-1A13FACF075E}">
      <dgm:prSet/>
      <dgm:spPr/>
      <dgm:t>
        <a:bodyPr/>
        <a:lstStyle/>
        <a:p>
          <a:endParaRPr lang="zh-CN" altLang="en-US"/>
        </a:p>
      </dgm:t>
    </dgm:pt>
    <dgm:pt modelId="{D06A5719-FEE9-443D-9863-C1B53B0845C9}" type="pres">
      <dgm:prSet presAssocID="{239A928B-24B9-455D-857D-DC6AF353A657}" presName="linear" presStyleCnt="0">
        <dgm:presLayoutVars>
          <dgm:animLvl val="lvl"/>
          <dgm:resizeHandles val="exact"/>
        </dgm:presLayoutVars>
      </dgm:prSet>
      <dgm:spPr/>
      <dgm:t>
        <a:bodyPr/>
        <a:lstStyle/>
        <a:p>
          <a:endParaRPr lang="zh-CN" altLang="en-US"/>
        </a:p>
      </dgm:t>
    </dgm:pt>
    <dgm:pt modelId="{1045239D-6068-4DFF-B87B-0730CB2FCD0F}" type="pres">
      <dgm:prSet presAssocID="{2B920D76-ACA2-4202-9E7B-59620F1C66E1}" presName="parentText" presStyleLbl="node1" presStyleIdx="0" presStyleCnt="1">
        <dgm:presLayoutVars>
          <dgm:chMax val="0"/>
          <dgm:bulletEnabled val="1"/>
        </dgm:presLayoutVars>
      </dgm:prSet>
      <dgm:spPr/>
      <dgm:t>
        <a:bodyPr/>
        <a:lstStyle/>
        <a:p>
          <a:endParaRPr lang="zh-CN" altLang="en-US"/>
        </a:p>
      </dgm:t>
    </dgm:pt>
  </dgm:ptLst>
  <dgm:cxnLst>
    <dgm:cxn modelId="{AC714AB5-E9F9-4830-A378-1A13FACF075E}" srcId="{239A928B-24B9-455D-857D-DC6AF353A657}" destId="{2B920D76-ACA2-4202-9E7B-59620F1C66E1}" srcOrd="0" destOrd="0" parTransId="{179D1D8B-0399-487A-BFFA-BB2BA64CB57E}" sibTransId="{EB43B6DA-B9D7-4209-A788-9E39279353F6}"/>
    <dgm:cxn modelId="{73AC5FF2-625E-40DF-A9C0-E75565F87F07}" type="presOf" srcId="{2B920D76-ACA2-4202-9E7B-59620F1C66E1}" destId="{1045239D-6068-4DFF-B87B-0730CB2FCD0F}" srcOrd="0" destOrd="0" presId="urn:microsoft.com/office/officeart/2005/8/layout/vList2"/>
    <dgm:cxn modelId="{A6802469-2E5D-498F-8594-CE6D05B94743}" type="presOf" srcId="{239A928B-24B9-455D-857D-DC6AF353A657}" destId="{D06A5719-FEE9-443D-9863-C1B53B0845C9}" srcOrd="0" destOrd="0" presId="urn:microsoft.com/office/officeart/2005/8/layout/vList2"/>
    <dgm:cxn modelId="{AB1B9BD1-FA4C-4EE5-AA78-81478AFB8E5F}" type="presParOf" srcId="{D06A5719-FEE9-443D-9863-C1B53B0845C9}" destId="{1045239D-6068-4DFF-B87B-0730CB2FCD0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A5F4515-E841-4FCA-A9E3-9E498D828F5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45BBB86-B32A-49BC-A313-94E78CC9311C}">
      <dgm:prSet/>
      <dgm:spPr/>
      <dgm:t>
        <a:bodyPr/>
        <a:lstStyle/>
        <a:p>
          <a:pPr rtl="0"/>
          <a:r>
            <a:rPr lang="en-US" dirty="0" err="1" smtClean="0"/>
            <a:t>Pclint</a:t>
          </a:r>
          <a:r>
            <a:rPr lang="zh-CN" altLang="en-US" dirty="0" smtClean="0"/>
            <a:t>能做什么</a:t>
          </a:r>
          <a:endParaRPr lang="zh-CN" dirty="0"/>
        </a:p>
      </dgm:t>
    </dgm:pt>
    <dgm:pt modelId="{0C5AF587-56FB-495B-85BA-15022191CA54}" type="parTrans" cxnId="{42BBABFD-C22C-4148-9C08-1953F2C8D27F}">
      <dgm:prSet/>
      <dgm:spPr/>
      <dgm:t>
        <a:bodyPr/>
        <a:lstStyle/>
        <a:p>
          <a:endParaRPr lang="zh-CN" altLang="en-US"/>
        </a:p>
      </dgm:t>
    </dgm:pt>
    <dgm:pt modelId="{16BEFA3B-9D65-429E-8F25-36D743E52926}" type="sibTrans" cxnId="{42BBABFD-C22C-4148-9C08-1953F2C8D27F}">
      <dgm:prSet/>
      <dgm:spPr/>
      <dgm:t>
        <a:bodyPr/>
        <a:lstStyle/>
        <a:p>
          <a:endParaRPr lang="zh-CN" altLang="en-US"/>
        </a:p>
      </dgm:t>
    </dgm:pt>
    <dgm:pt modelId="{6E2DE5CA-9FEF-49A4-BDE1-31949AC92073}">
      <dgm:prSet/>
      <dgm:spPr/>
      <dgm:t>
        <a:bodyPr/>
        <a:lstStyle/>
        <a:p>
          <a:pPr rtl="0"/>
          <a:r>
            <a:rPr lang="zh-CN" smtClean="0"/>
            <a:t>怎样集成</a:t>
          </a:r>
          <a:r>
            <a:rPr lang="en-US" smtClean="0"/>
            <a:t>pclint</a:t>
          </a:r>
          <a:endParaRPr lang="zh-CN"/>
        </a:p>
      </dgm:t>
    </dgm:pt>
    <dgm:pt modelId="{94E2428D-2B75-4391-88E7-EEA23CDB68CE}" type="parTrans" cxnId="{0BCB9547-9EB7-49C9-9DA1-7156FC05957A}">
      <dgm:prSet/>
      <dgm:spPr/>
      <dgm:t>
        <a:bodyPr/>
        <a:lstStyle/>
        <a:p>
          <a:endParaRPr lang="zh-CN" altLang="en-US"/>
        </a:p>
      </dgm:t>
    </dgm:pt>
    <dgm:pt modelId="{83A63B29-1A0D-43C4-A786-1BB11718422E}" type="sibTrans" cxnId="{0BCB9547-9EB7-49C9-9DA1-7156FC05957A}">
      <dgm:prSet/>
      <dgm:spPr/>
      <dgm:t>
        <a:bodyPr/>
        <a:lstStyle/>
        <a:p>
          <a:endParaRPr lang="zh-CN" altLang="en-US"/>
        </a:p>
      </dgm:t>
    </dgm:pt>
    <dgm:pt modelId="{D5E4499F-952C-4582-9E57-286EB3DBA76D}">
      <dgm:prSet/>
      <dgm:spPr/>
      <dgm:t>
        <a:bodyPr/>
        <a:lstStyle/>
        <a:p>
          <a:pPr rtl="0"/>
          <a:r>
            <a:rPr lang="zh-CN" smtClean="0"/>
            <a:t>集成</a:t>
          </a:r>
          <a:r>
            <a:rPr lang="en-US" smtClean="0"/>
            <a:t>pclint</a:t>
          </a:r>
          <a:r>
            <a:rPr lang="zh-CN" smtClean="0"/>
            <a:t>的效果</a:t>
          </a:r>
          <a:endParaRPr lang="zh-CN"/>
        </a:p>
      </dgm:t>
    </dgm:pt>
    <dgm:pt modelId="{EA6DC20D-466C-4EB9-BBDE-7EB384468133}" type="parTrans" cxnId="{5B08D078-CE26-486C-9DB5-D2953116179B}">
      <dgm:prSet/>
      <dgm:spPr/>
      <dgm:t>
        <a:bodyPr/>
        <a:lstStyle/>
        <a:p>
          <a:endParaRPr lang="zh-CN" altLang="en-US"/>
        </a:p>
      </dgm:t>
    </dgm:pt>
    <dgm:pt modelId="{BD309298-6F82-4343-BEC3-8C33D68D0237}" type="sibTrans" cxnId="{5B08D078-CE26-486C-9DB5-D2953116179B}">
      <dgm:prSet/>
      <dgm:spPr/>
      <dgm:t>
        <a:bodyPr/>
        <a:lstStyle/>
        <a:p>
          <a:endParaRPr lang="zh-CN" altLang="en-US"/>
        </a:p>
      </dgm:t>
    </dgm:pt>
    <dgm:pt modelId="{A1EA81A6-061A-457E-834F-8D06D3BA2DEF}" type="pres">
      <dgm:prSet presAssocID="{CA5F4515-E841-4FCA-A9E3-9E498D828F5F}" presName="Name0" presStyleCnt="0">
        <dgm:presLayoutVars>
          <dgm:chMax val="7"/>
          <dgm:chPref val="7"/>
          <dgm:dir/>
        </dgm:presLayoutVars>
      </dgm:prSet>
      <dgm:spPr/>
      <dgm:t>
        <a:bodyPr/>
        <a:lstStyle/>
        <a:p>
          <a:endParaRPr lang="zh-CN" altLang="en-US"/>
        </a:p>
      </dgm:t>
    </dgm:pt>
    <dgm:pt modelId="{40F8E151-7372-463D-BC9E-608BC91D312E}" type="pres">
      <dgm:prSet presAssocID="{CA5F4515-E841-4FCA-A9E3-9E498D828F5F}" presName="Name1" presStyleCnt="0"/>
      <dgm:spPr/>
    </dgm:pt>
    <dgm:pt modelId="{7148C100-A896-46DA-AD2A-AD11FD58333A}" type="pres">
      <dgm:prSet presAssocID="{CA5F4515-E841-4FCA-A9E3-9E498D828F5F}" presName="cycle" presStyleCnt="0"/>
      <dgm:spPr/>
    </dgm:pt>
    <dgm:pt modelId="{CB00751E-304F-4632-8C98-C2D214720B45}" type="pres">
      <dgm:prSet presAssocID="{CA5F4515-E841-4FCA-A9E3-9E498D828F5F}" presName="srcNode" presStyleLbl="node1" presStyleIdx="0" presStyleCnt="3"/>
      <dgm:spPr/>
    </dgm:pt>
    <dgm:pt modelId="{5945B285-CD11-4AAF-9AA7-6D927F12C8FE}" type="pres">
      <dgm:prSet presAssocID="{CA5F4515-E841-4FCA-A9E3-9E498D828F5F}" presName="conn" presStyleLbl="parChTrans1D2" presStyleIdx="0" presStyleCnt="1"/>
      <dgm:spPr/>
      <dgm:t>
        <a:bodyPr/>
        <a:lstStyle/>
        <a:p>
          <a:endParaRPr lang="zh-CN" altLang="en-US"/>
        </a:p>
      </dgm:t>
    </dgm:pt>
    <dgm:pt modelId="{FBD0066C-9B09-4243-B7C6-C5B393A30971}" type="pres">
      <dgm:prSet presAssocID="{CA5F4515-E841-4FCA-A9E3-9E498D828F5F}" presName="extraNode" presStyleLbl="node1" presStyleIdx="0" presStyleCnt="3"/>
      <dgm:spPr/>
    </dgm:pt>
    <dgm:pt modelId="{C86FFFAB-54E7-460E-A0E1-D1D7B94B43A3}" type="pres">
      <dgm:prSet presAssocID="{CA5F4515-E841-4FCA-A9E3-9E498D828F5F}" presName="dstNode" presStyleLbl="node1" presStyleIdx="0" presStyleCnt="3"/>
      <dgm:spPr/>
    </dgm:pt>
    <dgm:pt modelId="{D380E3AB-80C4-44AF-91BE-C55B3CE19DBD}" type="pres">
      <dgm:prSet presAssocID="{645BBB86-B32A-49BC-A313-94E78CC9311C}" presName="text_1" presStyleLbl="node1" presStyleIdx="0" presStyleCnt="3">
        <dgm:presLayoutVars>
          <dgm:bulletEnabled val="1"/>
        </dgm:presLayoutVars>
      </dgm:prSet>
      <dgm:spPr/>
      <dgm:t>
        <a:bodyPr/>
        <a:lstStyle/>
        <a:p>
          <a:endParaRPr lang="zh-CN" altLang="en-US"/>
        </a:p>
      </dgm:t>
    </dgm:pt>
    <dgm:pt modelId="{AF44578E-EF67-45FA-BDDD-22C78028A6C2}" type="pres">
      <dgm:prSet presAssocID="{645BBB86-B32A-49BC-A313-94E78CC9311C}" presName="accent_1" presStyleCnt="0"/>
      <dgm:spPr/>
    </dgm:pt>
    <dgm:pt modelId="{BA90C3C2-689F-434A-A83E-15B0DFD3436F}" type="pres">
      <dgm:prSet presAssocID="{645BBB86-B32A-49BC-A313-94E78CC9311C}" presName="accentRepeatNode" presStyleLbl="solidFgAcc1" presStyleIdx="0" presStyleCnt="3"/>
      <dgm:spPr/>
    </dgm:pt>
    <dgm:pt modelId="{4869D4A3-E3C9-4B5F-8B80-85601A091E92}" type="pres">
      <dgm:prSet presAssocID="{6E2DE5CA-9FEF-49A4-BDE1-31949AC92073}" presName="text_2" presStyleLbl="node1" presStyleIdx="1" presStyleCnt="3">
        <dgm:presLayoutVars>
          <dgm:bulletEnabled val="1"/>
        </dgm:presLayoutVars>
      </dgm:prSet>
      <dgm:spPr/>
      <dgm:t>
        <a:bodyPr/>
        <a:lstStyle/>
        <a:p>
          <a:endParaRPr lang="zh-CN" altLang="en-US"/>
        </a:p>
      </dgm:t>
    </dgm:pt>
    <dgm:pt modelId="{DDA927DB-BD4F-44D0-8283-6F822F4E3177}" type="pres">
      <dgm:prSet presAssocID="{6E2DE5CA-9FEF-49A4-BDE1-31949AC92073}" presName="accent_2" presStyleCnt="0"/>
      <dgm:spPr/>
    </dgm:pt>
    <dgm:pt modelId="{391D4DC6-A693-4F18-AD9C-E2F711DB3617}" type="pres">
      <dgm:prSet presAssocID="{6E2DE5CA-9FEF-49A4-BDE1-31949AC92073}" presName="accentRepeatNode" presStyleLbl="solidFgAcc1" presStyleIdx="1" presStyleCnt="3"/>
      <dgm:spPr/>
    </dgm:pt>
    <dgm:pt modelId="{706992C2-9EE5-48DC-BF00-46541D002404}" type="pres">
      <dgm:prSet presAssocID="{D5E4499F-952C-4582-9E57-286EB3DBA76D}" presName="text_3" presStyleLbl="node1" presStyleIdx="2" presStyleCnt="3">
        <dgm:presLayoutVars>
          <dgm:bulletEnabled val="1"/>
        </dgm:presLayoutVars>
      </dgm:prSet>
      <dgm:spPr/>
      <dgm:t>
        <a:bodyPr/>
        <a:lstStyle/>
        <a:p>
          <a:endParaRPr lang="zh-CN" altLang="en-US"/>
        </a:p>
      </dgm:t>
    </dgm:pt>
    <dgm:pt modelId="{956B3A86-6A87-4556-BA7D-E40678249340}" type="pres">
      <dgm:prSet presAssocID="{D5E4499F-952C-4582-9E57-286EB3DBA76D}" presName="accent_3" presStyleCnt="0"/>
      <dgm:spPr/>
    </dgm:pt>
    <dgm:pt modelId="{05BA223F-81F5-4FE1-8898-202A45A5E0EB}" type="pres">
      <dgm:prSet presAssocID="{D5E4499F-952C-4582-9E57-286EB3DBA76D}" presName="accentRepeatNode" presStyleLbl="solidFgAcc1" presStyleIdx="2" presStyleCnt="3"/>
      <dgm:spPr/>
    </dgm:pt>
  </dgm:ptLst>
  <dgm:cxnLst>
    <dgm:cxn modelId="{42BBABFD-C22C-4148-9C08-1953F2C8D27F}" srcId="{CA5F4515-E841-4FCA-A9E3-9E498D828F5F}" destId="{645BBB86-B32A-49BC-A313-94E78CC9311C}" srcOrd="0" destOrd="0" parTransId="{0C5AF587-56FB-495B-85BA-15022191CA54}" sibTransId="{16BEFA3B-9D65-429E-8F25-36D743E52926}"/>
    <dgm:cxn modelId="{0BCB9547-9EB7-49C9-9DA1-7156FC05957A}" srcId="{CA5F4515-E841-4FCA-A9E3-9E498D828F5F}" destId="{6E2DE5CA-9FEF-49A4-BDE1-31949AC92073}" srcOrd="1" destOrd="0" parTransId="{94E2428D-2B75-4391-88E7-EEA23CDB68CE}" sibTransId="{83A63B29-1A0D-43C4-A786-1BB11718422E}"/>
    <dgm:cxn modelId="{5FA920AC-FEF1-4D2B-986B-128C53A40F5D}" type="presOf" srcId="{645BBB86-B32A-49BC-A313-94E78CC9311C}" destId="{D380E3AB-80C4-44AF-91BE-C55B3CE19DBD}" srcOrd="0" destOrd="0" presId="urn:microsoft.com/office/officeart/2008/layout/VerticalCurvedList"/>
    <dgm:cxn modelId="{11EFB222-1890-40E8-BBE2-CD57DC26D300}" type="presOf" srcId="{6E2DE5CA-9FEF-49A4-BDE1-31949AC92073}" destId="{4869D4A3-E3C9-4B5F-8B80-85601A091E92}" srcOrd="0" destOrd="0" presId="urn:microsoft.com/office/officeart/2008/layout/VerticalCurvedList"/>
    <dgm:cxn modelId="{E515C717-D658-4493-925F-8599FDFD0AE5}" type="presOf" srcId="{16BEFA3B-9D65-429E-8F25-36D743E52926}" destId="{5945B285-CD11-4AAF-9AA7-6D927F12C8FE}" srcOrd="0" destOrd="0" presId="urn:microsoft.com/office/officeart/2008/layout/VerticalCurvedList"/>
    <dgm:cxn modelId="{5A60612D-D194-4FAB-85F0-A8F4E5F8DC23}" type="presOf" srcId="{D5E4499F-952C-4582-9E57-286EB3DBA76D}" destId="{706992C2-9EE5-48DC-BF00-46541D002404}" srcOrd="0" destOrd="0" presId="urn:microsoft.com/office/officeart/2008/layout/VerticalCurvedList"/>
    <dgm:cxn modelId="{ADF6DC8D-8D6A-49BA-916E-F35B3E152D07}" type="presOf" srcId="{CA5F4515-E841-4FCA-A9E3-9E498D828F5F}" destId="{A1EA81A6-061A-457E-834F-8D06D3BA2DEF}" srcOrd="0" destOrd="0" presId="urn:microsoft.com/office/officeart/2008/layout/VerticalCurvedList"/>
    <dgm:cxn modelId="{5B08D078-CE26-486C-9DB5-D2953116179B}" srcId="{CA5F4515-E841-4FCA-A9E3-9E498D828F5F}" destId="{D5E4499F-952C-4582-9E57-286EB3DBA76D}" srcOrd="2" destOrd="0" parTransId="{EA6DC20D-466C-4EB9-BBDE-7EB384468133}" sibTransId="{BD309298-6F82-4343-BEC3-8C33D68D0237}"/>
    <dgm:cxn modelId="{6D195C92-E89B-47CE-9DFF-EAD41B73BAB0}" type="presParOf" srcId="{A1EA81A6-061A-457E-834F-8D06D3BA2DEF}" destId="{40F8E151-7372-463D-BC9E-608BC91D312E}" srcOrd="0" destOrd="0" presId="urn:microsoft.com/office/officeart/2008/layout/VerticalCurvedList"/>
    <dgm:cxn modelId="{92331246-0AE3-4936-B490-C1F06AED7B9A}" type="presParOf" srcId="{40F8E151-7372-463D-BC9E-608BC91D312E}" destId="{7148C100-A896-46DA-AD2A-AD11FD58333A}" srcOrd="0" destOrd="0" presId="urn:microsoft.com/office/officeart/2008/layout/VerticalCurvedList"/>
    <dgm:cxn modelId="{0C8A8DA3-6445-47AD-BAD6-C19D3A8868C0}" type="presParOf" srcId="{7148C100-A896-46DA-AD2A-AD11FD58333A}" destId="{CB00751E-304F-4632-8C98-C2D214720B45}" srcOrd="0" destOrd="0" presId="urn:microsoft.com/office/officeart/2008/layout/VerticalCurvedList"/>
    <dgm:cxn modelId="{A2BDAB96-BD0E-44AD-9F73-23D3CB31E85F}" type="presParOf" srcId="{7148C100-A896-46DA-AD2A-AD11FD58333A}" destId="{5945B285-CD11-4AAF-9AA7-6D927F12C8FE}" srcOrd="1" destOrd="0" presId="urn:microsoft.com/office/officeart/2008/layout/VerticalCurvedList"/>
    <dgm:cxn modelId="{AD08CC7C-AF25-4AA7-AC37-057EE9BF591B}" type="presParOf" srcId="{7148C100-A896-46DA-AD2A-AD11FD58333A}" destId="{FBD0066C-9B09-4243-B7C6-C5B393A30971}" srcOrd="2" destOrd="0" presId="urn:microsoft.com/office/officeart/2008/layout/VerticalCurvedList"/>
    <dgm:cxn modelId="{CF41046E-C010-4C33-87FE-F1A02E0E438B}" type="presParOf" srcId="{7148C100-A896-46DA-AD2A-AD11FD58333A}" destId="{C86FFFAB-54E7-460E-A0E1-D1D7B94B43A3}" srcOrd="3" destOrd="0" presId="urn:microsoft.com/office/officeart/2008/layout/VerticalCurvedList"/>
    <dgm:cxn modelId="{4C016255-E352-49EE-AA5A-419B7AAE968D}" type="presParOf" srcId="{40F8E151-7372-463D-BC9E-608BC91D312E}" destId="{D380E3AB-80C4-44AF-91BE-C55B3CE19DBD}" srcOrd="1" destOrd="0" presId="urn:microsoft.com/office/officeart/2008/layout/VerticalCurvedList"/>
    <dgm:cxn modelId="{38AA6A56-278B-47C3-AE73-3CD3C80F8B1B}" type="presParOf" srcId="{40F8E151-7372-463D-BC9E-608BC91D312E}" destId="{AF44578E-EF67-45FA-BDDD-22C78028A6C2}" srcOrd="2" destOrd="0" presId="urn:microsoft.com/office/officeart/2008/layout/VerticalCurvedList"/>
    <dgm:cxn modelId="{70AB38F7-F9AC-46EE-8638-3F993FB54495}" type="presParOf" srcId="{AF44578E-EF67-45FA-BDDD-22C78028A6C2}" destId="{BA90C3C2-689F-434A-A83E-15B0DFD3436F}" srcOrd="0" destOrd="0" presId="urn:microsoft.com/office/officeart/2008/layout/VerticalCurvedList"/>
    <dgm:cxn modelId="{45174A6A-EF91-48F0-B371-44C062B8AA7F}" type="presParOf" srcId="{40F8E151-7372-463D-BC9E-608BC91D312E}" destId="{4869D4A3-E3C9-4B5F-8B80-85601A091E92}" srcOrd="3" destOrd="0" presId="urn:microsoft.com/office/officeart/2008/layout/VerticalCurvedList"/>
    <dgm:cxn modelId="{0FD5BE13-69E6-4979-85ED-D3E40952AC41}" type="presParOf" srcId="{40F8E151-7372-463D-BC9E-608BC91D312E}" destId="{DDA927DB-BD4F-44D0-8283-6F822F4E3177}" srcOrd="4" destOrd="0" presId="urn:microsoft.com/office/officeart/2008/layout/VerticalCurvedList"/>
    <dgm:cxn modelId="{EAEDAA09-7734-4C92-A9C5-171AC2518206}" type="presParOf" srcId="{DDA927DB-BD4F-44D0-8283-6F822F4E3177}" destId="{391D4DC6-A693-4F18-AD9C-E2F711DB3617}" srcOrd="0" destOrd="0" presId="urn:microsoft.com/office/officeart/2008/layout/VerticalCurvedList"/>
    <dgm:cxn modelId="{64DE5979-AADB-47A7-8D73-2ABB057F7857}" type="presParOf" srcId="{40F8E151-7372-463D-BC9E-608BC91D312E}" destId="{706992C2-9EE5-48DC-BF00-46541D002404}" srcOrd="5" destOrd="0" presId="urn:microsoft.com/office/officeart/2008/layout/VerticalCurvedList"/>
    <dgm:cxn modelId="{D090C74D-460C-45D0-83DC-68EAFC10B0B9}" type="presParOf" srcId="{40F8E151-7372-463D-BC9E-608BC91D312E}" destId="{956B3A86-6A87-4556-BA7D-E40678249340}" srcOrd="6" destOrd="0" presId="urn:microsoft.com/office/officeart/2008/layout/VerticalCurvedList"/>
    <dgm:cxn modelId="{17A49E22-B90E-4901-8ADB-FC52B5A63C66}" type="presParOf" srcId="{956B3A86-6A87-4556-BA7D-E40678249340}" destId="{05BA223F-81F5-4FE1-8898-202A45A5E0EB}"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39A928B-24B9-455D-857D-DC6AF353A65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2B920D76-ACA2-4202-9E7B-59620F1C66E1}">
      <dgm:prSet/>
      <dgm:spPr/>
      <dgm:t>
        <a:bodyPr/>
        <a:lstStyle/>
        <a:p>
          <a:pPr rtl="0"/>
          <a:r>
            <a:rPr lang="zh-CN" altLang="en-US" dirty="0" smtClean="0"/>
            <a:t>为什么要集成</a:t>
          </a:r>
          <a:r>
            <a:rPr lang="en-US" altLang="zh-CN" dirty="0" err="1" smtClean="0"/>
            <a:t>pclint</a:t>
          </a:r>
          <a:endParaRPr lang="zh-CN" dirty="0"/>
        </a:p>
      </dgm:t>
    </dgm:pt>
    <dgm:pt modelId="{EB43B6DA-B9D7-4209-A788-9E39279353F6}" type="sibTrans" cxnId="{AC714AB5-E9F9-4830-A378-1A13FACF075E}">
      <dgm:prSet/>
      <dgm:spPr/>
      <dgm:t>
        <a:bodyPr/>
        <a:lstStyle/>
        <a:p>
          <a:endParaRPr lang="zh-CN" altLang="en-US"/>
        </a:p>
      </dgm:t>
    </dgm:pt>
    <dgm:pt modelId="{179D1D8B-0399-487A-BFFA-BB2BA64CB57E}" type="parTrans" cxnId="{AC714AB5-E9F9-4830-A378-1A13FACF075E}">
      <dgm:prSet/>
      <dgm:spPr/>
      <dgm:t>
        <a:bodyPr/>
        <a:lstStyle/>
        <a:p>
          <a:endParaRPr lang="zh-CN" altLang="en-US"/>
        </a:p>
      </dgm:t>
    </dgm:pt>
    <dgm:pt modelId="{D06A5719-FEE9-443D-9863-C1B53B0845C9}" type="pres">
      <dgm:prSet presAssocID="{239A928B-24B9-455D-857D-DC6AF353A657}" presName="linear" presStyleCnt="0">
        <dgm:presLayoutVars>
          <dgm:animLvl val="lvl"/>
          <dgm:resizeHandles val="exact"/>
        </dgm:presLayoutVars>
      </dgm:prSet>
      <dgm:spPr/>
      <dgm:t>
        <a:bodyPr/>
        <a:lstStyle/>
        <a:p>
          <a:endParaRPr lang="zh-CN" altLang="en-US"/>
        </a:p>
      </dgm:t>
    </dgm:pt>
    <dgm:pt modelId="{1045239D-6068-4DFF-B87B-0730CB2FCD0F}" type="pres">
      <dgm:prSet presAssocID="{2B920D76-ACA2-4202-9E7B-59620F1C66E1}" presName="parentText" presStyleLbl="node1" presStyleIdx="0" presStyleCnt="1">
        <dgm:presLayoutVars>
          <dgm:chMax val="0"/>
          <dgm:bulletEnabled val="1"/>
        </dgm:presLayoutVars>
      </dgm:prSet>
      <dgm:spPr/>
      <dgm:t>
        <a:bodyPr/>
        <a:lstStyle/>
        <a:p>
          <a:endParaRPr lang="zh-CN" altLang="en-US"/>
        </a:p>
      </dgm:t>
    </dgm:pt>
  </dgm:ptLst>
  <dgm:cxnLst>
    <dgm:cxn modelId="{AC714AB5-E9F9-4830-A378-1A13FACF075E}" srcId="{239A928B-24B9-455D-857D-DC6AF353A657}" destId="{2B920D76-ACA2-4202-9E7B-59620F1C66E1}" srcOrd="0" destOrd="0" parTransId="{179D1D8B-0399-487A-BFFA-BB2BA64CB57E}" sibTransId="{EB43B6DA-B9D7-4209-A788-9E39279353F6}"/>
    <dgm:cxn modelId="{D6ECC85B-4485-4896-9E3C-00367E06A558}" type="presOf" srcId="{2B920D76-ACA2-4202-9E7B-59620F1C66E1}" destId="{1045239D-6068-4DFF-B87B-0730CB2FCD0F}" srcOrd="0" destOrd="0" presId="urn:microsoft.com/office/officeart/2005/8/layout/vList2"/>
    <dgm:cxn modelId="{3EDF84B4-E456-4147-A54A-289E424D2CDB}" type="presOf" srcId="{239A928B-24B9-455D-857D-DC6AF353A657}" destId="{D06A5719-FEE9-443D-9863-C1B53B0845C9}" srcOrd="0" destOrd="0" presId="urn:microsoft.com/office/officeart/2005/8/layout/vList2"/>
    <dgm:cxn modelId="{5DFBAD24-6838-4A8A-BD05-E338BD2A5F80}" type="presParOf" srcId="{D06A5719-FEE9-443D-9863-C1B53B0845C9}" destId="{1045239D-6068-4DFF-B87B-0730CB2FCD0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D1F5979-4467-4264-91A6-CC20D409E4F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F6EF9367-DAD3-4B7F-94C6-3EF967EABC2B}">
      <dgm:prSet/>
      <dgm:spPr/>
      <dgm:t>
        <a:bodyPr/>
        <a:lstStyle/>
        <a:p>
          <a:pPr rtl="0"/>
          <a:r>
            <a:rPr lang="en-US" dirty="0" smtClean="0"/>
            <a:t>PC-Lint</a:t>
          </a:r>
          <a:r>
            <a:rPr lang="zh-CN" dirty="0" smtClean="0"/>
            <a:t>能够识别并报告</a:t>
          </a:r>
          <a:r>
            <a:rPr lang="en-US" dirty="0" smtClean="0"/>
            <a:t>C/C++</a:t>
          </a:r>
          <a:r>
            <a:rPr lang="zh-CN" dirty="0" smtClean="0"/>
            <a:t>语言中的编程陷阱和格式缺陷。</a:t>
          </a:r>
          <a:endParaRPr lang="zh-CN" dirty="0"/>
        </a:p>
      </dgm:t>
    </dgm:pt>
    <dgm:pt modelId="{98D1E26E-0306-405D-987D-B1036F3A7D90}" type="parTrans" cxnId="{6784A757-CB88-4805-8F30-AF3187FF43E5}">
      <dgm:prSet/>
      <dgm:spPr/>
      <dgm:t>
        <a:bodyPr/>
        <a:lstStyle/>
        <a:p>
          <a:endParaRPr lang="zh-CN" altLang="en-US"/>
        </a:p>
      </dgm:t>
    </dgm:pt>
    <dgm:pt modelId="{D6595EB7-DD90-4113-892F-096131BD5DCB}" type="sibTrans" cxnId="{6784A757-CB88-4805-8F30-AF3187FF43E5}">
      <dgm:prSet/>
      <dgm:spPr/>
      <dgm:t>
        <a:bodyPr/>
        <a:lstStyle/>
        <a:p>
          <a:endParaRPr lang="zh-CN" altLang="en-US"/>
        </a:p>
      </dgm:t>
    </dgm:pt>
    <dgm:pt modelId="{5488CCED-E462-4D73-8C9A-3004AC51E784}">
      <dgm:prSet/>
      <dgm:spPr/>
      <dgm:t>
        <a:bodyPr/>
        <a:lstStyle/>
        <a:p>
          <a:pPr rtl="0"/>
          <a:r>
            <a:rPr lang="en-US" dirty="0" smtClean="0"/>
            <a:t>Pc-lint</a:t>
          </a:r>
          <a:r>
            <a:rPr lang="zh-CN" dirty="0" smtClean="0"/>
            <a:t>不但能够检查出一般的语法错误，还能够检查出那些虽然符合语法要求但不易发现的潜在错误。</a:t>
          </a:r>
          <a:endParaRPr lang="zh-CN" dirty="0"/>
        </a:p>
      </dgm:t>
    </dgm:pt>
    <dgm:pt modelId="{1792C62F-4F13-4A2B-88FC-2D0A91DD771A}" type="parTrans" cxnId="{396C9580-2E78-46F8-AC1C-8F84514703EF}">
      <dgm:prSet/>
      <dgm:spPr/>
      <dgm:t>
        <a:bodyPr/>
        <a:lstStyle/>
        <a:p>
          <a:endParaRPr lang="zh-CN" altLang="en-US"/>
        </a:p>
      </dgm:t>
    </dgm:pt>
    <dgm:pt modelId="{78AE962D-E8C9-42F9-A2B4-EFBA24B60075}" type="sibTrans" cxnId="{396C9580-2E78-46F8-AC1C-8F84514703EF}">
      <dgm:prSet/>
      <dgm:spPr/>
      <dgm:t>
        <a:bodyPr/>
        <a:lstStyle/>
        <a:p>
          <a:endParaRPr lang="zh-CN" altLang="en-US"/>
        </a:p>
      </dgm:t>
    </dgm:pt>
    <dgm:pt modelId="{B52960A2-9BE8-43CD-8124-06DB9913F8FE}">
      <dgm:prSet/>
      <dgm:spPr/>
      <dgm:t>
        <a:bodyPr/>
        <a:lstStyle/>
        <a:p>
          <a:pPr rtl="0"/>
          <a:r>
            <a:rPr lang="zh-CN" dirty="0" smtClean="0"/>
            <a:t>在代码走读和单元测试之前使用</a:t>
          </a:r>
          <a:r>
            <a:rPr lang="en-US" dirty="0" smtClean="0"/>
            <a:t>PC-Lint</a:t>
          </a:r>
          <a:r>
            <a:rPr lang="zh-CN" dirty="0" smtClean="0"/>
            <a:t>进行检查，可以提前发现程序隐藏错误，提高代码质量，节省测试时间</a:t>
          </a:r>
          <a:endParaRPr lang="zh-CN" dirty="0"/>
        </a:p>
      </dgm:t>
    </dgm:pt>
    <dgm:pt modelId="{34E9F3A4-C7AE-4A7D-A5C7-2FB58EC1619A}" type="parTrans" cxnId="{6A62F4A1-F42E-43C0-AB90-342E9A43F09D}">
      <dgm:prSet/>
      <dgm:spPr/>
      <dgm:t>
        <a:bodyPr/>
        <a:lstStyle/>
        <a:p>
          <a:endParaRPr lang="zh-CN" altLang="en-US"/>
        </a:p>
      </dgm:t>
    </dgm:pt>
    <dgm:pt modelId="{BE930E08-B1A0-4F31-A80B-175EBB021844}" type="sibTrans" cxnId="{6A62F4A1-F42E-43C0-AB90-342E9A43F09D}">
      <dgm:prSet/>
      <dgm:spPr/>
      <dgm:t>
        <a:bodyPr/>
        <a:lstStyle/>
        <a:p>
          <a:endParaRPr lang="zh-CN" altLang="en-US"/>
        </a:p>
      </dgm:t>
    </dgm:pt>
    <dgm:pt modelId="{72CF2DD1-F42E-41EB-8169-4A8A21DA4A10}" type="pres">
      <dgm:prSet presAssocID="{1D1F5979-4467-4264-91A6-CC20D409E4F4}" presName="vert0" presStyleCnt="0">
        <dgm:presLayoutVars>
          <dgm:dir/>
          <dgm:animOne val="branch"/>
          <dgm:animLvl val="lvl"/>
        </dgm:presLayoutVars>
      </dgm:prSet>
      <dgm:spPr/>
      <dgm:t>
        <a:bodyPr/>
        <a:lstStyle/>
        <a:p>
          <a:endParaRPr lang="zh-CN" altLang="en-US"/>
        </a:p>
      </dgm:t>
    </dgm:pt>
    <dgm:pt modelId="{3BA778FF-F043-4B3D-A6C3-8E47A6A54403}" type="pres">
      <dgm:prSet presAssocID="{F6EF9367-DAD3-4B7F-94C6-3EF967EABC2B}" presName="thickLine" presStyleLbl="alignNode1" presStyleIdx="0" presStyleCnt="3"/>
      <dgm:spPr/>
    </dgm:pt>
    <dgm:pt modelId="{86C75090-DF7F-46E2-A412-05DD0D0DE613}" type="pres">
      <dgm:prSet presAssocID="{F6EF9367-DAD3-4B7F-94C6-3EF967EABC2B}" presName="horz1" presStyleCnt="0"/>
      <dgm:spPr/>
    </dgm:pt>
    <dgm:pt modelId="{FE2B0A7A-46BA-4592-A817-C647F5690ED7}" type="pres">
      <dgm:prSet presAssocID="{F6EF9367-DAD3-4B7F-94C6-3EF967EABC2B}" presName="tx1" presStyleLbl="revTx" presStyleIdx="0" presStyleCnt="3"/>
      <dgm:spPr/>
      <dgm:t>
        <a:bodyPr/>
        <a:lstStyle/>
        <a:p>
          <a:endParaRPr lang="zh-CN" altLang="en-US"/>
        </a:p>
      </dgm:t>
    </dgm:pt>
    <dgm:pt modelId="{DB1F39C2-CAE0-4E46-AF34-41D5BB0752F1}" type="pres">
      <dgm:prSet presAssocID="{F6EF9367-DAD3-4B7F-94C6-3EF967EABC2B}" presName="vert1" presStyleCnt="0"/>
      <dgm:spPr/>
    </dgm:pt>
    <dgm:pt modelId="{D9348EFB-84D3-4077-8B76-FC1C1E855478}" type="pres">
      <dgm:prSet presAssocID="{5488CCED-E462-4D73-8C9A-3004AC51E784}" presName="thickLine" presStyleLbl="alignNode1" presStyleIdx="1" presStyleCnt="3"/>
      <dgm:spPr/>
    </dgm:pt>
    <dgm:pt modelId="{114B9FCD-99FA-4BE7-9317-EA8C2020FC7D}" type="pres">
      <dgm:prSet presAssocID="{5488CCED-E462-4D73-8C9A-3004AC51E784}" presName="horz1" presStyleCnt="0"/>
      <dgm:spPr/>
    </dgm:pt>
    <dgm:pt modelId="{4A4697A3-27BA-46A4-AEEA-A0F058970DAC}" type="pres">
      <dgm:prSet presAssocID="{5488CCED-E462-4D73-8C9A-3004AC51E784}" presName="tx1" presStyleLbl="revTx" presStyleIdx="1" presStyleCnt="3"/>
      <dgm:spPr/>
      <dgm:t>
        <a:bodyPr/>
        <a:lstStyle/>
        <a:p>
          <a:endParaRPr lang="zh-CN" altLang="en-US"/>
        </a:p>
      </dgm:t>
    </dgm:pt>
    <dgm:pt modelId="{DA77E8AE-9E40-4795-9E2E-12AF68D7C48C}" type="pres">
      <dgm:prSet presAssocID="{5488CCED-E462-4D73-8C9A-3004AC51E784}" presName="vert1" presStyleCnt="0"/>
      <dgm:spPr/>
    </dgm:pt>
    <dgm:pt modelId="{9AEF5AB2-DDD9-4A8B-99C5-FFFDB9771C93}" type="pres">
      <dgm:prSet presAssocID="{B52960A2-9BE8-43CD-8124-06DB9913F8FE}" presName="thickLine" presStyleLbl="alignNode1" presStyleIdx="2" presStyleCnt="3"/>
      <dgm:spPr/>
    </dgm:pt>
    <dgm:pt modelId="{F313E5A0-3006-4ABD-BD85-FFE4DF2DFA42}" type="pres">
      <dgm:prSet presAssocID="{B52960A2-9BE8-43CD-8124-06DB9913F8FE}" presName="horz1" presStyleCnt="0"/>
      <dgm:spPr/>
    </dgm:pt>
    <dgm:pt modelId="{51244D19-46B2-4CE1-82A7-14A64E8789FA}" type="pres">
      <dgm:prSet presAssocID="{B52960A2-9BE8-43CD-8124-06DB9913F8FE}" presName="tx1" presStyleLbl="revTx" presStyleIdx="2" presStyleCnt="3"/>
      <dgm:spPr/>
      <dgm:t>
        <a:bodyPr/>
        <a:lstStyle/>
        <a:p>
          <a:endParaRPr lang="zh-CN" altLang="en-US"/>
        </a:p>
      </dgm:t>
    </dgm:pt>
    <dgm:pt modelId="{F67CB57A-FC48-448F-8CDE-7B0B6FE0AC9F}" type="pres">
      <dgm:prSet presAssocID="{B52960A2-9BE8-43CD-8124-06DB9913F8FE}" presName="vert1" presStyleCnt="0"/>
      <dgm:spPr/>
    </dgm:pt>
  </dgm:ptLst>
  <dgm:cxnLst>
    <dgm:cxn modelId="{ABA63F0E-91A7-4E35-8A2F-0885C8C2A990}" type="presOf" srcId="{B52960A2-9BE8-43CD-8124-06DB9913F8FE}" destId="{51244D19-46B2-4CE1-82A7-14A64E8789FA}" srcOrd="0" destOrd="0" presId="urn:microsoft.com/office/officeart/2008/layout/LinedList"/>
    <dgm:cxn modelId="{5E90CBF1-52A4-4FA4-9BFE-D817483A89C1}" type="presOf" srcId="{1D1F5979-4467-4264-91A6-CC20D409E4F4}" destId="{72CF2DD1-F42E-41EB-8169-4A8A21DA4A10}" srcOrd="0" destOrd="0" presId="urn:microsoft.com/office/officeart/2008/layout/LinedList"/>
    <dgm:cxn modelId="{772F0408-E2FB-4A23-AD53-27072BFB4A7B}" type="presOf" srcId="{5488CCED-E462-4D73-8C9A-3004AC51E784}" destId="{4A4697A3-27BA-46A4-AEEA-A0F058970DAC}" srcOrd="0" destOrd="0" presId="urn:microsoft.com/office/officeart/2008/layout/LinedList"/>
    <dgm:cxn modelId="{6784A757-CB88-4805-8F30-AF3187FF43E5}" srcId="{1D1F5979-4467-4264-91A6-CC20D409E4F4}" destId="{F6EF9367-DAD3-4B7F-94C6-3EF967EABC2B}" srcOrd="0" destOrd="0" parTransId="{98D1E26E-0306-405D-987D-B1036F3A7D90}" sibTransId="{D6595EB7-DD90-4113-892F-096131BD5DCB}"/>
    <dgm:cxn modelId="{396C9580-2E78-46F8-AC1C-8F84514703EF}" srcId="{1D1F5979-4467-4264-91A6-CC20D409E4F4}" destId="{5488CCED-E462-4D73-8C9A-3004AC51E784}" srcOrd="1" destOrd="0" parTransId="{1792C62F-4F13-4A2B-88FC-2D0A91DD771A}" sibTransId="{78AE962D-E8C9-42F9-A2B4-EFBA24B60075}"/>
    <dgm:cxn modelId="{5E512005-3BF8-4E81-9F41-AB4E38DB883A}" type="presOf" srcId="{F6EF9367-DAD3-4B7F-94C6-3EF967EABC2B}" destId="{FE2B0A7A-46BA-4592-A817-C647F5690ED7}" srcOrd="0" destOrd="0" presId="urn:microsoft.com/office/officeart/2008/layout/LinedList"/>
    <dgm:cxn modelId="{6A62F4A1-F42E-43C0-AB90-342E9A43F09D}" srcId="{1D1F5979-4467-4264-91A6-CC20D409E4F4}" destId="{B52960A2-9BE8-43CD-8124-06DB9913F8FE}" srcOrd="2" destOrd="0" parTransId="{34E9F3A4-C7AE-4A7D-A5C7-2FB58EC1619A}" sibTransId="{BE930E08-B1A0-4F31-A80B-175EBB021844}"/>
    <dgm:cxn modelId="{9C3DCF58-F1BD-42D3-91EF-C7B3541E07AE}" type="presParOf" srcId="{72CF2DD1-F42E-41EB-8169-4A8A21DA4A10}" destId="{3BA778FF-F043-4B3D-A6C3-8E47A6A54403}" srcOrd="0" destOrd="0" presId="urn:microsoft.com/office/officeart/2008/layout/LinedList"/>
    <dgm:cxn modelId="{8A19FE92-8AFF-430C-BE71-DDDF11B462D9}" type="presParOf" srcId="{72CF2DD1-F42E-41EB-8169-4A8A21DA4A10}" destId="{86C75090-DF7F-46E2-A412-05DD0D0DE613}" srcOrd="1" destOrd="0" presId="urn:microsoft.com/office/officeart/2008/layout/LinedList"/>
    <dgm:cxn modelId="{55F57A13-FFF1-4D1D-93FE-B98DF3A4FF39}" type="presParOf" srcId="{86C75090-DF7F-46E2-A412-05DD0D0DE613}" destId="{FE2B0A7A-46BA-4592-A817-C647F5690ED7}" srcOrd="0" destOrd="0" presId="urn:microsoft.com/office/officeart/2008/layout/LinedList"/>
    <dgm:cxn modelId="{CBB9E9AE-63C7-4820-9656-DCF5839B37C9}" type="presParOf" srcId="{86C75090-DF7F-46E2-A412-05DD0D0DE613}" destId="{DB1F39C2-CAE0-4E46-AF34-41D5BB0752F1}" srcOrd="1" destOrd="0" presId="urn:microsoft.com/office/officeart/2008/layout/LinedList"/>
    <dgm:cxn modelId="{06936F5D-4BB3-4AEB-BB7C-B7D0DFAB39DD}" type="presParOf" srcId="{72CF2DD1-F42E-41EB-8169-4A8A21DA4A10}" destId="{D9348EFB-84D3-4077-8B76-FC1C1E855478}" srcOrd="2" destOrd="0" presId="urn:microsoft.com/office/officeart/2008/layout/LinedList"/>
    <dgm:cxn modelId="{74BA4CF7-E805-469F-AF0B-9EF935396B6D}" type="presParOf" srcId="{72CF2DD1-F42E-41EB-8169-4A8A21DA4A10}" destId="{114B9FCD-99FA-4BE7-9317-EA8C2020FC7D}" srcOrd="3" destOrd="0" presId="urn:microsoft.com/office/officeart/2008/layout/LinedList"/>
    <dgm:cxn modelId="{FA3DB23D-9286-4C83-A4C8-C1C3EC60D51A}" type="presParOf" srcId="{114B9FCD-99FA-4BE7-9317-EA8C2020FC7D}" destId="{4A4697A3-27BA-46A4-AEEA-A0F058970DAC}" srcOrd="0" destOrd="0" presId="urn:microsoft.com/office/officeart/2008/layout/LinedList"/>
    <dgm:cxn modelId="{8830A90C-4213-4377-B578-C186EABC6CB6}" type="presParOf" srcId="{114B9FCD-99FA-4BE7-9317-EA8C2020FC7D}" destId="{DA77E8AE-9E40-4795-9E2E-12AF68D7C48C}" srcOrd="1" destOrd="0" presId="urn:microsoft.com/office/officeart/2008/layout/LinedList"/>
    <dgm:cxn modelId="{9A743AEE-FC21-4CCC-AACA-F0DF0CC83BF1}" type="presParOf" srcId="{72CF2DD1-F42E-41EB-8169-4A8A21DA4A10}" destId="{9AEF5AB2-DDD9-4A8B-99C5-FFFDB9771C93}" srcOrd="4" destOrd="0" presId="urn:microsoft.com/office/officeart/2008/layout/LinedList"/>
    <dgm:cxn modelId="{0567C51D-B727-48FD-B42C-5D77EEF63E27}" type="presParOf" srcId="{72CF2DD1-F42E-41EB-8169-4A8A21DA4A10}" destId="{F313E5A0-3006-4ABD-BD85-FFE4DF2DFA42}" srcOrd="5" destOrd="0" presId="urn:microsoft.com/office/officeart/2008/layout/LinedList"/>
    <dgm:cxn modelId="{8EE8CC8E-3D29-49D2-8E22-420950E5D2D7}" type="presParOf" srcId="{F313E5A0-3006-4ABD-BD85-FFE4DF2DFA42}" destId="{51244D19-46B2-4CE1-82A7-14A64E8789FA}" srcOrd="0" destOrd="0" presId="urn:microsoft.com/office/officeart/2008/layout/LinedList"/>
    <dgm:cxn modelId="{47C94232-8DD5-4493-8E3A-892FB7F97631}" type="presParOf" srcId="{F313E5A0-3006-4ABD-BD85-FFE4DF2DFA42}" destId="{F67CB57A-FC48-448F-8CDE-7B0B6FE0AC9F}"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239A928B-24B9-455D-857D-DC6AF353A65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2B920D76-ACA2-4202-9E7B-59620F1C66E1}">
      <dgm:prSet/>
      <dgm:spPr/>
      <dgm:t>
        <a:bodyPr/>
        <a:lstStyle/>
        <a:p>
          <a:pPr rtl="0"/>
          <a:r>
            <a:rPr lang="zh-CN" altLang="en-US" dirty="0" smtClean="0"/>
            <a:t>怎样</a:t>
          </a:r>
          <a:r>
            <a:rPr lang="en-US" dirty="0" err="1" smtClean="0"/>
            <a:t>pclint</a:t>
          </a:r>
          <a:r>
            <a:rPr lang="zh-CN" dirty="0" smtClean="0"/>
            <a:t>集成</a:t>
          </a:r>
          <a:endParaRPr lang="zh-CN" dirty="0"/>
        </a:p>
      </dgm:t>
    </dgm:pt>
    <dgm:pt modelId="{179D1D8B-0399-487A-BFFA-BB2BA64CB57E}" type="parTrans" cxnId="{AC714AB5-E9F9-4830-A378-1A13FACF075E}">
      <dgm:prSet/>
      <dgm:spPr/>
      <dgm:t>
        <a:bodyPr/>
        <a:lstStyle/>
        <a:p>
          <a:endParaRPr lang="zh-CN" altLang="en-US"/>
        </a:p>
      </dgm:t>
    </dgm:pt>
    <dgm:pt modelId="{EB43B6DA-B9D7-4209-A788-9E39279353F6}" type="sibTrans" cxnId="{AC714AB5-E9F9-4830-A378-1A13FACF075E}">
      <dgm:prSet/>
      <dgm:spPr/>
      <dgm:t>
        <a:bodyPr/>
        <a:lstStyle/>
        <a:p>
          <a:endParaRPr lang="zh-CN" altLang="en-US"/>
        </a:p>
      </dgm:t>
    </dgm:pt>
    <dgm:pt modelId="{D06A5719-FEE9-443D-9863-C1B53B0845C9}" type="pres">
      <dgm:prSet presAssocID="{239A928B-24B9-455D-857D-DC6AF353A657}" presName="linear" presStyleCnt="0">
        <dgm:presLayoutVars>
          <dgm:animLvl val="lvl"/>
          <dgm:resizeHandles val="exact"/>
        </dgm:presLayoutVars>
      </dgm:prSet>
      <dgm:spPr/>
      <dgm:t>
        <a:bodyPr/>
        <a:lstStyle/>
        <a:p>
          <a:endParaRPr lang="zh-CN" altLang="en-US"/>
        </a:p>
      </dgm:t>
    </dgm:pt>
    <dgm:pt modelId="{1045239D-6068-4DFF-B87B-0730CB2FCD0F}" type="pres">
      <dgm:prSet presAssocID="{2B920D76-ACA2-4202-9E7B-59620F1C66E1}" presName="parentText" presStyleLbl="node1" presStyleIdx="0" presStyleCnt="1">
        <dgm:presLayoutVars>
          <dgm:chMax val="0"/>
          <dgm:bulletEnabled val="1"/>
        </dgm:presLayoutVars>
      </dgm:prSet>
      <dgm:spPr/>
      <dgm:t>
        <a:bodyPr/>
        <a:lstStyle/>
        <a:p>
          <a:endParaRPr lang="zh-CN" altLang="en-US"/>
        </a:p>
      </dgm:t>
    </dgm:pt>
  </dgm:ptLst>
  <dgm:cxnLst>
    <dgm:cxn modelId="{AC714AB5-E9F9-4830-A378-1A13FACF075E}" srcId="{239A928B-24B9-455D-857D-DC6AF353A657}" destId="{2B920D76-ACA2-4202-9E7B-59620F1C66E1}" srcOrd="0" destOrd="0" parTransId="{179D1D8B-0399-487A-BFFA-BB2BA64CB57E}" sibTransId="{EB43B6DA-B9D7-4209-A788-9E39279353F6}"/>
    <dgm:cxn modelId="{986B7341-D9D6-4CCE-93B0-E0E6FCF593EF}" type="presOf" srcId="{2B920D76-ACA2-4202-9E7B-59620F1C66E1}" destId="{1045239D-6068-4DFF-B87B-0730CB2FCD0F}" srcOrd="0" destOrd="0" presId="urn:microsoft.com/office/officeart/2005/8/layout/vList2"/>
    <dgm:cxn modelId="{9C3454D4-8E97-43A1-BA50-1DD84318F8DC}" type="presOf" srcId="{239A928B-24B9-455D-857D-DC6AF353A657}" destId="{D06A5719-FEE9-443D-9863-C1B53B0845C9}" srcOrd="0" destOrd="0" presId="urn:microsoft.com/office/officeart/2005/8/layout/vList2"/>
    <dgm:cxn modelId="{E34F2753-B2E9-4D33-84D2-CC4FA1F021FF}" type="presParOf" srcId="{D06A5719-FEE9-443D-9863-C1B53B0845C9}" destId="{1045239D-6068-4DFF-B87B-0730CB2FCD0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39A928B-24B9-455D-857D-DC6AF353A65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2B920D76-ACA2-4202-9E7B-59620F1C66E1}">
      <dgm:prSet/>
      <dgm:spPr/>
      <dgm:t>
        <a:bodyPr/>
        <a:lstStyle/>
        <a:p>
          <a:pPr rtl="0"/>
          <a:r>
            <a:rPr lang="zh-CN" altLang="en-US" dirty="0" smtClean="0"/>
            <a:t>集成</a:t>
          </a:r>
          <a:r>
            <a:rPr lang="en-US" dirty="0" err="1" smtClean="0"/>
            <a:t>pclint</a:t>
          </a:r>
          <a:r>
            <a:rPr lang="zh-CN" altLang="en-US" dirty="0" smtClean="0"/>
            <a:t>后的效果</a:t>
          </a:r>
          <a:endParaRPr lang="zh-CN" dirty="0"/>
        </a:p>
      </dgm:t>
    </dgm:pt>
    <dgm:pt modelId="{179D1D8B-0399-487A-BFFA-BB2BA64CB57E}" type="parTrans" cxnId="{AC714AB5-E9F9-4830-A378-1A13FACF075E}">
      <dgm:prSet/>
      <dgm:spPr/>
      <dgm:t>
        <a:bodyPr/>
        <a:lstStyle/>
        <a:p>
          <a:endParaRPr lang="zh-CN" altLang="en-US"/>
        </a:p>
      </dgm:t>
    </dgm:pt>
    <dgm:pt modelId="{EB43B6DA-B9D7-4209-A788-9E39279353F6}" type="sibTrans" cxnId="{AC714AB5-E9F9-4830-A378-1A13FACF075E}">
      <dgm:prSet/>
      <dgm:spPr/>
      <dgm:t>
        <a:bodyPr/>
        <a:lstStyle/>
        <a:p>
          <a:endParaRPr lang="zh-CN" altLang="en-US"/>
        </a:p>
      </dgm:t>
    </dgm:pt>
    <dgm:pt modelId="{D06A5719-FEE9-443D-9863-C1B53B0845C9}" type="pres">
      <dgm:prSet presAssocID="{239A928B-24B9-455D-857D-DC6AF353A657}" presName="linear" presStyleCnt="0">
        <dgm:presLayoutVars>
          <dgm:animLvl val="lvl"/>
          <dgm:resizeHandles val="exact"/>
        </dgm:presLayoutVars>
      </dgm:prSet>
      <dgm:spPr/>
      <dgm:t>
        <a:bodyPr/>
        <a:lstStyle/>
        <a:p>
          <a:endParaRPr lang="zh-CN" altLang="en-US"/>
        </a:p>
      </dgm:t>
    </dgm:pt>
    <dgm:pt modelId="{1045239D-6068-4DFF-B87B-0730CB2FCD0F}" type="pres">
      <dgm:prSet presAssocID="{2B920D76-ACA2-4202-9E7B-59620F1C66E1}" presName="parentText" presStyleLbl="node1" presStyleIdx="0" presStyleCnt="1">
        <dgm:presLayoutVars>
          <dgm:chMax val="0"/>
          <dgm:bulletEnabled val="1"/>
        </dgm:presLayoutVars>
      </dgm:prSet>
      <dgm:spPr/>
      <dgm:t>
        <a:bodyPr/>
        <a:lstStyle/>
        <a:p>
          <a:endParaRPr lang="zh-CN" altLang="en-US"/>
        </a:p>
      </dgm:t>
    </dgm:pt>
  </dgm:ptLst>
  <dgm:cxnLst>
    <dgm:cxn modelId="{AC714AB5-E9F9-4830-A378-1A13FACF075E}" srcId="{239A928B-24B9-455D-857D-DC6AF353A657}" destId="{2B920D76-ACA2-4202-9E7B-59620F1C66E1}" srcOrd="0" destOrd="0" parTransId="{179D1D8B-0399-487A-BFFA-BB2BA64CB57E}" sibTransId="{EB43B6DA-B9D7-4209-A788-9E39279353F6}"/>
    <dgm:cxn modelId="{8204EE3D-6183-438F-A9DB-20039CE5A060}" type="presOf" srcId="{2B920D76-ACA2-4202-9E7B-59620F1C66E1}" destId="{1045239D-6068-4DFF-B87B-0730CB2FCD0F}" srcOrd="0" destOrd="0" presId="urn:microsoft.com/office/officeart/2005/8/layout/vList2"/>
    <dgm:cxn modelId="{A3248EB5-D549-4A1F-A6D5-D874122DC62A}" type="presOf" srcId="{239A928B-24B9-455D-857D-DC6AF353A657}" destId="{D06A5719-FEE9-443D-9863-C1B53B0845C9}" srcOrd="0" destOrd="0" presId="urn:microsoft.com/office/officeart/2005/8/layout/vList2"/>
    <dgm:cxn modelId="{373AAFC9-C212-4AEE-A1BB-AC511FF7A90B}" type="presParOf" srcId="{D06A5719-FEE9-443D-9863-C1B53B0845C9}" destId="{1045239D-6068-4DFF-B87B-0730CB2FCD0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239A928B-24B9-455D-857D-DC6AF353A65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2B920D76-ACA2-4202-9E7B-59620F1C66E1}">
      <dgm:prSet/>
      <dgm:spPr/>
      <dgm:t>
        <a:bodyPr/>
        <a:lstStyle/>
        <a:p>
          <a:pPr rtl="0"/>
          <a:r>
            <a:rPr lang="en-US" dirty="0" err="1" smtClean="0"/>
            <a:t>Phabricator</a:t>
          </a:r>
          <a:r>
            <a:rPr lang="zh-CN" dirty="0" smtClean="0"/>
            <a:t>与</a:t>
          </a:r>
          <a:r>
            <a:rPr lang="en-US" altLang="zh-CN" dirty="0" smtClean="0"/>
            <a:t>unit</a:t>
          </a:r>
          <a:r>
            <a:rPr lang="zh-CN" dirty="0" smtClean="0"/>
            <a:t>集成</a:t>
          </a:r>
          <a:endParaRPr lang="zh-CN" dirty="0"/>
        </a:p>
      </dgm:t>
    </dgm:pt>
    <dgm:pt modelId="{179D1D8B-0399-487A-BFFA-BB2BA64CB57E}" type="parTrans" cxnId="{AC714AB5-E9F9-4830-A378-1A13FACF075E}">
      <dgm:prSet/>
      <dgm:spPr/>
      <dgm:t>
        <a:bodyPr/>
        <a:lstStyle/>
        <a:p>
          <a:endParaRPr lang="zh-CN" altLang="en-US"/>
        </a:p>
      </dgm:t>
    </dgm:pt>
    <dgm:pt modelId="{EB43B6DA-B9D7-4209-A788-9E39279353F6}" type="sibTrans" cxnId="{AC714AB5-E9F9-4830-A378-1A13FACF075E}">
      <dgm:prSet/>
      <dgm:spPr/>
      <dgm:t>
        <a:bodyPr/>
        <a:lstStyle/>
        <a:p>
          <a:endParaRPr lang="zh-CN" altLang="en-US"/>
        </a:p>
      </dgm:t>
    </dgm:pt>
    <dgm:pt modelId="{D06A5719-FEE9-443D-9863-C1B53B0845C9}" type="pres">
      <dgm:prSet presAssocID="{239A928B-24B9-455D-857D-DC6AF353A657}" presName="linear" presStyleCnt="0">
        <dgm:presLayoutVars>
          <dgm:animLvl val="lvl"/>
          <dgm:resizeHandles val="exact"/>
        </dgm:presLayoutVars>
      </dgm:prSet>
      <dgm:spPr/>
      <dgm:t>
        <a:bodyPr/>
        <a:lstStyle/>
        <a:p>
          <a:endParaRPr lang="zh-CN" altLang="en-US"/>
        </a:p>
      </dgm:t>
    </dgm:pt>
    <dgm:pt modelId="{1045239D-6068-4DFF-B87B-0730CB2FCD0F}" type="pres">
      <dgm:prSet presAssocID="{2B920D76-ACA2-4202-9E7B-59620F1C66E1}" presName="parentText" presStyleLbl="node1" presStyleIdx="0" presStyleCnt="1">
        <dgm:presLayoutVars>
          <dgm:chMax val="0"/>
          <dgm:bulletEnabled val="1"/>
        </dgm:presLayoutVars>
      </dgm:prSet>
      <dgm:spPr/>
      <dgm:t>
        <a:bodyPr/>
        <a:lstStyle/>
        <a:p>
          <a:endParaRPr lang="zh-CN" altLang="en-US"/>
        </a:p>
      </dgm:t>
    </dgm:pt>
  </dgm:ptLst>
  <dgm:cxnLst>
    <dgm:cxn modelId="{AC714AB5-E9F9-4830-A378-1A13FACF075E}" srcId="{239A928B-24B9-455D-857D-DC6AF353A657}" destId="{2B920D76-ACA2-4202-9E7B-59620F1C66E1}" srcOrd="0" destOrd="0" parTransId="{179D1D8B-0399-487A-BFFA-BB2BA64CB57E}" sibTransId="{EB43B6DA-B9D7-4209-A788-9E39279353F6}"/>
    <dgm:cxn modelId="{4F68AA1C-1DD8-48BD-B320-4AAD6D200D74}" type="presOf" srcId="{2B920D76-ACA2-4202-9E7B-59620F1C66E1}" destId="{1045239D-6068-4DFF-B87B-0730CB2FCD0F}" srcOrd="0" destOrd="0" presId="urn:microsoft.com/office/officeart/2005/8/layout/vList2"/>
    <dgm:cxn modelId="{8EEFDCEA-FD8B-4859-9D27-154F64DDB225}" type="presOf" srcId="{239A928B-24B9-455D-857D-DC6AF353A657}" destId="{D06A5719-FEE9-443D-9863-C1B53B0845C9}" srcOrd="0" destOrd="0" presId="urn:microsoft.com/office/officeart/2005/8/layout/vList2"/>
    <dgm:cxn modelId="{8C4021B1-B18B-4735-AA7E-D978A0558A46}" type="presParOf" srcId="{D06A5719-FEE9-443D-9863-C1B53B0845C9}" destId="{1045239D-6068-4DFF-B87B-0730CB2FCD0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CA5F4515-E841-4FCA-A9E3-9E498D828F5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D02BD7B-8EF6-41B2-B70F-34F742E18DD1}">
      <dgm:prSet/>
      <dgm:spPr/>
      <dgm:t>
        <a:bodyPr/>
        <a:lstStyle/>
        <a:p>
          <a:r>
            <a:rPr lang="zh-CN" altLang="en-US" smtClean="0"/>
            <a:t>后续完善</a:t>
          </a:r>
          <a:endParaRPr lang="zh-CN" altLang="en-US"/>
        </a:p>
      </dgm:t>
    </dgm:pt>
    <dgm:pt modelId="{A2D62DD9-9972-40DA-979A-C17C3EDF82EA}" type="parTrans" cxnId="{C2A98CF4-9680-4BEE-A2D6-F49F53243C9F}">
      <dgm:prSet/>
      <dgm:spPr/>
      <dgm:t>
        <a:bodyPr/>
        <a:lstStyle/>
        <a:p>
          <a:endParaRPr lang="zh-CN" altLang="en-US"/>
        </a:p>
      </dgm:t>
    </dgm:pt>
    <dgm:pt modelId="{AFFDC313-F25A-438B-8A48-F49307446FAC}" type="sibTrans" cxnId="{C2A98CF4-9680-4BEE-A2D6-F49F53243C9F}">
      <dgm:prSet/>
      <dgm:spPr/>
      <dgm:t>
        <a:bodyPr/>
        <a:lstStyle/>
        <a:p>
          <a:endParaRPr lang="zh-CN" altLang="en-US"/>
        </a:p>
      </dgm:t>
    </dgm:pt>
    <dgm:pt modelId="{A14AEE29-18F4-418D-AD4E-C758C3533627}" type="pres">
      <dgm:prSet presAssocID="{CA5F4515-E841-4FCA-A9E3-9E498D828F5F}" presName="vert0" presStyleCnt="0">
        <dgm:presLayoutVars>
          <dgm:dir/>
          <dgm:animOne val="branch"/>
          <dgm:animLvl val="lvl"/>
        </dgm:presLayoutVars>
      </dgm:prSet>
      <dgm:spPr/>
      <dgm:t>
        <a:bodyPr/>
        <a:lstStyle/>
        <a:p>
          <a:endParaRPr lang="zh-CN" altLang="en-US"/>
        </a:p>
      </dgm:t>
    </dgm:pt>
    <dgm:pt modelId="{887F0686-63CC-4961-9B38-00E332B30EF0}" type="pres">
      <dgm:prSet presAssocID="{2D02BD7B-8EF6-41B2-B70F-34F742E18DD1}" presName="thickLine" presStyleLbl="alignNode1" presStyleIdx="0" presStyleCnt="1"/>
      <dgm:spPr/>
    </dgm:pt>
    <dgm:pt modelId="{C11F079C-44A7-47E8-BA4C-C23BEE6D4462}" type="pres">
      <dgm:prSet presAssocID="{2D02BD7B-8EF6-41B2-B70F-34F742E18DD1}" presName="horz1" presStyleCnt="0"/>
      <dgm:spPr/>
    </dgm:pt>
    <dgm:pt modelId="{A0B9375A-3307-492F-B9E8-2E5A4C6AED61}" type="pres">
      <dgm:prSet presAssocID="{2D02BD7B-8EF6-41B2-B70F-34F742E18DD1}" presName="tx1" presStyleLbl="revTx" presStyleIdx="0" presStyleCnt="1"/>
      <dgm:spPr/>
      <dgm:t>
        <a:bodyPr/>
        <a:lstStyle/>
        <a:p>
          <a:endParaRPr lang="zh-CN" altLang="en-US"/>
        </a:p>
      </dgm:t>
    </dgm:pt>
    <dgm:pt modelId="{7CEB76CD-FAA5-4D87-A1B7-CCF4B902E482}" type="pres">
      <dgm:prSet presAssocID="{2D02BD7B-8EF6-41B2-B70F-34F742E18DD1}" presName="vert1" presStyleCnt="0"/>
      <dgm:spPr/>
    </dgm:pt>
  </dgm:ptLst>
  <dgm:cxnLst>
    <dgm:cxn modelId="{018C21F0-644F-4936-BC20-5F87B61A59C5}" type="presOf" srcId="{2D02BD7B-8EF6-41B2-B70F-34F742E18DD1}" destId="{A0B9375A-3307-492F-B9E8-2E5A4C6AED61}" srcOrd="0" destOrd="0" presId="urn:microsoft.com/office/officeart/2008/layout/LinedList"/>
    <dgm:cxn modelId="{3B630D81-C5F0-4FF0-A456-3EF41E6648EF}" type="presOf" srcId="{CA5F4515-E841-4FCA-A9E3-9E498D828F5F}" destId="{A14AEE29-18F4-418D-AD4E-C758C3533627}" srcOrd="0" destOrd="0" presId="urn:microsoft.com/office/officeart/2008/layout/LinedList"/>
    <dgm:cxn modelId="{C2A98CF4-9680-4BEE-A2D6-F49F53243C9F}" srcId="{CA5F4515-E841-4FCA-A9E3-9E498D828F5F}" destId="{2D02BD7B-8EF6-41B2-B70F-34F742E18DD1}" srcOrd="0" destOrd="0" parTransId="{A2D62DD9-9972-40DA-979A-C17C3EDF82EA}" sibTransId="{AFFDC313-F25A-438B-8A48-F49307446FAC}"/>
    <dgm:cxn modelId="{0B07B0CA-F3CF-4C55-A464-7410EE4944FD}" type="presParOf" srcId="{A14AEE29-18F4-418D-AD4E-C758C3533627}" destId="{887F0686-63CC-4961-9B38-00E332B30EF0}" srcOrd="0" destOrd="0" presId="urn:microsoft.com/office/officeart/2008/layout/LinedList"/>
    <dgm:cxn modelId="{811A7C00-33E1-4EA7-9E5A-6BFD53B04274}" type="presParOf" srcId="{A14AEE29-18F4-418D-AD4E-C758C3533627}" destId="{C11F079C-44A7-47E8-BA4C-C23BEE6D4462}" srcOrd="1" destOrd="0" presId="urn:microsoft.com/office/officeart/2008/layout/LinedList"/>
    <dgm:cxn modelId="{61C7ACA9-0BA3-414E-A8FC-8AA6078849E8}" type="presParOf" srcId="{C11F079C-44A7-47E8-BA4C-C23BEE6D4462}" destId="{A0B9375A-3307-492F-B9E8-2E5A4C6AED61}" srcOrd="0" destOrd="0" presId="urn:microsoft.com/office/officeart/2008/layout/LinedList"/>
    <dgm:cxn modelId="{C5B31551-A58D-4B20-B9D7-92E9BF930106}" type="presParOf" srcId="{C11F079C-44A7-47E8-BA4C-C23BEE6D4462}" destId="{7CEB76CD-FAA5-4D87-A1B7-CCF4B902E482}"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4684B8B0-E089-4C7F-9E1A-E07CC72BD98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0F657CD8-E2C1-4206-A9F7-2F9403178302}">
      <dgm:prSet/>
      <dgm:spPr/>
      <dgm:t>
        <a:bodyPr/>
        <a:lstStyle/>
        <a:p>
          <a:pPr rtl="0"/>
          <a:r>
            <a:rPr lang="zh-CN" dirty="0" smtClean="0"/>
            <a:t>相关文档</a:t>
          </a:r>
          <a:endParaRPr lang="zh-CN" dirty="0"/>
        </a:p>
      </dgm:t>
    </dgm:pt>
    <dgm:pt modelId="{574AF198-FE39-4184-BD4B-92655CF9A397}" type="parTrans" cxnId="{0D7A3596-4524-4AEF-9D18-3EC25A363126}">
      <dgm:prSet/>
      <dgm:spPr/>
      <dgm:t>
        <a:bodyPr/>
        <a:lstStyle/>
        <a:p>
          <a:endParaRPr lang="zh-CN" altLang="en-US"/>
        </a:p>
      </dgm:t>
    </dgm:pt>
    <dgm:pt modelId="{42790100-D7B8-4802-8889-F347696BCEE8}" type="sibTrans" cxnId="{0D7A3596-4524-4AEF-9D18-3EC25A363126}">
      <dgm:prSet/>
      <dgm:spPr/>
      <dgm:t>
        <a:bodyPr/>
        <a:lstStyle/>
        <a:p>
          <a:endParaRPr lang="zh-CN" altLang="en-US"/>
        </a:p>
      </dgm:t>
    </dgm:pt>
    <dgm:pt modelId="{46DFDD17-6373-4D34-BE29-578C26186102}" type="pres">
      <dgm:prSet presAssocID="{4684B8B0-E089-4C7F-9E1A-E07CC72BD980}" presName="linear" presStyleCnt="0">
        <dgm:presLayoutVars>
          <dgm:animLvl val="lvl"/>
          <dgm:resizeHandles val="exact"/>
        </dgm:presLayoutVars>
      </dgm:prSet>
      <dgm:spPr/>
      <dgm:t>
        <a:bodyPr/>
        <a:lstStyle/>
        <a:p>
          <a:endParaRPr lang="zh-CN" altLang="en-US"/>
        </a:p>
      </dgm:t>
    </dgm:pt>
    <dgm:pt modelId="{861C05AA-BC05-4C99-A3A1-85326FAF2422}" type="pres">
      <dgm:prSet presAssocID="{0F657CD8-E2C1-4206-A9F7-2F9403178302}" presName="parentText" presStyleLbl="node1" presStyleIdx="0" presStyleCnt="1" custLinFactY="-15650" custLinFactNeighborX="-926" custLinFactNeighborY="-100000">
        <dgm:presLayoutVars>
          <dgm:chMax val="0"/>
          <dgm:bulletEnabled val="1"/>
        </dgm:presLayoutVars>
      </dgm:prSet>
      <dgm:spPr/>
      <dgm:t>
        <a:bodyPr/>
        <a:lstStyle/>
        <a:p>
          <a:endParaRPr lang="zh-CN" altLang="en-US"/>
        </a:p>
      </dgm:t>
    </dgm:pt>
  </dgm:ptLst>
  <dgm:cxnLst>
    <dgm:cxn modelId="{A00852E2-DF1C-4A94-8B46-FE349B45B4B4}" type="presOf" srcId="{0F657CD8-E2C1-4206-A9F7-2F9403178302}" destId="{861C05AA-BC05-4C99-A3A1-85326FAF2422}" srcOrd="0" destOrd="0" presId="urn:microsoft.com/office/officeart/2005/8/layout/vList2"/>
    <dgm:cxn modelId="{0D7A3596-4524-4AEF-9D18-3EC25A363126}" srcId="{4684B8B0-E089-4C7F-9E1A-E07CC72BD980}" destId="{0F657CD8-E2C1-4206-A9F7-2F9403178302}" srcOrd="0" destOrd="0" parTransId="{574AF198-FE39-4184-BD4B-92655CF9A397}" sibTransId="{42790100-D7B8-4802-8889-F347696BCEE8}"/>
    <dgm:cxn modelId="{ABCEF14A-10E8-42D9-B51F-80D531F306D2}" type="presOf" srcId="{4684B8B0-E089-4C7F-9E1A-E07CC72BD980}" destId="{46DFDD17-6373-4D34-BE29-578C26186102}" srcOrd="0" destOrd="0" presId="urn:microsoft.com/office/officeart/2005/8/layout/vList2"/>
    <dgm:cxn modelId="{30521F5D-DC00-40A3-AB80-59087D5FEF98}" type="presParOf" srcId="{46DFDD17-6373-4D34-BE29-578C26186102}" destId="{861C05AA-BC05-4C99-A3A1-85326FAF24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06CD8C-5225-4986-BC81-CBEFD3C969B6}" type="doc">
      <dgm:prSet loTypeId="urn:microsoft.com/office/officeart/2008/layout/VerticalCurvedList" loCatId="list" qsTypeId="urn:microsoft.com/office/officeart/2005/8/quickstyle/simple3" qsCatId="simple" csTypeId="urn:microsoft.com/office/officeart/2005/8/colors/accent1_2" csCatId="accent1"/>
      <dgm:spPr/>
      <dgm:t>
        <a:bodyPr/>
        <a:lstStyle/>
        <a:p>
          <a:endParaRPr lang="zh-CN" altLang="en-US"/>
        </a:p>
      </dgm:t>
    </dgm:pt>
    <dgm:pt modelId="{48306B88-7754-43E4-9E86-29764FF85619}">
      <dgm:prSet/>
      <dgm:spPr/>
      <dgm:t>
        <a:bodyPr/>
        <a:lstStyle/>
        <a:p>
          <a:pPr rtl="0"/>
          <a:r>
            <a:rPr lang="zh-CN" dirty="0" smtClean="0"/>
            <a:t>什么是代码评审</a:t>
          </a:r>
          <a:endParaRPr lang="zh-CN" dirty="0"/>
        </a:p>
      </dgm:t>
    </dgm:pt>
    <dgm:pt modelId="{A9159909-E8C1-4FE4-A47A-8295670741C6}" type="parTrans" cxnId="{95363312-C127-49D6-A219-980D8BF67516}">
      <dgm:prSet/>
      <dgm:spPr/>
      <dgm:t>
        <a:bodyPr/>
        <a:lstStyle/>
        <a:p>
          <a:endParaRPr lang="zh-CN" altLang="en-US"/>
        </a:p>
      </dgm:t>
    </dgm:pt>
    <dgm:pt modelId="{030ED685-C7BB-40CF-AF7D-A6E82891CC98}" type="sibTrans" cxnId="{95363312-C127-49D6-A219-980D8BF67516}">
      <dgm:prSet/>
      <dgm:spPr/>
      <dgm:t>
        <a:bodyPr/>
        <a:lstStyle/>
        <a:p>
          <a:endParaRPr lang="zh-CN" altLang="en-US"/>
        </a:p>
      </dgm:t>
    </dgm:pt>
    <dgm:pt modelId="{DAF34A62-1926-4575-9A2A-F4179F5E5B5D}">
      <dgm:prSet/>
      <dgm:spPr/>
      <dgm:t>
        <a:bodyPr/>
        <a:lstStyle/>
        <a:p>
          <a:pPr rtl="0"/>
          <a:r>
            <a:rPr lang="zh-CN" dirty="0" smtClean="0"/>
            <a:t>代码评审的目的</a:t>
          </a:r>
          <a:endParaRPr lang="zh-CN" dirty="0"/>
        </a:p>
      </dgm:t>
    </dgm:pt>
    <dgm:pt modelId="{326F68FC-9EED-4765-B5C9-F31C4D0AE574}" type="parTrans" cxnId="{7EC487A8-7231-4685-B111-26AF6A73C665}">
      <dgm:prSet/>
      <dgm:spPr/>
      <dgm:t>
        <a:bodyPr/>
        <a:lstStyle/>
        <a:p>
          <a:endParaRPr lang="zh-CN" altLang="en-US"/>
        </a:p>
      </dgm:t>
    </dgm:pt>
    <dgm:pt modelId="{644C74C6-6A52-468F-9788-D72EE630842A}" type="sibTrans" cxnId="{7EC487A8-7231-4685-B111-26AF6A73C665}">
      <dgm:prSet/>
      <dgm:spPr/>
      <dgm:t>
        <a:bodyPr/>
        <a:lstStyle/>
        <a:p>
          <a:endParaRPr lang="zh-CN" altLang="en-US"/>
        </a:p>
      </dgm:t>
    </dgm:pt>
    <dgm:pt modelId="{1F655EF6-D530-4524-A56E-E135683CBB82}">
      <dgm:prSet/>
      <dgm:spPr/>
      <dgm:t>
        <a:bodyPr/>
        <a:lstStyle/>
        <a:p>
          <a:pPr rtl="0"/>
          <a:r>
            <a:rPr lang="zh-CN" smtClean="0"/>
            <a:t>代码评审的流程</a:t>
          </a:r>
          <a:endParaRPr lang="zh-CN"/>
        </a:p>
      </dgm:t>
    </dgm:pt>
    <dgm:pt modelId="{AA6D03C4-A2A6-484B-9238-A70EEBCB75DD}" type="parTrans" cxnId="{B6D70F23-AFF1-433A-AFD0-85A30F8BB76E}">
      <dgm:prSet/>
      <dgm:spPr/>
      <dgm:t>
        <a:bodyPr/>
        <a:lstStyle/>
        <a:p>
          <a:endParaRPr lang="zh-CN" altLang="en-US"/>
        </a:p>
      </dgm:t>
    </dgm:pt>
    <dgm:pt modelId="{0DDA3DD1-0EE7-48B8-AD4B-04F20179ACFD}" type="sibTrans" cxnId="{B6D70F23-AFF1-433A-AFD0-85A30F8BB76E}">
      <dgm:prSet/>
      <dgm:spPr/>
      <dgm:t>
        <a:bodyPr/>
        <a:lstStyle/>
        <a:p>
          <a:endParaRPr lang="zh-CN" altLang="en-US"/>
        </a:p>
      </dgm:t>
    </dgm:pt>
    <dgm:pt modelId="{1D7E4E96-3C93-4B9F-9ACC-3FF34CD5E666}" type="pres">
      <dgm:prSet presAssocID="{1706CD8C-5225-4986-BC81-CBEFD3C969B6}" presName="Name0" presStyleCnt="0">
        <dgm:presLayoutVars>
          <dgm:chMax val="7"/>
          <dgm:chPref val="7"/>
          <dgm:dir/>
        </dgm:presLayoutVars>
      </dgm:prSet>
      <dgm:spPr/>
      <dgm:t>
        <a:bodyPr/>
        <a:lstStyle/>
        <a:p>
          <a:endParaRPr lang="zh-CN" altLang="en-US"/>
        </a:p>
      </dgm:t>
    </dgm:pt>
    <dgm:pt modelId="{845D46A5-1617-48CD-90A2-92AFF6A5CC1B}" type="pres">
      <dgm:prSet presAssocID="{1706CD8C-5225-4986-BC81-CBEFD3C969B6}" presName="Name1" presStyleCnt="0"/>
      <dgm:spPr/>
    </dgm:pt>
    <dgm:pt modelId="{F6B47D8C-496D-4C18-BC58-EE8196E8A284}" type="pres">
      <dgm:prSet presAssocID="{1706CD8C-5225-4986-BC81-CBEFD3C969B6}" presName="cycle" presStyleCnt="0"/>
      <dgm:spPr/>
    </dgm:pt>
    <dgm:pt modelId="{D5008008-9744-4F73-8402-BEA62414556C}" type="pres">
      <dgm:prSet presAssocID="{1706CD8C-5225-4986-BC81-CBEFD3C969B6}" presName="srcNode" presStyleLbl="node1" presStyleIdx="0" presStyleCnt="3"/>
      <dgm:spPr/>
    </dgm:pt>
    <dgm:pt modelId="{199A1B90-62CA-45D6-A6DD-74524D82BFE2}" type="pres">
      <dgm:prSet presAssocID="{1706CD8C-5225-4986-BC81-CBEFD3C969B6}" presName="conn" presStyleLbl="parChTrans1D2" presStyleIdx="0" presStyleCnt="1"/>
      <dgm:spPr/>
      <dgm:t>
        <a:bodyPr/>
        <a:lstStyle/>
        <a:p>
          <a:endParaRPr lang="zh-CN" altLang="en-US"/>
        </a:p>
      </dgm:t>
    </dgm:pt>
    <dgm:pt modelId="{61F63F04-F079-49B8-8061-6DCBFA57F793}" type="pres">
      <dgm:prSet presAssocID="{1706CD8C-5225-4986-BC81-CBEFD3C969B6}" presName="extraNode" presStyleLbl="node1" presStyleIdx="0" presStyleCnt="3"/>
      <dgm:spPr/>
    </dgm:pt>
    <dgm:pt modelId="{C6D58384-0320-49B9-86B6-49C1218DF5F6}" type="pres">
      <dgm:prSet presAssocID="{1706CD8C-5225-4986-BC81-CBEFD3C969B6}" presName="dstNode" presStyleLbl="node1" presStyleIdx="0" presStyleCnt="3"/>
      <dgm:spPr/>
    </dgm:pt>
    <dgm:pt modelId="{172B2F6A-DEB0-4365-8752-41A90F22F612}" type="pres">
      <dgm:prSet presAssocID="{48306B88-7754-43E4-9E86-29764FF85619}" presName="text_1" presStyleLbl="node1" presStyleIdx="0" presStyleCnt="3">
        <dgm:presLayoutVars>
          <dgm:bulletEnabled val="1"/>
        </dgm:presLayoutVars>
      </dgm:prSet>
      <dgm:spPr/>
      <dgm:t>
        <a:bodyPr/>
        <a:lstStyle/>
        <a:p>
          <a:endParaRPr lang="zh-CN" altLang="en-US"/>
        </a:p>
      </dgm:t>
    </dgm:pt>
    <dgm:pt modelId="{99ADC12A-8AF2-4B8D-A333-7DD5CB57AE55}" type="pres">
      <dgm:prSet presAssocID="{48306B88-7754-43E4-9E86-29764FF85619}" presName="accent_1" presStyleCnt="0"/>
      <dgm:spPr/>
    </dgm:pt>
    <dgm:pt modelId="{E87AA189-240A-4C99-AA04-88172D8D1F4C}" type="pres">
      <dgm:prSet presAssocID="{48306B88-7754-43E4-9E86-29764FF85619}" presName="accentRepeatNode" presStyleLbl="solidFgAcc1" presStyleIdx="0" presStyleCnt="3"/>
      <dgm:spPr/>
    </dgm:pt>
    <dgm:pt modelId="{761AA9CC-1116-411A-B983-172CFDDC8586}" type="pres">
      <dgm:prSet presAssocID="{DAF34A62-1926-4575-9A2A-F4179F5E5B5D}" presName="text_2" presStyleLbl="node1" presStyleIdx="1" presStyleCnt="3">
        <dgm:presLayoutVars>
          <dgm:bulletEnabled val="1"/>
        </dgm:presLayoutVars>
      </dgm:prSet>
      <dgm:spPr/>
      <dgm:t>
        <a:bodyPr/>
        <a:lstStyle/>
        <a:p>
          <a:endParaRPr lang="zh-CN" altLang="en-US"/>
        </a:p>
      </dgm:t>
    </dgm:pt>
    <dgm:pt modelId="{2D684CDF-6C38-45A3-8CE8-ECA61355C1A3}" type="pres">
      <dgm:prSet presAssocID="{DAF34A62-1926-4575-9A2A-F4179F5E5B5D}" presName="accent_2" presStyleCnt="0"/>
      <dgm:spPr/>
    </dgm:pt>
    <dgm:pt modelId="{FEB0DBDD-C9D4-4833-A4A4-016669C9743C}" type="pres">
      <dgm:prSet presAssocID="{DAF34A62-1926-4575-9A2A-F4179F5E5B5D}" presName="accentRepeatNode" presStyleLbl="solidFgAcc1" presStyleIdx="1" presStyleCnt="3"/>
      <dgm:spPr/>
    </dgm:pt>
    <dgm:pt modelId="{28FBE1B2-4699-4A69-8AD1-82810D651340}" type="pres">
      <dgm:prSet presAssocID="{1F655EF6-D530-4524-A56E-E135683CBB82}" presName="text_3" presStyleLbl="node1" presStyleIdx="2" presStyleCnt="3">
        <dgm:presLayoutVars>
          <dgm:bulletEnabled val="1"/>
        </dgm:presLayoutVars>
      </dgm:prSet>
      <dgm:spPr/>
      <dgm:t>
        <a:bodyPr/>
        <a:lstStyle/>
        <a:p>
          <a:endParaRPr lang="zh-CN" altLang="en-US"/>
        </a:p>
      </dgm:t>
    </dgm:pt>
    <dgm:pt modelId="{5A53528C-AE41-4FC8-8CEF-389551F4006D}" type="pres">
      <dgm:prSet presAssocID="{1F655EF6-D530-4524-A56E-E135683CBB82}" presName="accent_3" presStyleCnt="0"/>
      <dgm:spPr/>
    </dgm:pt>
    <dgm:pt modelId="{3C144F86-8867-477B-B52E-DBF5595504E8}" type="pres">
      <dgm:prSet presAssocID="{1F655EF6-D530-4524-A56E-E135683CBB82}" presName="accentRepeatNode" presStyleLbl="solidFgAcc1" presStyleIdx="2" presStyleCnt="3"/>
      <dgm:spPr/>
    </dgm:pt>
  </dgm:ptLst>
  <dgm:cxnLst>
    <dgm:cxn modelId="{DCE90FC2-CF4A-48D4-AA66-DE6B3AA319C9}" type="presOf" srcId="{48306B88-7754-43E4-9E86-29764FF85619}" destId="{172B2F6A-DEB0-4365-8752-41A90F22F612}" srcOrd="0" destOrd="0" presId="urn:microsoft.com/office/officeart/2008/layout/VerticalCurvedList"/>
    <dgm:cxn modelId="{314B5853-E180-4DC9-A665-274606CAE2E8}" type="presOf" srcId="{1706CD8C-5225-4986-BC81-CBEFD3C969B6}" destId="{1D7E4E96-3C93-4B9F-9ACC-3FF34CD5E666}" srcOrd="0" destOrd="0" presId="urn:microsoft.com/office/officeart/2008/layout/VerticalCurvedList"/>
    <dgm:cxn modelId="{B6D70F23-AFF1-433A-AFD0-85A30F8BB76E}" srcId="{1706CD8C-5225-4986-BC81-CBEFD3C969B6}" destId="{1F655EF6-D530-4524-A56E-E135683CBB82}" srcOrd="2" destOrd="0" parTransId="{AA6D03C4-A2A6-484B-9238-A70EEBCB75DD}" sibTransId="{0DDA3DD1-0EE7-48B8-AD4B-04F20179ACFD}"/>
    <dgm:cxn modelId="{CC1CBD8E-4953-4B90-8CD7-3078EF8C33E5}" type="presOf" srcId="{1F655EF6-D530-4524-A56E-E135683CBB82}" destId="{28FBE1B2-4699-4A69-8AD1-82810D651340}" srcOrd="0" destOrd="0" presId="urn:microsoft.com/office/officeart/2008/layout/VerticalCurvedList"/>
    <dgm:cxn modelId="{11981162-6766-432F-A28E-C3C01D02CE98}" type="presOf" srcId="{DAF34A62-1926-4575-9A2A-F4179F5E5B5D}" destId="{761AA9CC-1116-411A-B983-172CFDDC8586}" srcOrd="0" destOrd="0" presId="urn:microsoft.com/office/officeart/2008/layout/VerticalCurvedList"/>
    <dgm:cxn modelId="{828B5343-8C1C-465D-B70B-74A9586F18AF}" type="presOf" srcId="{030ED685-C7BB-40CF-AF7D-A6E82891CC98}" destId="{199A1B90-62CA-45D6-A6DD-74524D82BFE2}" srcOrd="0" destOrd="0" presId="urn:microsoft.com/office/officeart/2008/layout/VerticalCurvedList"/>
    <dgm:cxn modelId="{7EC487A8-7231-4685-B111-26AF6A73C665}" srcId="{1706CD8C-5225-4986-BC81-CBEFD3C969B6}" destId="{DAF34A62-1926-4575-9A2A-F4179F5E5B5D}" srcOrd="1" destOrd="0" parTransId="{326F68FC-9EED-4765-B5C9-F31C4D0AE574}" sibTransId="{644C74C6-6A52-468F-9788-D72EE630842A}"/>
    <dgm:cxn modelId="{95363312-C127-49D6-A219-980D8BF67516}" srcId="{1706CD8C-5225-4986-BC81-CBEFD3C969B6}" destId="{48306B88-7754-43E4-9E86-29764FF85619}" srcOrd="0" destOrd="0" parTransId="{A9159909-E8C1-4FE4-A47A-8295670741C6}" sibTransId="{030ED685-C7BB-40CF-AF7D-A6E82891CC98}"/>
    <dgm:cxn modelId="{38ED104B-D522-4EA5-80AC-B6845034ADEC}" type="presParOf" srcId="{1D7E4E96-3C93-4B9F-9ACC-3FF34CD5E666}" destId="{845D46A5-1617-48CD-90A2-92AFF6A5CC1B}" srcOrd="0" destOrd="0" presId="urn:microsoft.com/office/officeart/2008/layout/VerticalCurvedList"/>
    <dgm:cxn modelId="{99F5778C-B52C-43B6-A55A-48FF865DF2A2}" type="presParOf" srcId="{845D46A5-1617-48CD-90A2-92AFF6A5CC1B}" destId="{F6B47D8C-496D-4C18-BC58-EE8196E8A284}" srcOrd="0" destOrd="0" presId="urn:microsoft.com/office/officeart/2008/layout/VerticalCurvedList"/>
    <dgm:cxn modelId="{6A9E8B30-EACD-407C-8424-C53E9111D11B}" type="presParOf" srcId="{F6B47D8C-496D-4C18-BC58-EE8196E8A284}" destId="{D5008008-9744-4F73-8402-BEA62414556C}" srcOrd="0" destOrd="0" presId="urn:microsoft.com/office/officeart/2008/layout/VerticalCurvedList"/>
    <dgm:cxn modelId="{0EFE4395-A3D3-4798-826E-A2ACBEAFF4C2}" type="presParOf" srcId="{F6B47D8C-496D-4C18-BC58-EE8196E8A284}" destId="{199A1B90-62CA-45D6-A6DD-74524D82BFE2}" srcOrd="1" destOrd="0" presId="urn:microsoft.com/office/officeart/2008/layout/VerticalCurvedList"/>
    <dgm:cxn modelId="{2D2FC71B-F087-4C0C-9B88-042EB68EFB63}" type="presParOf" srcId="{F6B47D8C-496D-4C18-BC58-EE8196E8A284}" destId="{61F63F04-F079-49B8-8061-6DCBFA57F793}" srcOrd="2" destOrd="0" presId="urn:microsoft.com/office/officeart/2008/layout/VerticalCurvedList"/>
    <dgm:cxn modelId="{8E545A41-27C0-46FD-AA40-F27A7295712C}" type="presParOf" srcId="{F6B47D8C-496D-4C18-BC58-EE8196E8A284}" destId="{C6D58384-0320-49B9-86B6-49C1218DF5F6}" srcOrd="3" destOrd="0" presId="urn:microsoft.com/office/officeart/2008/layout/VerticalCurvedList"/>
    <dgm:cxn modelId="{13B2F0B4-A114-4D6D-BBA7-D1583C9E4F91}" type="presParOf" srcId="{845D46A5-1617-48CD-90A2-92AFF6A5CC1B}" destId="{172B2F6A-DEB0-4365-8752-41A90F22F612}" srcOrd="1" destOrd="0" presId="urn:microsoft.com/office/officeart/2008/layout/VerticalCurvedList"/>
    <dgm:cxn modelId="{A29CE54C-68F2-4E1C-B186-F6DB19652CEC}" type="presParOf" srcId="{845D46A5-1617-48CD-90A2-92AFF6A5CC1B}" destId="{99ADC12A-8AF2-4B8D-A333-7DD5CB57AE55}" srcOrd="2" destOrd="0" presId="urn:microsoft.com/office/officeart/2008/layout/VerticalCurvedList"/>
    <dgm:cxn modelId="{6AE987CE-8E21-41BF-B7BA-8D1E3D7618ED}" type="presParOf" srcId="{99ADC12A-8AF2-4B8D-A333-7DD5CB57AE55}" destId="{E87AA189-240A-4C99-AA04-88172D8D1F4C}" srcOrd="0" destOrd="0" presId="urn:microsoft.com/office/officeart/2008/layout/VerticalCurvedList"/>
    <dgm:cxn modelId="{C582B20C-3BEF-4E23-89C8-5474A0E1CE82}" type="presParOf" srcId="{845D46A5-1617-48CD-90A2-92AFF6A5CC1B}" destId="{761AA9CC-1116-411A-B983-172CFDDC8586}" srcOrd="3" destOrd="0" presId="urn:microsoft.com/office/officeart/2008/layout/VerticalCurvedList"/>
    <dgm:cxn modelId="{F6762083-3DE4-44BE-94F8-80D4A781708B}" type="presParOf" srcId="{845D46A5-1617-48CD-90A2-92AFF6A5CC1B}" destId="{2D684CDF-6C38-45A3-8CE8-ECA61355C1A3}" srcOrd="4" destOrd="0" presId="urn:microsoft.com/office/officeart/2008/layout/VerticalCurvedList"/>
    <dgm:cxn modelId="{F1B63B53-949F-43E4-A835-04E5C199B441}" type="presParOf" srcId="{2D684CDF-6C38-45A3-8CE8-ECA61355C1A3}" destId="{FEB0DBDD-C9D4-4833-A4A4-016669C9743C}" srcOrd="0" destOrd="0" presId="urn:microsoft.com/office/officeart/2008/layout/VerticalCurvedList"/>
    <dgm:cxn modelId="{66A61082-0773-4F47-A902-3726538C2EAF}" type="presParOf" srcId="{845D46A5-1617-48CD-90A2-92AFF6A5CC1B}" destId="{28FBE1B2-4699-4A69-8AD1-82810D651340}" srcOrd="5" destOrd="0" presId="urn:microsoft.com/office/officeart/2008/layout/VerticalCurvedList"/>
    <dgm:cxn modelId="{AD28D52E-75CE-4802-8DE3-D094ED62EBFF}" type="presParOf" srcId="{845D46A5-1617-48CD-90A2-92AFF6A5CC1B}" destId="{5A53528C-AE41-4FC8-8CEF-389551F4006D}" srcOrd="6" destOrd="0" presId="urn:microsoft.com/office/officeart/2008/layout/VerticalCurvedList"/>
    <dgm:cxn modelId="{49A88B7C-9408-47D2-B2FF-BDA622F94F62}" type="presParOf" srcId="{5A53528C-AE41-4FC8-8CEF-389551F4006D}" destId="{3C144F86-8867-477B-B52E-DBF5595504E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8C20CD-89A3-4992-835C-F243EE93B037}"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08280F7E-C6B0-47E9-8B0E-187E62B609EC}">
      <dgm:prSet/>
      <dgm:spPr/>
      <dgm:t>
        <a:bodyPr/>
        <a:lstStyle/>
        <a:p>
          <a:pPr rtl="0"/>
          <a:r>
            <a:rPr lang="zh-CN" dirty="0" smtClean="0"/>
            <a:t>什么是代码评审</a:t>
          </a:r>
          <a:endParaRPr lang="zh-CN" dirty="0"/>
        </a:p>
      </dgm:t>
    </dgm:pt>
    <dgm:pt modelId="{8F16C995-5345-45BE-AA12-5CEB54AE0221}" type="parTrans" cxnId="{81DA9517-2005-48B9-B74F-E21B2AA348DE}">
      <dgm:prSet/>
      <dgm:spPr/>
      <dgm:t>
        <a:bodyPr/>
        <a:lstStyle/>
        <a:p>
          <a:endParaRPr lang="zh-CN" altLang="en-US"/>
        </a:p>
      </dgm:t>
    </dgm:pt>
    <dgm:pt modelId="{319E60F7-3DF2-4CC5-9157-0CE1787CDFCF}" type="sibTrans" cxnId="{81DA9517-2005-48B9-B74F-E21B2AA348DE}">
      <dgm:prSet/>
      <dgm:spPr/>
      <dgm:t>
        <a:bodyPr/>
        <a:lstStyle/>
        <a:p>
          <a:endParaRPr lang="zh-CN" altLang="en-US"/>
        </a:p>
      </dgm:t>
    </dgm:pt>
    <dgm:pt modelId="{931DAF84-7DA2-47A9-9F15-C7806DEAC7E5}" type="pres">
      <dgm:prSet presAssocID="{AF8C20CD-89A3-4992-835C-F243EE93B037}" presName="linear" presStyleCnt="0">
        <dgm:presLayoutVars>
          <dgm:animLvl val="lvl"/>
          <dgm:resizeHandles val="exact"/>
        </dgm:presLayoutVars>
      </dgm:prSet>
      <dgm:spPr/>
      <dgm:t>
        <a:bodyPr/>
        <a:lstStyle/>
        <a:p>
          <a:endParaRPr lang="zh-CN" altLang="en-US"/>
        </a:p>
      </dgm:t>
    </dgm:pt>
    <dgm:pt modelId="{8115CA4B-2838-4854-96E3-27D7E3F8024E}" type="pres">
      <dgm:prSet presAssocID="{08280F7E-C6B0-47E9-8B0E-187E62B609EC}" presName="parentText" presStyleLbl="node1" presStyleIdx="0" presStyleCnt="1">
        <dgm:presLayoutVars>
          <dgm:chMax val="0"/>
          <dgm:bulletEnabled val="1"/>
        </dgm:presLayoutVars>
      </dgm:prSet>
      <dgm:spPr/>
      <dgm:t>
        <a:bodyPr/>
        <a:lstStyle/>
        <a:p>
          <a:endParaRPr lang="zh-CN" altLang="en-US"/>
        </a:p>
      </dgm:t>
    </dgm:pt>
  </dgm:ptLst>
  <dgm:cxnLst>
    <dgm:cxn modelId="{81DA9517-2005-48B9-B74F-E21B2AA348DE}" srcId="{AF8C20CD-89A3-4992-835C-F243EE93B037}" destId="{08280F7E-C6B0-47E9-8B0E-187E62B609EC}" srcOrd="0" destOrd="0" parTransId="{8F16C995-5345-45BE-AA12-5CEB54AE0221}" sibTransId="{319E60F7-3DF2-4CC5-9157-0CE1787CDFCF}"/>
    <dgm:cxn modelId="{0CA9A9E4-BFB9-41F9-9E41-7DF307B56F74}" type="presOf" srcId="{AF8C20CD-89A3-4992-835C-F243EE93B037}" destId="{931DAF84-7DA2-47A9-9F15-C7806DEAC7E5}" srcOrd="0" destOrd="0" presId="urn:microsoft.com/office/officeart/2005/8/layout/vList2"/>
    <dgm:cxn modelId="{825566B0-43E1-45C3-BDC7-CB3C2F99F00D}" type="presOf" srcId="{08280F7E-C6B0-47E9-8B0E-187E62B609EC}" destId="{8115CA4B-2838-4854-96E3-27D7E3F8024E}" srcOrd="0" destOrd="0" presId="urn:microsoft.com/office/officeart/2005/8/layout/vList2"/>
    <dgm:cxn modelId="{4EB805E1-F212-4522-AC5B-D54CCFDF89AD}" type="presParOf" srcId="{931DAF84-7DA2-47A9-9F15-C7806DEAC7E5}" destId="{8115CA4B-2838-4854-96E3-27D7E3F802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5EAE23-B6E0-4077-8E0E-BD100ED3E808}"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CE28BE96-3082-410F-9552-2879CE0B622C}">
      <dgm:prSet/>
      <dgm:spPr/>
      <dgm:t>
        <a:bodyPr/>
        <a:lstStyle/>
        <a:p>
          <a:pPr rtl="0"/>
          <a:r>
            <a:rPr lang="zh-CN" smtClean="0"/>
            <a:t>代码评审目的</a:t>
          </a:r>
          <a:endParaRPr lang="zh-CN"/>
        </a:p>
      </dgm:t>
    </dgm:pt>
    <dgm:pt modelId="{C81983E6-CFFC-4B16-9EBF-642AD617FA46}" type="parTrans" cxnId="{5532BFDE-1DD2-44FE-9A6C-37E70EC664C8}">
      <dgm:prSet/>
      <dgm:spPr/>
      <dgm:t>
        <a:bodyPr/>
        <a:lstStyle/>
        <a:p>
          <a:endParaRPr lang="zh-CN" altLang="en-US"/>
        </a:p>
      </dgm:t>
    </dgm:pt>
    <dgm:pt modelId="{9806C63F-2D06-48C0-83AA-E2FA5BFC6A9F}" type="sibTrans" cxnId="{5532BFDE-1DD2-44FE-9A6C-37E70EC664C8}">
      <dgm:prSet/>
      <dgm:spPr/>
      <dgm:t>
        <a:bodyPr/>
        <a:lstStyle/>
        <a:p>
          <a:endParaRPr lang="zh-CN" altLang="en-US"/>
        </a:p>
      </dgm:t>
    </dgm:pt>
    <dgm:pt modelId="{E3C92ECE-412A-4F86-BC8A-70E13F51EC1D}" type="pres">
      <dgm:prSet presAssocID="{CA5EAE23-B6E0-4077-8E0E-BD100ED3E808}" presName="linear" presStyleCnt="0">
        <dgm:presLayoutVars>
          <dgm:animLvl val="lvl"/>
          <dgm:resizeHandles val="exact"/>
        </dgm:presLayoutVars>
      </dgm:prSet>
      <dgm:spPr/>
      <dgm:t>
        <a:bodyPr/>
        <a:lstStyle/>
        <a:p>
          <a:endParaRPr lang="zh-CN" altLang="en-US"/>
        </a:p>
      </dgm:t>
    </dgm:pt>
    <dgm:pt modelId="{A3DE56B0-F78A-4E78-86AC-4342E9657524}" type="pres">
      <dgm:prSet presAssocID="{CE28BE96-3082-410F-9552-2879CE0B622C}" presName="parentText" presStyleLbl="node1" presStyleIdx="0" presStyleCnt="1">
        <dgm:presLayoutVars>
          <dgm:chMax val="0"/>
          <dgm:bulletEnabled val="1"/>
        </dgm:presLayoutVars>
      </dgm:prSet>
      <dgm:spPr/>
      <dgm:t>
        <a:bodyPr/>
        <a:lstStyle/>
        <a:p>
          <a:endParaRPr lang="zh-CN" altLang="en-US"/>
        </a:p>
      </dgm:t>
    </dgm:pt>
  </dgm:ptLst>
  <dgm:cxnLst>
    <dgm:cxn modelId="{02CE2680-A6FA-46E9-BC65-87B11FDDF8F4}" type="presOf" srcId="{CA5EAE23-B6E0-4077-8E0E-BD100ED3E808}" destId="{E3C92ECE-412A-4F86-BC8A-70E13F51EC1D}" srcOrd="0" destOrd="0" presId="urn:microsoft.com/office/officeart/2005/8/layout/vList2"/>
    <dgm:cxn modelId="{5532BFDE-1DD2-44FE-9A6C-37E70EC664C8}" srcId="{CA5EAE23-B6E0-4077-8E0E-BD100ED3E808}" destId="{CE28BE96-3082-410F-9552-2879CE0B622C}" srcOrd="0" destOrd="0" parTransId="{C81983E6-CFFC-4B16-9EBF-642AD617FA46}" sibTransId="{9806C63F-2D06-48C0-83AA-E2FA5BFC6A9F}"/>
    <dgm:cxn modelId="{43181707-359D-4375-BA51-65489EAE58C1}" type="presOf" srcId="{CE28BE96-3082-410F-9552-2879CE0B622C}" destId="{A3DE56B0-F78A-4E78-86AC-4342E9657524}" srcOrd="0" destOrd="0" presId="urn:microsoft.com/office/officeart/2005/8/layout/vList2"/>
    <dgm:cxn modelId="{1AB1FA29-250D-41DB-8261-944D9CC62BF8}" type="presParOf" srcId="{E3C92ECE-412A-4F86-BC8A-70E13F51EC1D}" destId="{A3DE56B0-F78A-4E78-86AC-4342E96575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4D322E-FC16-40B1-8CAD-361AD9B2B62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C6E8B528-834D-4A92-9F27-842A71E9F310}">
      <dgm:prSet/>
      <dgm:spPr/>
      <dgm:t>
        <a:bodyPr/>
        <a:lstStyle/>
        <a:p>
          <a:pPr rtl="0"/>
          <a:r>
            <a:rPr lang="zh-CN" dirty="0" smtClean="0"/>
            <a:t>保持代码风格一致</a:t>
          </a:r>
          <a:r>
            <a:rPr lang="en-US" dirty="0" smtClean="0"/>
            <a:t>	</a:t>
          </a:r>
          <a:endParaRPr lang="zh-CN" dirty="0"/>
        </a:p>
      </dgm:t>
    </dgm:pt>
    <dgm:pt modelId="{FB17CBB6-C0F1-46A5-999F-6771F92F500E}" type="parTrans" cxnId="{321CDD0C-2A78-45CF-B193-737DB6494996}">
      <dgm:prSet/>
      <dgm:spPr/>
      <dgm:t>
        <a:bodyPr/>
        <a:lstStyle/>
        <a:p>
          <a:endParaRPr lang="zh-CN" altLang="en-US"/>
        </a:p>
      </dgm:t>
    </dgm:pt>
    <dgm:pt modelId="{B8BD0744-DEE0-412E-B3E8-1F8206640853}" type="sibTrans" cxnId="{321CDD0C-2A78-45CF-B193-737DB6494996}">
      <dgm:prSet/>
      <dgm:spPr/>
      <dgm:t>
        <a:bodyPr/>
        <a:lstStyle/>
        <a:p>
          <a:endParaRPr lang="zh-CN" altLang="en-US"/>
        </a:p>
      </dgm:t>
    </dgm:pt>
    <dgm:pt modelId="{C5F1EA78-B13E-4EF4-9E37-51E91D8A44E3}">
      <dgm:prSet/>
      <dgm:spPr/>
      <dgm:t>
        <a:bodyPr/>
        <a:lstStyle/>
        <a:p>
          <a:pPr rtl="0"/>
          <a:r>
            <a:rPr lang="zh-CN" dirty="0" smtClean="0"/>
            <a:t>保证代码满足需求</a:t>
          </a:r>
          <a:r>
            <a:rPr lang="en-US" dirty="0" smtClean="0"/>
            <a:t>,</a:t>
          </a:r>
          <a:r>
            <a:rPr lang="zh-CN" dirty="0" smtClean="0"/>
            <a:t> 有一定扩展能力</a:t>
          </a:r>
          <a:endParaRPr lang="zh-CN" dirty="0"/>
        </a:p>
      </dgm:t>
    </dgm:pt>
    <dgm:pt modelId="{49BB8F0A-ADCC-4BE3-AAB0-5635F9739DD7}" type="parTrans" cxnId="{F68B9B9A-BE66-4A26-A3F2-147FAA567407}">
      <dgm:prSet/>
      <dgm:spPr/>
      <dgm:t>
        <a:bodyPr/>
        <a:lstStyle/>
        <a:p>
          <a:endParaRPr lang="zh-CN" altLang="en-US"/>
        </a:p>
      </dgm:t>
    </dgm:pt>
    <dgm:pt modelId="{CB249CED-350B-483B-8224-711B021C4B26}" type="sibTrans" cxnId="{F68B9B9A-BE66-4A26-A3F2-147FAA567407}">
      <dgm:prSet/>
      <dgm:spPr/>
      <dgm:t>
        <a:bodyPr/>
        <a:lstStyle/>
        <a:p>
          <a:endParaRPr lang="zh-CN" altLang="en-US"/>
        </a:p>
      </dgm:t>
    </dgm:pt>
    <dgm:pt modelId="{65BF99B7-2120-40FD-B201-1CF9A23A0644}">
      <dgm:prSet/>
      <dgm:spPr/>
      <dgm:t>
        <a:bodyPr/>
        <a:lstStyle/>
        <a:p>
          <a:pPr rtl="0"/>
          <a:r>
            <a:rPr lang="zh-CN" dirty="0" smtClean="0"/>
            <a:t>依靠集智找出潜在致命问题</a:t>
          </a:r>
          <a:endParaRPr lang="zh-CN" dirty="0"/>
        </a:p>
      </dgm:t>
    </dgm:pt>
    <dgm:pt modelId="{E2C3416E-7EF9-4E1C-A8D7-5FD2A7B456B1}" type="parTrans" cxnId="{622AB758-303C-4749-A519-4784B502491E}">
      <dgm:prSet/>
      <dgm:spPr/>
      <dgm:t>
        <a:bodyPr/>
        <a:lstStyle/>
        <a:p>
          <a:endParaRPr lang="zh-CN" altLang="en-US"/>
        </a:p>
      </dgm:t>
    </dgm:pt>
    <dgm:pt modelId="{6E39F678-62EA-4609-AE73-0AC2A91DB901}" type="sibTrans" cxnId="{622AB758-303C-4749-A519-4784B502491E}">
      <dgm:prSet/>
      <dgm:spPr/>
      <dgm:t>
        <a:bodyPr/>
        <a:lstStyle/>
        <a:p>
          <a:endParaRPr lang="zh-CN" altLang="en-US"/>
        </a:p>
      </dgm:t>
    </dgm:pt>
    <dgm:pt modelId="{3B41B3E9-F99E-41BA-891F-70F420DB569C}">
      <dgm:prSet/>
      <dgm:spPr/>
      <dgm:t>
        <a:bodyPr/>
        <a:lstStyle/>
        <a:p>
          <a:pPr rtl="0"/>
          <a:r>
            <a:rPr lang="zh-CN" dirty="0" smtClean="0"/>
            <a:t>好的设计需要成为优秀实践</a:t>
          </a:r>
          <a:endParaRPr lang="zh-CN" dirty="0"/>
        </a:p>
      </dgm:t>
    </dgm:pt>
    <dgm:pt modelId="{768557E8-5208-47EC-BCC3-956606A83F14}" type="parTrans" cxnId="{C06CBC7C-DA95-4788-8C90-466083239DDC}">
      <dgm:prSet/>
      <dgm:spPr/>
      <dgm:t>
        <a:bodyPr/>
        <a:lstStyle/>
        <a:p>
          <a:endParaRPr lang="zh-CN" altLang="en-US"/>
        </a:p>
      </dgm:t>
    </dgm:pt>
    <dgm:pt modelId="{1009D1EE-562B-4A43-B116-34C154517D9A}" type="sibTrans" cxnId="{C06CBC7C-DA95-4788-8C90-466083239DDC}">
      <dgm:prSet/>
      <dgm:spPr/>
      <dgm:t>
        <a:bodyPr/>
        <a:lstStyle/>
        <a:p>
          <a:endParaRPr lang="zh-CN" altLang="en-US"/>
        </a:p>
      </dgm:t>
    </dgm:pt>
    <dgm:pt modelId="{128D9CBF-921C-4D6C-B351-6B96F082CD20}">
      <dgm:prSet custT="1"/>
      <dgm:spPr/>
      <dgm:t>
        <a:bodyPr/>
        <a:lstStyle/>
        <a:p>
          <a:r>
            <a:rPr lang="zh-CN" altLang="en-US" sz="1500" dirty="0" smtClean="0"/>
            <a:t>我们已有了代码风格规范，因为没有进行过代码评审，无法保证每个人的代码格式保持一致风格。通过代码评审的过程，来强调代码风格的重要性。争取在经过几次的评审后，大家的最终代码习惯保持成一致</a:t>
          </a:r>
          <a:r>
            <a:rPr lang="en-US" altLang="zh-CN" sz="1800" dirty="0" smtClean="0">
              <a:solidFill>
                <a:srgbClr val="FF0000"/>
              </a:solidFill>
            </a:rPr>
            <a:t>(</a:t>
          </a:r>
          <a:r>
            <a:rPr lang="zh-CN" altLang="en-US" sz="1800" dirty="0" smtClean="0">
              <a:solidFill>
                <a:srgbClr val="FF0000"/>
              </a:solidFill>
            </a:rPr>
            <a:t>尤其是对新员工</a:t>
          </a:r>
          <a:r>
            <a:rPr lang="en-US" altLang="zh-CN" sz="1800" dirty="0" smtClean="0">
              <a:solidFill>
                <a:srgbClr val="FF0000"/>
              </a:solidFill>
            </a:rPr>
            <a:t>)</a:t>
          </a:r>
          <a:endParaRPr lang="zh-CN" altLang="en-US" sz="1800" dirty="0">
            <a:solidFill>
              <a:srgbClr val="FF0000"/>
            </a:solidFill>
          </a:endParaRPr>
        </a:p>
      </dgm:t>
    </dgm:pt>
    <dgm:pt modelId="{DB3110D5-FE24-4578-920A-D7F79EAECE0C}" type="parTrans" cxnId="{74E376BB-D43D-4424-AC09-63FCF72AFF0D}">
      <dgm:prSet/>
      <dgm:spPr/>
      <dgm:t>
        <a:bodyPr/>
        <a:lstStyle/>
        <a:p>
          <a:endParaRPr lang="zh-CN" altLang="en-US"/>
        </a:p>
      </dgm:t>
    </dgm:pt>
    <dgm:pt modelId="{1D0FCC33-37AE-45C0-A91B-C3899B01518D}" type="sibTrans" cxnId="{74E376BB-D43D-4424-AC09-63FCF72AFF0D}">
      <dgm:prSet/>
      <dgm:spPr/>
      <dgm:t>
        <a:bodyPr/>
        <a:lstStyle/>
        <a:p>
          <a:endParaRPr lang="zh-CN" altLang="en-US"/>
        </a:p>
      </dgm:t>
    </dgm:pt>
    <dgm:pt modelId="{46A9CEAD-0942-4F81-B5B5-DD86ECC07DF3}">
      <dgm:prSet/>
      <dgm:spPr/>
      <dgm:t>
        <a:bodyPr/>
        <a:lstStyle/>
        <a:p>
          <a:r>
            <a:rPr lang="zh-CN" altLang="en-US" dirty="0" smtClean="0"/>
            <a:t>程序员对代码有很很大的决策权。在开发中会加入一些自己的想法。我们鼓励加入好的想法，但微创新是建立在满足当前需求上的。任何编码实现的首要条件就是要满足当前的需求。所以，在代码评审中，通过编码者讲解自己的设计和业务需求，来检查是否所有需求满足</a:t>
          </a:r>
          <a:endParaRPr lang="zh-CN" altLang="en-US" dirty="0"/>
        </a:p>
      </dgm:t>
    </dgm:pt>
    <dgm:pt modelId="{7C99A992-00BF-4F8F-AAE0-86F1DA51AA41}" type="parTrans" cxnId="{70FA3627-7CA3-484D-BE9E-BD94C07F9C5A}">
      <dgm:prSet/>
      <dgm:spPr/>
      <dgm:t>
        <a:bodyPr/>
        <a:lstStyle/>
        <a:p>
          <a:endParaRPr lang="zh-CN" altLang="en-US"/>
        </a:p>
      </dgm:t>
    </dgm:pt>
    <dgm:pt modelId="{B634D237-5FA6-463E-AE23-200C26C083FA}" type="sibTrans" cxnId="{70FA3627-7CA3-484D-BE9E-BD94C07F9C5A}">
      <dgm:prSet/>
      <dgm:spPr/>
      <dgm:t>
        <a:bodyPr/>
        <a:lstStyle/>
        <a:p>
          <a:endParaRPr lang="zh-CN" altLang="en-US"/>
        </a:p>
      </dgm:t>
    </dgm:pt>
    <dgm:pt modelId="{7FA31A67-25A8-4EDF-902A-8711FD1493FE}">
      <dgm:prSet/>
      <dgm:spPr/>
      <dgm:t>
        <a:bodyPr/>
        <a:lstStyle/>
        <a:p>
          <a:r>
            <a:rPr lang="zh-CN" altLang="en-US" dirty="0" smtClean="0"/>
            <a:t>团队中每个人的性格和能力侧重点都有所不同，而有些致命问题或者小</a:t>
          </a:r>
          <a:r>
            <a:rPr lang="en-US" altLang="en-US" dirty="0" smtClean="0"/>
            <a:t>bug</a:t>
          </a:r>
          <a:r>
            <a:rPr lang="zh-CN" altLang="en-US" dirty="0" smtClean="0"/>
            <a:t>在开发过程中会遗漏掉。依靠团队在做代码评审的过程，对重要的逻辑大家一起来检查看有没有什么潜在判断错误。关键的业务逻辑是否有冗余代码。冗余代码会在很大程度产生各种问题。</a:t>
          </a:r>
          <a:endParaRPr lang="zh-CN" altLang="en-US" dirty="0"/>
        </a:p>
      </dgm:t>
    </dgm:pt>
    <dgm:pt modelId="{D490CAEE-BA49-4BC6-B0B4-E101B1B72C63}" type="parTrans" cxnId="{9C0D70D2-1BD2-46EF-8290-4598B2257F5F}">
      <dgm:prSet/>
      <dgm:spPr/>
      <dgm:t>
        <a:bodyPr/>
        <a:lstStyle/>
        <a:p>
          <a:endParaRPr lang="zh-CN" altLang="en-US"/>
        </a:p>
      </dgm:t>
    </dgm:pt>
    <dgm:pt modelId="{BB18DB29-D1A4-4EB1-91B3-0DF09F483E63}" type="sibTrans" cxnId="{9C0D70D2-1BD2-46EF-8290-4598B2257F5F}">
      <dgm:prSet/>
      <dgm:spPr/>
      <dgm:t>
        <a:bodyPr/>
        <a:lstStyle/>
        <a:p>
          <a:endParaRPr lang="zh-CN" altLang="en-US"/>
        </a:p>
      </dgm:t>
    </dgm:pt>
    <dgm:pt modelId="{ACC06FCF-EF22-4C07-8B0A-4C663D32BB8B}">
      <dgm:prSet custT="1"/>
      <dgm:spPr/>
      <dgm:t>
        <a:bodyPr/>
        <a:lstStyle/>
        <a:p>
          <a:r>
            <a:rPr lang="zh-CN" altLang="en-US" sz="1500" dirty="0" smtClean="0"/>
            <a:t>如果在代码评审中发现好的设计，就可以现场讨论这个设计是否还有什么已知缺陷。经过众人的思考，可以产生一系列的优秀实践，为以后的开发提供整体和完整的解决方案</a:t>
          </a:r>
          <a:r>
            <a:rPr lang="zh-CN" altLang="en-US" sz="1800" dirty="0" smtClean="0">
              <a:solidFill>
                <a:srgbClr val="FF0000"/>
              </a:solidFill>
            </a:rPr>
            <a:t>（对于</a:t>
          </a:r>
          <a:r>
            <a:rPr lang="en-US" altLang="zh-CN" sz="1800" dirty="0" err="1" smtClean="0">
              <a:solidFill>
                <a:srgbClr val="FF0000"/>
              </a:solidFill>
            </a:rPr>
            <a:t>phabricator</a:t>
          </a:r>
          <a:r>
            <a:rPr lang="zh-CN" altLang="en-US" sz="1800" dirty="0" smtClean="0">
              <a:solidFill>
                <a:srgbClr val="FF0000"/>
              </a:solidFill>
            </a:rPr>
            <a:t>尤其要写好每次的提交主题和摘要）</a:t>
          </a:r>
          <a:endParaRPr lang="zh-CN" altLang="en-US" sz="1800" dirty="0">
            <a:solidFill>
              <a:srgbClr val="FF0000"/>
            </a:solidFill>
          </a:endParaRPr>
        </a:p>
      </dgm:t>
    </dgm:pt>
    <dgm:pt modelId="{8EBE9FAF-6FAC-457E-AA32-5C8F52833760}" type="parTrans" cxnId="{DB1B65D2-4F9F-4941-A260-5B82DD0DD5E6}">
      <dgm:prSet/>
      <dgm:spPr/>
      <dgm:t>
        <a:bodyPr/>
        <a:lstStyle/>
        <a:p>
          <a:endParaRPr lang="zh-CN" altLang="en-US"/>
        </a:p>
      </dgm:t>
    </dgm:pt>
    <dgm:pt modelId="{ABC9AFF0-FD6C-4506-A1BC-8B13FB1BA4F5}" type="sibTrans" cxnId="{DB1B65D2-4F9F-4941-A260-5B82DD0DD5E6}">
      <dgm:prSet/>
      <dgm:spPr/>
      <dgm:t>
        <a:bodyPr/>
        <a:lstStyle/>
        <a:p>
          <a:endParaRPr lang="zh-CN" altLang="en-US"/>
        </a:p>
      </dgm:t>
    </dgm:pt>
    <dgm:pt modelId="{9B3AF0BD-4B6D-42E5-B4F9-8996E4707F64}" type="pres">
      <dgm:prSet presAssocID="{014D322E-FC16-40B1-8CAD-361AD9B2B620}" presName="Name0" presStyleCnt="0">
        <dgm:presLayoutVars>
          <dgm:dir/>
          <dgm:animLvl val="lvl"/>
          <dgm:resizeHandles val="exact"/>
        </dgm:presLayoutVars>
      </dgm:prSet>
      <dgm:spPr/>
      <dgm:t>
        <a:bodyPr/>
        <a:lstStyle/>
        <a:p>
          <a:endParaRPr lang="zh-CN" altLang="en-US"/>
        </a:p>
      </dgm:t>
    </dgm:pt>
    <dgm:pt modelId="{42D9EC43-FED8-4940-951C-7A5DBCC41B62}" type="pres">
      <dgm:prSet presAssocID="{C6E8B528-834D-4A92-9F27-842A71E9F310}" presName="composite" presStyleCnt="0"/>
      <dgm:spPr/>
    </dgm:pt>
    <dgm:pt modelId="{2C359F12-2E06-44CB-8CEF-346F01B00078}" type="pres">
      <dgm:prSet presAssocID="{C6E8B528-834D-4A92-9F27-842A71E9F310}" presName="parTx" presStyleLbl="alignNode1" presStyleIdx="0" presStyleCnt="4">
        <dgm:presLayoutVars>
          <dgm:chMax val="0"/>
          <dgm:chPref val="0"/>
          <dgm:bulletEnabled val="1"/>
        </dgm:presLayoutVars>
      </dgm:prSet>
      <dgm:spPr/>
      <dgm:t>
        <a:bodyPr/>
        <a:lstStyle/>
        <a:p>
          <a:endParaRPr lang="zh-CN" altLang="en-US"/>
        </a:p>
      </dgm:t>
    </dgm:pt>
    <dgm:pt modelId="{28C8C29A-D804-4A45-AA87-744374A5A645}" type="pres">
      <dgm:prSet presAssocID="{C6E8B528-834D-4A92-9F27-842A71E9F310}" presName="desTx" presStyleLbl="alignAccFollowNode1" presStyleIdx="0" presStyleCnt="4">
        <dgm:presLayoutVars>
          <dgm:bulletEnabled val="1"/>
        </dgm:presLayoutVars>
      </dgm:prSet>
      <dgm:spPr/>
      <dgm:t>
        <a:bodyPr/>
        <a:lstStyle/>
        <a:p>
          <a:endParaRPr lang="zh-CN" altLang="en-US"/>
        </a:p>
      </dgm:t>
    </dgm:pt>
    <dgm:pt modelId="{F10EF9FC-0F28-4708-AB15-4EC629628D92}" type="pres">
      <dgm:prSet presAssocID="{B8BD0744-DEE0-412E-B3E8-1F8206640853}" presName="space" presStyleCnt="0"/>
      <dgm:spPr/>
    </dgm:pt>
    <dgm:pt modelId="{56040CA5-AD43-4592-9535-156CA1B56C00}" type="pres">
      <dgm:prSet presAssocID="{C5F1EA78-B13E-4EF4-9E37-51E91D8A44E3}" presName="composite" presStyleCnt="0"/>
      <dgm:spPr/>
    </dgm:pt>
    <dgm:pt modelId="{2793CF8C-3A93-4EBC-9FA5-5813BF2F00CD}" type="pres">
      <dgm:prSet presAssocID="{C5F1EA78-B13E-4EF4-9E37-51E91D8A44E3}" presName="parTx" presStyleLbl="alignNode1" presStyleIdx="1" presStyleCnt="4">
        <dgm:presLayoutVars>
          <dgm:chMax val="0"/>
          <dgm:chPref val="0"/>
          <dgm:bulletEnabled val="1"/>
        </dgm:presLayoutVars>
      </dgm:prSet>
      <dgm:spPr/>
      <dgm:t>
        <a:bodyPr/>
        <a:lstStyle/>
        <a:p>
          <a:endParaRPr lang="zh-CN" altLang="en-US"/>
        </a:p>
      </dgm:t>
    </dgm:pt>
    <dgm:pt modelId="{833C33A8-D6F9-411F-90C3-ED9E84A70D53}" type="pres">
      <dgm:prSet presAssocID="{C5F1EA78-B13E-4EF4-9E37-51E91D8A44E3}" presName="desTx" presStyleLbl="alignAccFollowNode1" presStyleIdx="1" presStyleCnt="4">
        <dgm:presLayoutVars>
          <dgm:bulletEnabled val="1"/>
        </dgm:presLayoutVars>
      </dgm:prSet>
      <dgm:spPr/>
      <dgm:t>
        <a:bodyPr/>
        <a:lstStyle/>
        <a:p>
          <a:endParaRPr lang="zh-CN" altLang="en-US"/>
        </a:p>
      </dgm:t>
    </dgm:pt>
    <dgm:pt modelId="{E758D626-707A-4CBC-907E-5B09F4D45EF8}" type="pres">
      <dgm:prSet presAssocID="{CB249CED-350B-483B-8224-711B021C4B26}" presName="space" presStyleCnt="0"/>
      <dgm:spPr/>
    </dgm:pt>
    <dgm:pt modelId="{247A6E90-74E4-4A83-B541-A03F9BBD5512}" type="pres">
      <dgm:prSet presAssocID="{65BF99B7-2120-40FD-B201-1CF9A23A0644}" presName="composite" presStyleCnt="0"/>
      <dgm:spPr/>
    </dgm:pt>
    <dgm:pt modelId="{9E94E44D-6703-4DF4-B395-9950F7912BA1}" type="pres">
      <dgm:prSet presAssocID="{65BF99B7-2120-40FD-B201-1CF9A23A0644}" presName="parTx" presStyleLbl="alignNode1" presStyleIdx="2" presStyleCnt="4">
        <dgm:presLayoutVars>
          <dgm:chMax val="0"/>
          <dgm:chPref val="0"/>
          <dgm:bulletEnabled val="1"/>
        </dgm:presLayoutVars>
      </dgm:prSet>
      <dgm:spPr/>
      <dgm:t>
        <a:bodyPr/>
        <a:lstStyle/>
        <a:p>
          <a:endParaRPr lang="zh-CN" altLang="en-US"/>
        </a:p>
      </dgm:t>
    </dgm:pt>
    <dgm:pt modelId="{DCF7FC89-0040-4947-8326-3FD6BD643BCC}" type="pres">
      <dgm:prSet presAssocID="{65BF99B7-2120-40FD-B201-1CF9A23A0644}" presName="desTx" presStyleLbl="alignAccFollowNode1" presStyleIdx="2" presStyleCnt="4">
        <dgm:presLayoutVars>
          <dgm:bulletEnabled val="1"/>
        </dgm:presLayoutVars>
      </dgm:prSet>
      <dgm:spPr/>
      <dgm:t>
        <a:bodyPr/>
        <a:lstStyle/>
        <a:p>
          <a:endParaRPr lang="zh-CN" altLang="en-US"/>
        </a:p>
      </dgm:t>
    </dgm:pt>
    <dgm:pt modelId="{507F1774-0FB1-40F0-8DAB-DE04C24D4D14}" type="pres">
      <dgm:prSet presAssocID="{6E39F678-62EA-4609-AE73-0AC2A91DB901}" presName="space" presStyleCnt="0"/>
      <dgm:spPr/>
    </dgm:pt>
    <dgm:pt modelId="{9842F88D-353F-4858-A264-9CDAA8BAF74D}" type="pres">
      <dgm:prSet presAssocID="{3B41B3E9-F99E-41BA-891F-70F420DB569C}" presName="composite" presStyleCnt="0"/>
      <dgm:spPr/>
    </dgm:pt>
    <dgm:pt modelId="{2A300EF9-F5ED-43A4-BD73-11E4AA1ED32B}" type="pres">
      <dgm:prSet presAssocID="{3B41B3E9-F99E-41BA-891F-70F420DB569C}" presName="parTx" presStyleLbl="alignNode1" presStyleIdx="3" presStyleCnt="4">
        <dgm:presLayoutVars>
          <dgm:chMax val="0"/>
          <dgm:chPref val="0"/>
          <dgm:bulletEnabled val="1"/>
        </dgm:presLayoutVars>
      </dgm:prSet>
      <dgm:spPr/>
      <dgm:t>
        <a:bodyPr/>
        <a:lstStyle/>
        <a:p>
          <a:endParaRPr lang="zh-CN" altLang="en-US"/>
        </a:p>
      </dgm:t>
    </dgm:pt>
    <dgm:pt modelId="{692FC080-7D7F-4C36-A181-C5942C9091C6}" type="pres">
      <dgm:prSet presAssocID="{3B41B3E9-F99E-41BA-891F-70F420DB569C}" presName="desTx" presStyleLbl="alignAccFollowNode1" presStyleIdx="3" presStyleCnt="4">
        <dgm:presLayoutVars>
          <dgm:bulletEnabled val="1"/>
        </dgm:presLayoutVars>
      </dgm:prSet>
      <dgm:spPr/>
      <dgm:t>
        <a:bodyPr/>
        <a:lstStyle/>
        <a:p>
          <a:endParaRPr lang="zh-CN" altLang="en-US"/>
        </a:p>
      </dgm:t>
    </dgm:pt>
  </dgm:ptLst>
  <dgm:cxnLst>
    <dgm:cxn modelId="{ED83402D-2D47-45E1-A35F-DB1DD562892E}" type="presOf" srcId="{014D322E-FC16-40B1-8CAD-361AD9B2B620}" destId="{9B3AF0BD-4B6D-42E5-B4F9-8996E4707F64}" srcOrd="0" destOrd="0" presId="urn:microsoft.com/office/officeart/2005/8/layout/hList1"/>
    <dgm:cxn modelId="{622AB758-303C-4749-A519-4784B502491E}" srcId="{014D322E-FC16-40B1-8CAD-361AD9B2B620}" destId="{65BF99B7-2120-40FD-B201-1CF9A23A0644}" srcOrd="2" destOrd="0" parTransId="{E2C3416E-7EF9-4E1C-A8D7-5FD2A7B456B1}" sibTransId="{6E39F678-62EA-4609-AE73-0AC2A91DB901}"/>
    <dgm:cxn modelId="{002C2BB2-04BF-43BA-97E2-E98A64DD2C89}" type="presOf" srcId="{128D9CBF-921C-4D6C-B351-6B96F082CD20}" destId="{28C8C29A-D804-4A45-AA87-744374A5A645}" srcOrd="0" destOrd="0" presId="urn:microsoft.com/office/officeart/2005/8/layout/hList1"/>
    <dgm:cxn modelId="{5358123A-EBC2-4993-9C4D-745101CD868A}" type="presOf" srcId="{3B41B3E9-F99E-41BA-891F-70F420DB569C}" destId="{2A300EF9-F5ED-43A4-BD73-11E4AA1ED32B}" srcOrd="0" destOrd="0" presId="urn:microsoft.com/office/officeart/2005/8/layout/hList1"/>
    <dgm:cxn modelId="{00600CA7-5FF5-4717-A499-E38E50F414D1}" type="presOf" srcId="{C6E8B528-834D-4A92-9F27-842A71E9F310}" destId="{2C359F12-2E06-44CB-8CEF-346F01B00078}" srcOrd="0" destOrd="0" presId="urn:microsoft.com/office/officeart/2005/8/layout/hList1"/>
    <dgm:cxn modelId="{F4A38779-65A9-445F-B870-97248778C851}" type="presOf" srcId="{ACC06FCF-EF22-4C07-8B0A-4C663D32BB8B}" destId="{692FC080-7D7F-4C36-A181-C5942C9091C6}" srcOrd="0" destOrd="0" presId="urn:microsoft.com/office/officeart/2005/8/layout/hList1"/>
    <dgm:cxn modelId="{321CDD0C-2A78-45CF-B193-737DB6494996}" srcId="{014D322E-FC16-40B1-8CAD-361AD9B2B620}" destId="{C6E8B528-834D-4A92-9F27-842A71E9F310}" srcOrd="0" destOrd="0" parTransId="{FB17CBB6-C0F1-46A5-999F-6771F92F500E}" sibTransId="{B8BD0744-DEE0-412E-B3E8-1F8206640853}"/>
    <dgm:cxn modelId="{74E376BB-D43D-4424-AC09-63FCF72AFF0D}" srcId="{C6E8B528-834D-4A92-9F27-842A71E9F310}" destId="{128D9CBF-921C-4D6C-B351-6B96F082CD20}" srcOrd="0" destOrd="0" parTransId="{DB3110D5-FE24-4578-920A-D7F79EAECE0C}" sibTransId="{1D0FCC33-37AE-45C0-A91B-C3899B01518D}"/>
    <dgm:cxn modelId="{C06CBC7C-DA95-4788-8C90-466083239DDC}" srcId="{014D322E-FC16-40B1-8CAD-361AD9B2B620}" destId="{3B41B3E9-F99E-41BA-891F-70F420DB569C}" srcOrd="3" destOrd="0" parTransId="{768557E8-5208-47EC-BCC3-956606A83F14}" sibTransId="{1009D1EE-562B-4A43-B116-34C154517D9A}"/>
    <dgm:cxn modelId="{F68B9B9A-BE66-4A26-A3F2-147FAA567407}" srcId="{014D322E-FC16-40B1-8CAD-361AD9B2B620}" destId="{C5F1EA78-B13E-4EF4-9E37-51E91D8A44E3}" srcOrd="1" destOrd="0" parTransId="{49BB8F0A-ADCC-4BE3-AAB0-5635F9739DD7}" sibTransId="{CB249CED-350B-483B-8224-711B021C4B26}"/>
    <dgm:cxn modelId="{876023BD-F7BA-49A7-B4A3-22B9493F95E8}" type="presOf" srcId="{7FA31A67-25A8-4EDF-902A-8711FD1493FE}" destId="{DCF7FC89-0040-4947-8326-3FD6BD643BCC}" srcOrd="0" destOrd="0" presId="urn:microsoft.com/office/officeart/2005/8/layout/hList1"/>
    <dgm:cxn modelId="{C9179EB5-7AE7-43E2-9D10-D79173C09A5E}" type="presOf" srcId="{C5F1EA78-B13E-4EF4-9E37-51E91D8A44E3}" destId="{2793CF8C-3A93-4EBC-9FA5-5813BF2F00CD}" srcOrd="0" destOrd="0" presId="urn:microsoft.com/office/officeart/2005/8/layout/hList1"/>
    <dgm:cxn modelId="{70FA3627-7CA3-484D-BE9E-BD94C07F9C5A}" srcId="{C5F1EA78-B13E-4EF4-9E37-51E91D8A44E3}" destId="{46A9CEAD-0942-4F81-B5B5-DD86ECC07DF3}" srcOrd="0" destOrd="0" parTransId="{7C99A992-00BF-4F8F-AAE0-86F1DA51AA41}" sibTransId="{B634D237-5FA6-463E-AE23-200C26C083FA}"/>
    <dgm:cxn modelId="{DB69ABCE-79F2-48E0-AFEA-103E065293D0}" type="presOf" srcId="{65BF99B7-2120-40FD-B201-1CF9A23A0644}" destId="{9E94E44D-6703-4DF4-B395-9950F7912BA1}" srcOrd="0" destOrd="0" presId="urn:microsoft.com/office/officeart/2005/8/layout/hList1"/>
    <dgm:cxn modelId="{9C0D70D2-1BD2-46EF-8290-4598B2257F5F}" srcId="{65BF99B7-2120-40FD-B201-1CF9A23A0644}" destId="{7FA31A67-25A8-4EDF-902A-8711FD1493FE}" srcOrd="0" destOrd="0" parTransId="{D490CAEE-BA49-4BC6-B0B4-E101B1B72C63}" sibTransId="{BB18DB29-D1A4-4EB1-91B3-0DF09F483E63}"/>
    <dgm:cxn modelId="{DB1B65D2-4F9F-4941-A260-5B82DD0DD5E6}" srcId="{3B41B3E9-F99E-41BA-891F-70F420DB569C}" destId="{ACC06FCF-EF22-4C07-8B0A-4C663D32BB8B}" srcOrd="0" destOrd="0" parTransId="{8EBE9FAF-6FAC-457E-AA32-5C8F52833760}" sibTransId="{ABC9AFF0-FD6C-4506-A1BC-8B13FB1BA4F5}"/>
    <dgm:cxn modelId="{6DAEDA09-AA2A-46C6-8EDE-CB844994A1F7}" type="presOf" srcId="{46A9CEAD-0942-4F81-B5B5-DD86ECC07DF3}" destId="{833C33A8-D6F9-411F-90C3-ED9E84A70D53}" srcOrd="0" destOrd="0" presId="urn:microsoft.com/office/officeart/2005/8/layout/hList1"/>
    <dgm:cxn modelId="{3000E5A0-1C5B-421E-B07A-8B15424E67AD}" type="presParOf" srcId="{9B3AF0BD-4B6D-42E5-B4F9-8996E4707F64}" destId="{42D9EC43-FED8-4940-951C-7A5DBCC41B62}" srcOrd="0" destOrd="0" presId="urn:microsoft.com/office/officeart/2005/8/layout/hList1"/>
    <dgm:cxn modelId="{D177DF61-5FF2-4305-93FA-F639F0C1EAFF}" type="presParOf" srcId="{42D9EC43-FED8-4940-951C-7A5DBCC41B62}" destId="{2C359F12-2E06-44CB-8CEF-346F01B00078}" srcOrd="0" destOrd="0" presId="urn:microsoft.com/office/officeart/2005/8/layout/hList1"/>
    <dgm:cxn modelId="{242EF5EE-880F-446A-BD0E-406F32A5860C}" type="presParOf" srcId="{42D9EC43-FED8-4940-951C-7A5DBCC41B62}" destId="{28C8C29A-D804-4A45-AA87-744374A5A645}" srcOrd="1" destOrd="0" presId="urn:microsoft.com/office/officeart/2005/8/layout/hList1"/>
    <dgm:cxn modelId="{7CA871DB-3D63-456C-97E0-FE48343B3042}" type="presParOf" srcId="{9B3AF0BD-4B6D-42E5-B4F9-8996E4707F64}" destId="{F10EF9FC-0F28-4708-AB15-4EC629628D92}" srcOrd="1" destOrd="0" presId="urn:microsoft.com/office/officeart/2005/8/layout/hList1"/>
    <dgm:cxn modelId="{05FFDF9D-1CB3-4A89-A788-6D7C41B90594}" type="presParOf" srcId="{9B3AF0BD-4B6D-42E5-B4F9-8996E4707F64}" destId="{56040CA5-AD43-4592-9535-156CA1B56C00}" srcOrd="2" destOrd="0" presId="urn:microsoft.com/office/officeart/2005/8/layout/hList1"/>
    <dgm:cxn modelId="{095FA548-DAD7-44D9-B071-4E0901F3CC82}" type="presParOf" srcId="{56040CA5-AD43-4592-9535-156CA1B56C00}" destId="{2793CF8C-3A93-4EBC-9FA5-5813BF2F00CD}" srcOrd="0" destOrd="0" presId="urn:microsoft.com/office/officeart/2005/8/layout/hList1"/>
    <dgm:cxn modelId="{A1E8A981-6253-4334-8082-EE998281BF79}" type="presParOf" srcId="{56040CA5-AD43-4592-9535-156CA1B56C00}" destId="{833C33A8-D6F9-411F-90C3-ED9E84A70D53}" srcOrd="1" destOrd="0" presId="urn:microsoft.com/office/officeart/2005/8/layout/hList1"/>
    <dgm:cxn modelId="{41F20A37-F9B2-4D80-9801-44193CAFE3C7}" type="presParOf" srcId="{9B3AF0BD-4B6D-42E5-B4F9-8996E4707F64}" destId="{E758D626-707A-4CBC-907E-5B09F4D45EF8}" srcOrd="3" destOrd="0" presId="urn:microsoft.com/office/officeart/2005/8/layout/hList1"/>
    <dgm:cxn modelId="{7C89AF04-4A8E-483D-A35A-ED1FBF56C733}" type="presParOf" srcId="{9B3AF0BD-4B6D-42E5-B4F9-8996E4707F64}" destId="{247A6E90-74E4-4A83-B541-A03F9BBD5512}" srcOrd="4" destOrd="0" presId="urn:microsoft.com/office/officeart/2005/8/layout/hList1"/>
    <dgm:cxn modelId="{E7A027CF-3E8A-472A-8A79-AE1E35A9484D}" type="presParOf" srcId="{247A6E90-74E4-4A83-B541-A03F9BBD5512}" destId="{9E94E44D-6703-4DF4-B395-9950F7912BA1}" srcOrd="0" destOrd="0" presId="urn:microsoft.com/office/officeart/2005/8/layout/hList1"/>
    <dgm:cxn modelId="{EB7A1D72-23B7-4ACD-B17B-67FB7BD14BBF}" type="presParOf" srcId="{247A6E90-74E4-4A83-B541-A03F9BBD5512}" destId="{DCF7FC89-0040-4947-8326-3FD6BD643BCC}" srcOrd="1" destOrd="0" presId="urn:microsoft.com/office/officeart/2005/8/layout/hList1"/>
    <dgm:cxn modelId="{54B611D6-66FB-4EE5-822D-A6D8A4DE6AF8}" type="presParOf" srcId="{9B3AF0BD-4B6D-42E5-B4F9-8996E4707F64}" destId="{507F1774-0FB1-40F0-8DAB-DE04C24D4D14}" srcOrd="5" destOrd="0" presId="urn:microsoft.com/office/officeart/2005/8/layout/hList1"/>
    <dgm:cxn modelId="{DD5DEF87-1F93-4112-8E63-B83EC8CCDF2F}" type="presParOf" srcId="{9B3AF0BD-4B6D-42E5-B4F9-8996E4707F64}" destId="{9842F88D-353F-4858-A264-9CDAA8BAF74D}" srcOrd="6" destOrd="0" presId="urn:microsoft.com/office/officeart/2005/8/layout/hList1"/>
    <dgm:cxn modelId="{F4431FB4-65BC-4EEE-8A21-36DC2CC4D8E5}" type="presParOf" srcId="{9842F88D-353F-4858-A264-9CDAA8BAF74D}" destId="{2A300EF9-F5ED-43A4-BD73-11E4AA1ED32B}" srcOrd="0" destOrd="0" presId="urn:microsoft.com/office/officeart/2005/8/layout/hList1"/>
    <dgm:cxn modelId="{2A6B6EB5-B7C3-4E68-87CF-F3CEAA57A420}" type="presParOf" srcId="{9842F88D-353F-4858-A264-9CDAA8BAF74D}" destId="{692FC080-7D7F-4C36-A181-C5942C9091C6}"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5EAE23-B6E0-4077-8E0E-BD100ED3E80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CE28BE96-3082-410F-9552-2879CE0B622C}">
      <dgm:prSet/>
      <dgm:spPr/>
      <dgm:t>
        <a:bodyPr/>
        <a:lstStyle/>
        <a:p>
          <a:pPr rtl="0"/>
          <a:r>
            <a:rPr lang="zh-CN" dirty="0" smtClean="0"/>
            <a:t>代码评审</a:t>
          </a:r>
          <a:r>
            <a:rPr lang="zh-CN" altLang="en-US" dirty="0" smtClean="0"/>
            <a:t>流程</a:t>
          </a:r>
          <a:endParaRPr lang="zh-CN" dirty="0"/>
        </a:p>
      </dgm:t>
    </dgm:pt>
    <dgm:pt modelId="{C81983E6-CFFC-4B16-9EBF-642AD617FA46}" type="parTrans" cxnId="{5532BFDE-1DD2-44FE-9A6C-37E70EC664C8}">
      <dgm:prSet/>
      <dgm:spPr/>
      <dgm:t>
        <a:bodyPr/>
        <a:lstStyle/>
        <a:p>
          <a:endParaRPr lang="zh-CN" altLang="en-US"/>
        </a:p>
      </dgm:t>
    </dgm:pt>
    <dgm:pt modelId="{9806C63F-2D06-48C0-83AA-E2FA5BFC6A9F}" type="sibTrans" cxnId="{5532BFDE-1DD2-44FE-9A6C-37E70EC664C8}">
      <dgm:prSet/>
      <dgm:spPr/>
      <dgm:t>
        <a:bodyPr/>
        <a:lstStyle/>
        <a:p>
          <a:endParaRPr lang="zh-CN" altLang="en-US"/>
        </a:p>
      </dgm:t>
    </dgm:pt>
    <dgm:pt modelId="{E3C92ECE-412A-4F86-BC8A-70E13F51EC1D}" type="pres">
      <dgm:prSet presAssocID="{CA5EAE23-B6E0-4077-8E0E-BD100ED3E808}" presName="linear" presStyleCnt="0">
        <dgm:presLayoutVars>
          <dgm:animLvl val="lvl"/>
          <dgm:resizeHandles val="exact"/>
        </dgm:presLayoutVars>
      </dgm:prSet>
      <dgm:spPr/>
      <dgm:t>
        <a:bodyPr/>
        <a:lstStyle/>
        <a:p>
          <a:endParaRPr lang="zh-CN" altLang="en-US"/>
        </a:p>
      </dgm:t>
    </dgm:pt>
    <dgm:pt modelId="{A3DE56B0-F78A-4E78-86AC-4342E9657524}" type="pres">
      <dgm:prSet presAssocID="{CE28BE96-3082-410F-9552-2879CE0B622C}" presName="parentText" presStyleLbl="node1" presStyleIdx="0" presStyleCnt="1">
        <dgm:presLayoutVars>
          <dgm:chMax val="0"/>
          <dgm:bulletEnabled val="1"/>
        </dgm:presLayoutVars>
      </dgm:prSet>
      <dgm:spPr/>
      <dgm:t>
        <a:bodyPr/>
        <a:lstStyle/>
        <a:p>
          <a:endParaRPr lang="zh-CN" altLang="en-US"/>
        </a:p>
      </dgm:t>
    </dgm:pt>
  </dgm:ptLst>
  <dgm:cxnLst>
    <dgm:cxn modelId="{B1DD0D2C-BCAE-4F35-BCD7-0BC21CA9F0F8}" type="presOf" srcId="{CE28BE96-3082-410F-9552-2879CE0B622C}" destId="{A3DE56B0-F78A-4E78-86AC-4342E9657524}" srcOrd="0" destOrd="0" presId="urn:microsoft.com/office/officeart/2005/8/layout/vList2"/>
    <dgm:cxn modelId="{C42FB67C-A4EB-45A8-AD9B-40CDCB886EBA}" type="presOf" srcId="{CA5EAE23-B6E0-4077-8E0E-BD100ED3E808}" destId="{E3C92ECE-412A-4F86-BC8A-70E13F51EC1D}" srcOrd="0" destOrd="0" presId="urn:microsoft.com/office/officeart/2005/8/layout/vList2"/>
    <dgm:cxn modelId="{5532BFDE-1DD2-44FE-9A6C-37E70EC664C8}" srcId="{CA5EAE23-B6E0-4077-8E0E-BD100ED3E808}" destId="{CE28BE96-3082-410F-9552-2879CE0B622C}" srcOrd="0" destOrd="0" parTransId="{C81983E6-CFFC-4B16-9EBF-642AD617FA46}" sibTransId="{9806C63F-2D06-48C0-83AA-E2FA5BFC6A9F}"/>
    <dgm:cxn modelId="{DDAA5936-48CA-4905-9E31-6EED92DF1479}" type="presParOf" srcId="{E3C92ECE-412A-4F86-BC8A-70E13F51EC1D}" destId="{A3DE56B0-F78A-4E78-86AC-4342E96575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A5E8D-A226-4B34-A0EC-9E39D7233269}">
      <dsp:nvSpPr>
        <dsp:cNvPr id="0" name=""/>
        <dsp:cNvSpPr/>
      </dsp:nvSpPr>
      <dsp:spPr>
        <a:xfrm>
          <a:off x="0" y="4022"/>
          <a:ext cx="5324128" cy="118228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zh-CN" sz="4700" kern="1200" smtClean="0"/>
            <a:t>讲义内容</a:t>
          </a:r>
          <a:endParaRPr lang="zh-CN" sz="4700" kern="1200"/>
        </a:p>
      </dsp:txBody>
      <dsp:txXfrm>
        <a:off x="57714" y="61736"/>
        <a:ext cx="5208700" cy="10668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6975A-0C6B-4FEF-81AA-F285D59736FA}">
      <dsp:nvSpPr>
        <dsp:cNvPr id="0" name=""/>
        <dsp:cNvSpPr/>
      </dsp:nvSpPr>
      <dsp:spPr>
        <a:xfrm>
          <a:off x="0" y="321555"/>
          <a:ext cx="374441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sp>
    <dsp:sp modelId="{065C2DF8-48A7-40BE-8F95-887A1C531929}">
      <dsp:nvSpPr>
        <dsp:cNvPr id="0" name=""/>
        <dsp:cNvSpPr/>
      </dsp:nvSpPr>
      <dsp:spPr>
        <a:xfrm>
          <a:off x="187220" y="114915"/>
          <a:ext cx="2621091" cy="41328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71" tIns="0" rIns="99071" bIns="0" numCol="1" spcCol="1270" anchor="ctr" anchorCtr="0">
          <a:noAutofit/>
        </a:bodyPr>
        <a:lstStyle/>
        <a:p>
          <a:pPr lvl="0" algn="l" defTabSz="622300" rtl="0">
            <a:lnSpc>
              <a:spcPct val="90000"/>
            </a:lnSpc>
            <a:spcBef>
              <a:spcPct val="0"/>
            </a:spcBef>
            <a:spcAft>
              <a:spcPct val="35000"/>
            </a:spcAft>
          </a:pPr>
          <a:r>
            <a:rPr lang="zh-CN" altLang="en-US" sz="1400" kern="1200" dirty="0" smtClean="0"/>
            <a:t>缺点：</a:t>
          </a:r>
          <a:endParaRPr lang="zh-CN" sz="1400" kern="1200" dirty="0"/>
        </a:p>
      </dsp:txBody>
      <dsp:txXfrm>
        <a:off x="207395" y="135090"/>
        <a:ext cx="2580741" cy="372930"/>
      </dsp:txXfrm>
    </dsp:sp>
    <dsp:sp modelId="{8DD4666C-498D-426B-BAD3-981D5577CF66}">
      <dsp:nvSpPr>
        <dsp:cNvPr id="0" name=""/>
        <dsp:cNvSpPr/>
      </dsp:nvSpPr>
      <dsp:spPr>
        <a:xfrm>
          <a:off x="0" y="956595"/>
          <a:ext cx="374441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sp>
    <dsp:sp modelId="{D3CC4830-1DD0-48DB-8499-E0BC9E332C90}">
      <dsp:nvSpPr>
        <dsp:cNvPr id="0" name=""/>
        <dsp:cNvSpPr/>
      </dsp:nvSpPr>
      <dsp:spPr>
        <a:xfrm>
          <a:off x="187220" y="749955"/>
          <a:ext cx="2621091" cy="41328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71" tIns="0" rIns="99071" bIns="0" numCol="1" spcCol="1270" anchor="ctr" anchorCtr="0">
          <a:noAutofit/>
        </a:bodyPr>
        <a:lstStyle/>
        <a:p>
          <a:pPr lvl="0" algn="l" defTabSz="622300" rtl="0">
            <a:lnSpc>
              <a:spcPct val="90000"/>
            </a:lnSpc>
            <a:spcBef>
              <a:spcPct val="0"/>
            </a:spcBef>
            <a:spcAft>
              <a:spcPct val="35000"/>
            </a:spcAft>
          </a:pPr>
          <a:r>
            <a:rPr lang="zh-CN" sz="1400" kern="1200" dirty="0" smtClean="0"/>
            <a:t>耗费时间</a:t>
          </a:r>
          <a:endParaRPr lang="zh-CN" sz="1400" kern="1200" dirty="0"/>
        </a:p>
      </dsp:txBody>
      <dsp:txXfrm>
        <a:off x="207395" y="770130"/>
        <a:ext cx="2580741" cy="372930"/>
      </dsp:txXfrm>
    </dsp:sp>
    <dsp:sp modelId="{BBACEDBD-B30E-4C35-90D3-9EEDDF701B9C}">
      <dsp:nvSpPr>
        <dsp:cNvPr id="0" name=""/>
        <dsp:cNvSpPr/>
      </dsp:nvSpPr>
      <dsp:spPr>
        <a:xfrm>
          <a:off x="0" y="1591635"/>
          <a:ext cx="374441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sp>
    <dsp:sp modelId="{8126BC20-4199-408C-BCCA-1F5A60F88552}">
      <dsp:nvSpPr>
        <dsp:cNvPr id="0" name=""/>
        <dsp:cNvSpPr/>
      </dsp:nvSpPr>
      <dsp:spPr>
        <a:xfrm>
          <a:off x="187220" y="1384995"/>
          <a:ext cx="2621091" cy="41328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71" tIns="0" rIns="99071" bIns="0" numCol="1" spcCol="1270" anchor="ctr" anchorCtr="0">
          <a:noAutofit/>
        </a:bodyPr>
        <a:lstStyle/>
        <a:p>
          <a:pPr lvl="0" algn="l" defTabSz="622300" rtl="0">
            <a:lnSpc>
              <a:spcPct val="90000"/>
            </a:lnSpc>
            <a:spcBef>
              <a:spcPct val="0"/>
            </a:spcBef>
            <a:spcAft>
              <a:spcPct val="35000"/>
            </a:spcAft>
          </a:pPr>
          <a:r>
            <a:rPr lang="zh-CN" sz="1400" kern="1200" smtClean="0"/>
            <a:t>浪费精力</a:t>
          </a:r>
          <a:endParaRPr lang="zh-CN" sz="1400" kern="1200"/>
        </a:p>
      </dsp:txBody>
      <dsp:txXfrm>
        <a:off x="207395" y="1405170"/>
        <a:ext cx="2580741" cy="372930"/>
      </dsp:txXfrm>
    </dsp:sp>
    <dsp:sp modelId="{22BA65FD-F360-4730-A328-D27D9A58DAF1}">
      <dsp:nvSpPr>
        <dsp:cNvPr id="0" name=""/>
        <dsp:cNvSpPr/>
      </dsp:nvSpPr>
      <dsp:spPr>
        <a:xfrm>
          <a:off x="0" y="2226675"/>
          <a:ext cx="374441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sp>
    <dsp:sp modelId="{E255A99E-3CAD-491C-A162-5FF648C8A4EF}">
      <dsp:nvSpPr>
        <dsp:cNvPr id="0" name=""/>
        <dsp:cNvSpPr/>
      </dsp:nvSpPr>
      <dsp:spPr>
        <a:xfrm>
          <a:off x="187220" y="2020035"/>
          <a:ext cx="2621091" cy="41328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71" tIns="0" rIns="99071" bIns="0" numCol="1" spcCol="1270" anchor="ctr" anchorCtr="0">
          <a:noAutofit/>
        </a:bodyPr>
        <a:lstStyle/>
        <a:p>
          <a:pPr lvl="0" algn="l" defTabSz="622300" rtl="0">
            <a:lnSpc>
              <a:spcPct val="90000"/>
            </a:lnSpc>
            <a:spcBef>
              <a:spcPct val="0"/>
            </a:spcBef>
            <a:spcAft>
              <a:spcPct val="35000"/>
            </a:spcAft>
          </a:pPr>
          <a:r>
            <a:rPr lang="zh-CN" sz="1400" kern="1200" smtClean="0"/>
            <a:t>不便于开展</a:t>
          </a:r>
          <a:endParaRPr lang="zh-CN" sz="1400" kern="1200"/>
        </a:p>
      </dsp:txBody>
      <dsp:txXfrm>
        <a:off x="207395" y="2040210"/>
        <a:ext cx="2580741" cy="372930"/>
      </dsp:txXfrm>
    </dsp:sp>
    <dsp:sp modelId="{84C89092-56B3-4CFA-B5D1-FD69B147561C}">
      <dsp:nvSpPr>
        <dsp:cNvPr id="0" name=""/>
        <dsp:cNvSpPr/>
      </dsp:nvSpPr>
      <dsp:spPr>
        <a:xfrm>
          <a:off x="0" y="2861715"/>
          <a:ext cx="374441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sp>
    <dsp:sp modelId="{BA7FD1C1-76C0-4A27-BD8A-52C3DC2DA924}">
      <dsp:nvSpPr>
        <dsp:cNvPr id="0" name=""/>
        <dsp:cNvSpPr/>
      </dsp:nvSpPr>
      <dsp:spPr>
        <a:xfrm>
          <a:off x="187220" y="2655075"/>
          <a:ext cx="2621091" cy="41328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71" tIns="0" rIns="99071" bIns="0" numCol="1" spcCol="1270" anchor="ctr" anchorCtr="0">
          <a:noAutofit/>
        </a:bodyPr>
        <a:lstStyle/>
        <a:p>
          <a:pPr lvl="0" algn="l" defTabSz="622300" rtl="0">
            <a:lnSpc>
              <a:spcPct val="90000"/>
            </a:lnSpc>
            <a:spcBef>
              <a:spcPct val="0"/>
            </a:spcBef>
            <a:spcAft>
              <a:spcPct val="35000"/>
            </a:spcAft>
          </a:pPr>
          <a:r>
            <a:rPr lang="zh-CN" sz="1400" kern="1200" smtClean="0"/>
            <a:t>不便于管理</a:t>
          </a:r>
          <a:endParaRPr lang="zh-CN" sz="1400" kern="1200"/>
        </a:p>
      </dsp:txBody>
      <dsp:txXfrm>
        <a:off x="207395" y="2675250"/>
        <a:ext cx="2580741" cy="372930"/>
      </dsp:txXfrm>
    </dsp:sp>
    <dsp:sp modelId="{EA9C68D2-E021-4D48-8A59-94C3A18174B2}">
      <dsp:nvSpPr>
        <dsp:cNvPr id="0" name=""/>
        <dsp:cNvSpPr/>
      </dsp:nvSpPr>
      <dsp:spPr>
        <a:xfrm>
          <a:off x="0" y="3496755"/>
          <a:ext cx="374441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sp>
    <dsp:sp modelId="{D8EC0F5D-DC58-4AC1-9811-1E5E3AE6E144}">
      <dsp:nvSpPr>
        <dsp:cNvPr id="0" name=""/>
        <dsp:cNvSpPr/>
      </dsp:nvSpPr>
      <dsp:spPr>
        <a:xfrm>
          <a:off x="187220" y="3290115"/>
          <a:ext cx="2621091" cy="41328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71" tIns="0" rIns="99071" bIns="0" numCol="1" spcCol="1270" anchor="ctr" anchorCtr="0">
          <a:noAutofit/>
        </a:bodyPr>
        <a:lstStyle/>
        <a:p>
          <a:pPr lvl="0" algn="l" defTabSz="622300" rtl="0">
            <a:lnSpc>
              <a:spcPct val="90000"/>
            </a:lnSpc>
            <a:spcBef>
              <a:spcPct val="0"/>
            </a:spcBef>
            <a:spcAft>
              <a:spcPct val="35000"/>
            </a:spcAft>
          </a:pPr>
          <a:r>
            <a:rPr lang="zh-CN" sz="1400" kern="1200" smtClean="0"/>
            <a:t>不便于历史回溯</a:t>
          </a:r>
          <a:endParaRPr lang="zh-CN" sz="1400" kern="1200"/>
        </a:p>
      </dsp:txBody>
      <dsp:txXfrm>
        <a:off x="207395" y="3310290"/>
        <a:ext cx="2580741" cy="372930"/>
      </dsp:txXfrm>
    </dsp:sp>
    <dsp:sp modelId="{3D8E5983-930E-410D-9601-285FB808E01D}">
      <dsp:nvSpPr>
        <dsp:cNvPr id="0" name=""/>
        <dsp:cNvSpPr/>
      </dsp:nvSpPr>
      <dsp:spPr>
        <a:xfrm>
          <a:off x="0" y="4131795"/>
          <a:ext cx="374441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sp>
    <dsp:sp modelId="{17AF4A17-E919-4105-9721-7CDD81ADCA35}">
      <dsp:nvSpPr>
        <dsp:cNvPr id="0" name=""/>
        <dsp:cNvSpPr/>
      </dsp:nvSpPr>
      <dsp:spPr>
        <a:xfrm>
          <a:off x="187220" y="3925155"/>
          <a:ext cx="2621091" cy="41328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71" tIns="0" rIns="99071" bIns="0" numCol="1" spcCol="1270" anchor="ctr" anchorCtr="0">
          <a:noAutofit/>
        </a:bodyPr>
        <a:lstStyle/>
        <a:p>
          <a:pPr lvl="0" algn="l" defTabSz="622300" rtl="0">
            <a:lnSpc>
              <a:spcPct val="90000"/>
            </a:lnSpc>
            <a:spcBef>
              <a:spcPct val="0"/>
            </a:spcBef>
            <a:spcAft>
              <a:spcPct val="35000"/>
            </a:spcAft>
          </a:pPr>
          <a:r>
            <a:rPr lang="zh-CN" sz="1400" kern="1200" smtClean="0"/>
            <a:t>不便于修改</a:t>
          </a:r>
          <a:endParaRPr lang="zh-CN" sz="1400" kern="1200"/>
        </a:p>
      </dsp:txBody>
      <dsp:txXfrm>
        <a:off x="207395" y="3945330"/>
        <a:ext cx="2580741" cy="3729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182BB-24F9-4E3E-B168-689019301219}">
      <dsp:nvSpPr>
        <dsp:cNvPr id="0" name=""/>
        <dsp:cNvSpPr/>
      </dsp:nvSpPr>
      <dsp:spPr>
        <a:xfrm>
          <a:off x="0" y="955"/>
          <a:ext cx="6048672" cy="100620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err="1" smtClean="0"/>
            <a:t>Phabricator</a:t>
          </a:r>
          <a:r>
            <a:rPr lang="zh-CN" sz="4000" kern="1200" dirty="0" smtClean="0"/>
            <a:t>代码评审流程</a:t>
          </a:r>
          <a:endParaRPr lang="zh-CN" sz="4000" kern="1200" dirty="0"/>
        </a:p>
      </dsp:txBody>
      <dsp:txXfrm>
        <a:off x="49119" y="50074"/>
        <a:ext cx="5950434" cy="9079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08CFA-8D03-48F0-BFCF-AD23CCE24F2A}">
      <dsp:nvSpPr>
        <dsp:cNvPr id="0" name=""/>
        <dsp:cNvSpPr/>
      </dsp:nvSpPr>
      <dsp:spPr>
        <a:xfrm>
          <a:off x="-3314554" y="-513200"/>
          <a:ext cx="3978728" cy="3978728"/>
        </a:xfrm>
        <a:prstGeom prst="blockArc">
          <a:avLst>
            <a:gd name="adj1" fmla="val 18900000"/>
            <a:gd name="adj2" fmla="val 2700000"/>
            <a:gd name="adj3" fmla="val 54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30FB04-0E99-476B-9793-0BA094D57EA7}">
      <dsp:nvSpPr>
        <dsp:cNvPr id="0" name=""/>
        <dsp:cNvSpPr/>
      </dsp:nvSpPr>
      <dsp:spPr>
        <a:xfrm>
          <a:off x="542711" y="421769"/>
          <a:ext cx="7506610" cy="843421"/>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9465" tIns="106680" rIns="106680" bIns="106680" numCol="1" spcCol="1270" anchor="ctr" anchorCtr="0">
          <a:noAutofit/>
        </a:bodyPr>
        <a:lstStyle/>
        <a:p>
          <a:pPr lvl="0" algn="l" defTabSz="1866900" rtl="0">
            <a:lnSpc>
              <a:spcPct val="90000"/>
            </a:lnSpc>
            <a:spcBef>
              <a:spcPct val="0"/>
            </a:spcBef>
            <a:spcAft>
              <a:spcPct val="35000"/>
            </a:spcAft>
          </a:pPr>
          <a:r>
            <a:rPr lang="zh-CN" sz="4200" kern="1200" dirty="0" smtClean="0"/>
            <a:t>提交前评审流程介绍</a:t>
          </a:r>
          <a:endParaRPr lang="zh-CN" sz="4200" kern="1200" dirty="0"/>
        </a:p>
      </dsp:txBody>
      <dsp:txXfrm>
        <a:off x="542711" y="421769"/>
        <a:ext cx="7506610" cy="843421"/>
      </dsp:txXfrm>
    </dsp:sp>
    <dsp:sp modelId="{D9826CC0-4235-4ECB-A7E0-A8615D32AAB7}">
      <dsp:nvSpPr>
        <dsp:cNvPr id="0" name=""/>
        <dsp:cNvSpPr/>
      </dsp:nvSpPr>
      <dsp:spPr>
        <a:xfrm>
          <a:off x="15573" y="316341"/>
          <a:ext cx="1054276" cy="1054276"/>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C4576E1-D8EA-4165-A32A-98CCBDA627AA}">
      <dsp:nvSpPr>
        <dsp:cNvPr id="0" name=""/>
        <dsp:cNvSpPr/>
      </dsp:nvSpPr>
      <dsp:spPr>
        <a:xfrm>
          <a:off x="542711" y="1687137"/>
          <a:ext cx="7506610" cy="843421"/>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9465" tIns="106680" rIns="106680" bIns="106680" numCol="1" spcCol="1270" anchor="ctr" anchorCtr="0">
          <a:noAutofit/>
        </a:bodyPr>
        <a:lstStyle/>
        <a:p>
          <a:pPr lvl="0" algn="l" defTabSz="1866900" rtl="0">
            <a:lnSpc>
              <a:spcPct val="90000"/>
            </a:lnSpc>
            <a:spcBef>
              <a:spcPct val="0"/>
            </a:spcBef>
            <a:spcAft>
              <a:spcPct val="35000"/>
            </a:spcAft>
          </a:pPr>
          <a:r>
            <a:rPr lang="zh-CN" sz="4200" kern="1200" dirty="0" smtClean="0"/>
            <a:t>提交后评审流程介绍</a:t>
          </a:r>
          <a:endParaRPr lang="zh-CN" sz="4200" kern="1200" dirty="0"/>
        </a:p>
      </dsp:txBody>
      <dsp:txXfrm>
        <a:off x="542711" y="1687137"/>
        <a:ext cx="7506610" cy="843421"/>
      </dsp:txXfrm>
    </dsp:sp>
    <dsp:sp modelId="{160F0136-717D-4AC6-86ED-15BFAC52D6A7}">
      <dsp:nvSpPr>
        <dsp:cNvPr id="0" name=""/>
        <dsp:cNvSpPr/>
      </dsp:nvSpPr>
      <dsp:spPr>
        <a:xfrm>
          <a:off x="15573" y="1581709"/>
          <a:ext cx="1054276" cy="1054276"/>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E40A8-7C4D-4340-8B39-33EFC260E3A8}">
      <dsp:nvSpPr>
        <dsp:cNvPr id="0" name=""/>
        <dsp:cNvSpPr/>
      </dsp:nvSpPr>
      <dsp:spPr>
        <a:xfrm>
          <a:off x="0" y="4412"/>
          <a:ext cx="3816424" cy="85527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sz="3400" kern="1200" dirty="0" smtClean="0"/>
            <a:t>提交前评审流程</a:t>
          </a:r>
          <a:endParaRPr lang="zh-CN" sz="3400" kern="1200" dirty="0"/>
        </a:p>
      </dsp:txBody>
      <dsp:txXfrm>
        <a:off x="41751" y="46163"/>
        <a:ext cx="3732922" cy="7717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B283B-1B5C-4F41-B223-7125950DD4DE}">
      <dsp:nvSpPr>
        <dsp:cNvPr id="0" name=""/>
        <dsp:cNvSpPr/>
      </dsp:nvSpPr>
      <dsp:spPr>
        <a:xfrm rot="5400000">
          <a:off x="3391654" y="-2423714"/>
          <a:ext cx="2266639" cy="73677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b="0" kern="1200" dirty="0" smtClean="0"/>
            <a:t>评审位置：代码提交代码库之前，自动触发评审</a:t>
          </a:r>
          <a:endParaRPr lang="zh-CN" sz="1800" b="0" kern="1200" dirty="0"/>
        </a:p>
        <a:p>
          <a:pPr marL="171450" lvl="1" indent="-171450" algn="l" defTabSz="800100" rtl="0">
            <a:lnSpc>
              <a:spcPct val="90000"/>
            </a:lnSpc>
            <a:spcBef>
              <a:spcPct val="0"/>
            </a:spcBef>
            <a:spcAft>
              <a:spcPct val="15000"/>
            </a:spcAft>
            <a:buChar char="••"/>
          </a:pPr>
          <a:r>
            <a:rPr lang="zh-CN" sz="1800" b="0" kern="1200" dirty="0" smtClean="0"/>
            <a:t>代码合入约束：评审人及时指出</a:t>
          </a:r>
          <a:r>
            <a:rPr lang="en-US" sz="1800" b="0" kern="1200" dirty="0" smtClean="0"/>
            <a:t>bug</a:t>
          </a:r>
          <a:r>
            <a:rPr lang="zh-CN" sz="1800" b="0" kern="1200" dirty="0" smtClean="0"/>
            <a:t>并驳回，确保每次合入都评审无误</a:t>
          </a:r>
          <a:endParaRPr lang="zh-CN" sz="1800" b="0" kern="1200" dirty="0"/>
        </a:p>
        <a:p>
          <a:pPr marL="171450" lvl="1" indent="-171450" algn="l" defTabSz="800100" rtl="0">
            <a:lnSpc>
              <a:spcPct val="90000"/>
            </a:lnSpc>
            <a:spcBef>
              <a:spcPct val="0"/>
            </a:spcBef>
            <a:spcAft>
              <a:spcPct val="15000"/>
            </a:spcAft>
            <a:buChar char="••"/>
          </a:pPr>
          <a:r>
            <a:rPr lang="zh-CN" sz="1800" b="0" kern="1200" dirty="0" smtClean="0"/>
            <a:t>规范性：强代码规范约束</a:t>
          </a:r>
          <a:endParaRPr lang="zh-CN" sz="1800" b="0" kern="1200" dirty="0"/>
        </a:p>
        <a:p>
          <a:pPr marL="171450" lvl="1" indent="-171450" algn="l" defTabSz="800100" rtl="0">
            <a:lnSpc>
              <a:spcPct val="90000"/>
            </a:lnSpc>
            <a:spcBef>
              <a:spcPct val="0"/>
            </a:spcBef>
            <a:spcAft>
              <a:spcPct val="15000"/>
            </a:spcAft>
            <a:buChar char="••"/>
          </a:pPr>
          <a:r>
            <a:rPr lang="zh-CN" sz="1800" b="0" kern="1200" dirty="0" smtClean="0"/>
            <a:t>对开发环境要求：开发人员安装</a:t>
          </a:r>
          <a:r>
            <a:rPr lang="en-US" sz="1800" b="0" kern="1200" dirty="0" err="1" smtClean="0"/>
            <a:t>phabricator</a:t>
          </a:r>
          <a:r>
            <a:rPr lang="zh-CN" sz="1800" b="0" kern="1200" dirty="0" smtClean="0"/>
            <a:t>客户端</a:t>
          </a:r>
          <a:endParaRPr lang="zh-CN" sz="1800" b="0" kern="1200" dirty="0"/>
        </a:p>
        <a:p>
          <a:pPr marL="171450" lvl="1" indent="-171450" algn="l" defTabSz="800100" rtl="0">
            <a:lnSpc>
              <a:spcPct val="90000"/>
            </a:lnSpc>
            <a:spcBef>
              <a:spcPct val="0"/>
            </a:spcBef>
            <a:spcAft>
              <a:spcPct val="15000"/>
            </a:spcAft>
            <a:buChar char="••"/>
          </a:pPr>
          <a:r>
            <a:rPr lang="zh-CN" sz="1800" b="0" kern="1200" dirty="0" smtClean="0"/>
            <a:t>工作流程的变化：对现有工作流程有影响，需要开发人员遵守新流程</a:t>
          </a:r>
          <a:endParaRPr lang="zh-CN" sz="1800" b="0" kern="1200" dirty="0"/>
        </a:p>
      </dsp:txBody>
      <dsp:txXfrm rot="-5400000">
        <a:off x="841120" y="237468"/>
        <a:ext cx="7257060" cy="2045343"/>
      </dsp:txXfrm>
    </dsp:sp>
    <dsp:sp modelId="{819FE510-7876-4258-8A05-093D20C10B04}">
      <dsp:nvSpPr>
        <dsp:cNvPr id="0" name=""/>
        <dsp:cNvSpPr/>
      </dsp:nvSpPr>
      <dsp:spPr>
        <a:xfrm>
          <a:off x="83" y="84542"/>
          <a:ext cx="841036" cy="2351194"/>
        </a:xfrm>
        <a:prstGeom prst="round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lvl="0" algn="ctr" defTabSz="1644650" rtl="0">
            <a:lnSpc>
              <a:spcPct val="90000"/>
            </a:lnSpc>
            <a:spcBef>
              <a:spcPct val="0"/>
            </a:spcBef>
            <a:spcAft>
              <a:spcPct val="35000"/>
            </a:spcAft>
          </a:pPr>
          <a:r>
            <a:rPr lang="zh-CN" sz="3700" kern="1200" dirty="0" smtClean="0"/>
            <a:t>特点</a:t>
          </a:r>
          <a:endParaRPr lang="zh-CN" sz="3700" kern="1200" dirty="0"/>
        </a:p>
      </dsp:txBody>
      <dsp:txXfrm>
        <a:off x="41139" y="125598"/>
        <a:ext cx="758924" cy="22690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B283B-1B5C-4F41-B223-7125950DD4DE}">
      <dsp:nvSpPr>
        <dsp:cNvPr id="0" name=""/>
        <dsp:cNvSpPr/>
      </dsp:nvSpPr>
      <dsp:spPr>
        <a:xfrm rot="5400000">
          <a:off x="3391654" y="-2423714"/>
          <a:ext cx="2266639" cy="73677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zh-CN" altLang="en-US" sz="1700" b="0" kern="1200" dirty="0" smtClean="0"/>
            <a:t>程序员在试图提交代码变更到代码库之前，先提交变更申请，变更申请包含了这次变更的内容，评审人；</a:t>
          </a:r>
          <a:endParaRPr lang="zh-CN" sz="1700" b="0" kern="1200" dirty="0"/>
        </a:p>
        <a:p>
          <a:pPr marL="171450" lvl="1" indent="-171450" algn="l" defTabSz="755650" rtl="0">
            <a:lnSpc>
              <a:spcPct val="90000"/>
            </a:lnSpc>
            <a:spcBef>
              <a:spcPct val="0"/>
            </a:spcBef>
            <a:spcAft>
              <a:spcPct val="15000"/>
            </a:spcAft>
            <a:buChar char="••"/>
          </a:pPr>
          <a:r>
            <a:rPr lang="zh-CN" altLang="en-US" sz="1700" b="0" kern="1200" dirty="0" smtClean="0"/>
            <a:t>评审人查看变更内容，评估变更，与变更申请人沟通，评估是否通过变更；</a:t>
          </a:r>
          <a:endParaRPr lang="zh-CN" altLang="en-US" sz="1700" b="0" kern="1200" dirty="0"/>
        </a:p>
        <a:p>
          <a:pPr marL="171450" lvl="1" indent="-171450" algn="l" defTabSz="755650" rtl="0">
            <a:lnSpc>
              <a:spcPct val="90000"/>
            </a:lnSpc>
            <a:spcBef>
              <a:spcPct val="0"/>
            </a:spcBef>
            <a:spcAft>
              <a:spcPct val="15000"/>
            </a:spcAft>
            <a:buChar char="••"/>
          </a:pPr>
          <a:r>
            <a:rPr lang="zh-CN" altLang="en-US" sz="1700" b="0" kern="1200" dirty="0" smtClean="0"/>
            <a:t>如果评审人通过变更，则变更申请人才可以提交代码到代码库；</a:t>
          </a:r>
          <a:endParaRPr lang="zh-CN" altLang="en-US" sz="1700" b="0" kern="1200" dirty="0"/>
        </a:p>
        <a:p>
          <a:pPr marL="171450" lvl="1" indent="-171450" algn="l" defTabSz="755650" rtl="0">
            <a:lnSpc>
              <a:spcPct val="90000"/>
            </a:lnSpc>
            <a:spcBef>
              <a:spcPct val="0"/>
            </a:spcBef>
            <a:spcAft>
              <a:spcPct val="15000"/>
            </a:spcAft>
            <a:buChar char="••"/>
          </a:pPr>
          <a:r>
            <a:rPr lang="zh-CN" altLang="en-US" sz="1700" b="0" kern="1200" dirty="0" smtClean="0"/>
            <a:t>如果评审人不通过变更，则变更申请人需要根据讨论结果或评审建议做出修改，直到与评审人达成一致，通过评审，才可以提交代码到代码库；</a:t>
          </a:r>
          <a:endParaRPr lang="zh-CN" altLang="en-US" sz="1700" b="0" kern="1200" dirty="0"/>
        </a:p>
      </dsp:txBody>
      <dsp:txXfrm rot="-5400000">
        <a:off x="841120" y="237468"/>
        <a:ext cx="7257060" cy="2045343"/>
      </dsp:txXfrm>
    </dsp:sp>
    <dsp:sp modelId="{819FE510-7876-4258-8A05-093D20C10B04}">
      <dsp:nvSpPr>
        <dsp:cNvPr id="0" name=""/>
        <dsp:cNvSpPr/>
      </dsp:nvSpPr>
      <dsp:spPr>
        <a:xfrm>
          <a:off x="83" y="84542"/>
          <a:ext cx="841036" cy="2351194"/>
        </a:xfrm>
        <a:prstGeom prst="round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lvl="0" algn="ctr" defTabSz="1644650" rtl="0">
            <a:lnSpc>
              <a:spcPct val="90000"/>
            </a:lnSpc>
            <a:spcBef>
              <a:spcPct val="0"/>
            </a:spcBef>
            <a:spcAft>
              <a:spcPct val="35000"/>
            </a:spcAft>
          </a:pPr>
          <a:r>
            <a:rPr lang="zh-CN" altLang="en-US" sz="3700" kern="1200" dirty="0" smtClean="0"/>
            <a:t>流程</a:t>
          </a:r>
          <a:endParaRPr lang="zh-CN" sz="3700" kern="1200" dirty="0"/>
        </a:p>
      </dsp:txBody>
      <dsp:txXfrm>
        <a:off x="41139" y="125598"/>
        <a:ext cx="758924" cy="226908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5E6AD-DB1C-479E-8749-00EF7E339DDB}">
      <dsp:nvSpPr>
        <dsp:cNvPr id="0" name=""/>
        <dsp:cNvSpPr/>
      </dsp:nvSpPr>
      <dsp:spPr>
        <a:xfrm>
          <a:off x="0" y="88"/>
          <a:ext cx="4029980" cy="83011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zh-CN" sz="3300" kern="1200" dirty="0" smtClean="0"/>
            <a:t>提交前评审流程图</a:t>
          </a:r>
          <a:endParaRPr lang="zh-CN" sz="3300" kern="1200" dirty="0"/>
        </a:p>
      </dsp:txBody>
      <dsp:txXfrm>
        <a:off x="40523" y="40611"/>
        <a:ext cx="3948934" cy="74906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18611-FD5E-489D-87B1-AC80C4D8C278}">
      <dsp:nvSpPr>
        <dsp:cNvPr id="0" name=""/>
        <dsp:cNvSpPr/>
      </dsp:nvSpPr>
      <dsp:spPr>
        <a:xfrm>
          <a:off x="0" y="0"/>
          <a:ext cx="4536504" cy="85527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sz="3400" kern="1200" dirty="0" smtClean="0"/>
            <a:t>提交后评审流程介绍</a:t>
          </a:r>
          <a:endParaRPr lang="zh-CN" sz="3400" kern="1200" dirty="0"/>
        </a:p>
      </dsp:txBody>
      <dsp:txXfrm>
        <a:off x="41751" y="41751"/>
        <a:ext cx="4453002" cy="7717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04329-0A98-49F7-B8C2-AE72CBD4F2E0}">
      <dsp:nvSpPr>
        <dsp:cNvPr id="0" name=""/>
        <dsp:cNvSpPr/>
      </dsp:nvSpPr>
      <dsp:spPr>
        <a:xfrm rot="5400000">
          <a:off x="3318421" y="-2387421"/>
          <a:ext cx="2264383" cy="707909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dirty="0" smtClean="0"/>
            <a:t>评审位置：代码提交代码库之后，自动触发评审</a:t>
          </a:r>
          <a:endParaRPr lang="zh-CN" sz="2000" kern="1200" dirty="0"/>
        </a:p>
        <a:p>
          <a:pPr marL="228600" lvl="1" indent="-228600" algn="l" defTabSz="889000" rtl="0">
            <a:lnSpc>
              <a:spcPct val="90000"/>
            </a:lnSpc>
            <a:spcBef>
              <a:spcPct val="0"/>
            </a:spcBef>
            <a:spcAft>
              <a:spcPct val="15000"/>
            </a:spcAft>
            <a:buChar char="••"/>
          </a:pPr>
          <a:r>
            <a:rPr lang="zh-CN" sz="2000" kern="1200" dirty="0" smtClean="0"/>
            <a:t>代码合入约束：代码已合入，无约束</a:t>
          </a:r>
          <a:endParaRPr lang="zh-CN" sz="2000" kern="1200" dirty="0"/>
        </a:p>
        <a:p>
          <a:pPr marL="228600" lvl="1" indent="-228600" algn="l" defTabSz="889000" rtl="0">
            <a:lnSpc>
              <a:spcPct val="90000"/>
            </a:lnSpc>
            <a:spcBef>
              <a:spcPct val="0"/>
            </a:spcBef>
            <a:spcAft>
              <a:spcPct val="15000"/>
            </a:spcAft>
            <a:buChar char="••"/>
          </a:pPr>
          <a:r>
            <a:rPr lang="zh-CN" sz="2000" kern="1200" smtClean="0"/>
            <a:t>对开发环境要求：不需要额外安装</a:t>
          </a:r>
          <a:endParaRPr lang="zh-CN" sz="2000" kern="1200"/>
        </a:p>
        <a:p>
          <a:pPr marL="228600" lvl="1" indent="-228600" algn="l" defTabSz="889000" rtl="0">
            <a:lnSpc>
              <a:spcPct val="90000"/>
            </a:lnSpc>
            <a:spcBef>
              <a:spcPct val="0"/>
            </a:spcBef>
            <a:spcAft>
              <a:spcPct val="15000"/>
            </a:spcAft>
            <a:buChar char="••"/>
          </a:pPr>
          <a:r>
            <a:rPr lang="zh-CN" sz="2000" kern="1200" dirty="0" smtClean="0"/>
            <a:t>工作流程的变化：对现有工作流程影响很小，基本无需培训</a:t>
          </a:r>
          <a:endParaRPr lang="zh-CN" sz="2000" kern="1200" dirty="0"/>
        </a:p>
        <a:p>
          <a:pPr marL="457200" lvl="2" indent="-228600" algn="l" defTabSz="889000" rtl="0">
            <a:lnSpc>
              <a:spcPct val="90000"/>
            </a:lnSpc>
            <a:spcBef>
              <a:spcPct val="0"/>
            </a:spcBef>
            <a:spcAft>
              <a:spcPct val="15000"/>
            </a:spcAft>
            <a:buChar char="••"/>
          </a:pPr>
          <a:endParaRPr lang="zh-CN" sz="2000" kern="1200"/>
        </a:p>
      </dsp:txBody>
      <dsp:txXfrm rot="-5400000">
        <a:off x="911064" y="130474"/>
        <a:ext cx="6968560" cy="2043307"/>
      </dsp:txXfrm>
    </dsp:sp>
    <dsp:sp modelId="{B2F3F961-C317-4B06-A8D3-2CFAF16224C0}">
      <dsp:nvSpPr>
        <dsp:cNvPr id="0" name=""/>
        <dsp:cNvSpPr/>
      </dsp:nvSpPr>
      <dsp:spPr>
        <a:xfrm>
          <a:off x="2725" y="19943"/>
          <a:ext cx="908338" cy="2264369"/>
        </a:xfrm>
        <a:prstGeom prst="round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zh-CN" sz="4000" kern="1200" dirty="0" smtClean="0"/>
            <a:t>特点</a:t>
          </a:r>
          <a:endParaRPr lang="zh-CN" sz="4000" kern="1200" dirty="0"/>
        </a:p>
      </dsp:txBody>
      <dsp:txXfrm>
        <a:off x="47066" y="64284"/>
        <a:ext cx="819656" cy="217568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04329-0A98-49F7-B8C2-AE72CBD4F2E0}">
      <dsp:nvSpPr>
        <dsp:cNvPr id="0" name=""/>
        <dsp:cNvSpPr/>
      </dsp:nvSpPr>
      <dsp:spPr>
        <a:xfrm rot="5400000">
          <a:off x="3212278" y="-2279409"/>
          <a:ext cx="2476669" cy="707909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zh-CN" altLang="en-US" sz="1900" b="0" i="0" kern="1200" smtClean="0"/>
            <a:t>程序员提交变更代码到代码库；</a:t>
          </a:r>
          <a:endParaRPr lang="zh-CN" sz="1900" kern="1200" dirty="0"/>
        </a:p>
        <a:p>
          <a:pPr marL="171450" lvl="1" indent="-171450" algn="l" defTabSz="844550">
            <a:lnSpc>
              <a:spcPct val="90000"/>
            </a:lnSpc>
            <a:spcBef>
              <a:spcPct val="0"/>
            </a:spcBef>
            <a:spcAft>
              <a:spcPct val="15000"/>
            </a:spcAft>
            <a:buChar char="••"/>
          </a:pPr>
          <a:r>
            <a:rPr lang="zh-CN" altLang="en-US" sz="1900" b="0" i="0" kern="1200" dirty="0" smtClean="0"/>
            <a:t>评审人审查这次变更的内容，如果评审通过，则标记此次的变更已审查；</a:t>
          </a:r>
          <a:endParaRPr lang="zh-CN" altLang="en-US" sz="1900" b="0" i="0" kern="1200" dirty="0"/>
        </a:p>
        <a:p>
          <a:pPr marL="171450" lvl="1" indent="-171450" algn="l" defTabSz="844550">
            <a:lnSpc>
              <a:spcPct val="90000"/>
            </a:lnSpc>
            <a:spcBef>
              <a:spcPct val="0"/>
            </a:spcBef>
            <a:spcAft>
              <a:spcPct val="15000"/>
            </a:spcAft>
            <a:buChar char="••"/>
          </a:pPr>
          <a:r>
            <a:rPr lang="zh-CN" altLang="en-US" sz="1900" b="0" i="0" kern="1200" dirty="0" smtClean="0"/>
            <a:t>如果评审人有疑义，则与变更人沟通，变更人根据讨论结果或评审意见做出修改，知道与评审人达成一致，通过评审。</a:t>
          </a:r>
          <a:endParaRPr lang="zh-CN" altLang="en-US" sz="1900" b="0" i="0" kern="1200" dirty="0"/>
        </a:p>
        <a:p>
          <a:pPr marL="171450" lvl="1" indent="-171450" algn="l" defTabSz="844550" rtl="0">
            <a:lnSpc>
              <a:spcPct val="90000"/>
            </a:lnSpc>
            <a:spcBef>
              <a:spcPct val="0"/>
            </a:spcBef>
            <a:spcAft>
              <a:spcPct val="15000"/>
            </a:spcAft>
            <a:buChar char="••"/>
          </a:pPr>
          <a:endParaRPr lang="zh-CN" sz="1900" kern="1200" dirty="0"/>
        </a:p>
      </dsp:txBody>
      <dsp:txXfrm rot="-5400000">
        <a:off x="911064" y="142706"/>
        <a:ext cx="6958197" cy="2234867"/>
      </dsp:txXfrm>
    </dsp:sp>
    <dsp:sp modelId="{B2F3F961-C317-4B06-A8D3-2CFAF16224C0}">
      <dsp:nvSpPr>
        <dsp:cNvPr id="0" name=""/>
        <dsp:cNvSpPr/>
      </dsp:nvSpPr>
      <dsp:spPr>
        <a:xfrm>
          <a:off x="2725" y="21813"/>
          <a:ext cx="908338" cy="2476653"/>
        </a:xfrm>
        <a:prstGeom prst="round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zh-CN" altLang="en-US" sz="4000" kern="1200" dirty="0" smtClean="0"/>
            <a:t>流程</a:t>
          </a:r>
          <a:endParaRPr lang="zh-CN" sz="4000" kern="1200" dirty="0"/>
        </a:p>
      </dsp:txBody>
      <dsp:txXfrm>
        <a:off x="47066" y="66154"/>
        <a:ext cx="819656" cy="2387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8F21B-A281-4F32-9D64-752DC57BFC11}">
      <dsp:nvSpPr>
        <dsp:cNvPr id="0" name=""/>
        <dsp:cNvSpPr/>
      </dsp:nvSpPr>
      <dsp:spPr>
        <a:xfrm>
          <a:off x="0" y="562"/>
          <a:ext cx="7632848" cy="0"/>
        </a:xfrm>
        <a:prstGeom prst="line">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sp>
    <dsp:sp modelId="{C04E7608-28E1-45AE-95FB-C7C1AE60785D}">
      <dsp:nvSpPr>
        <dsp:cNvPr id="0" name=""/>
        <dsp:cNvSpPr/>
      </dsp:nvSpPr>
      <dsp:spPr>
        <a:xfrm>
          <a:off x="0" y="562"/>
          <a:ext cx="7632848" cy="658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en-US" sz="2900" kern="1200" dirty="0" err="1" smtClean="0"/>
            <a:t>Phabricator</a:t>
          </a:r>
          <a:r>
            <a:rPr lang="zh-CN" sz="2900" kern="1200" dirty="0" smtClean="0"/>
            <a:t>简介</a:t>
          </a:r>
          <a:endParaRPr lang="zh-CN" sz="2900" kern="1200" dirty="0"/>
        </a:p>
      </dsp:txBody>
      <dsp:txXfrm>
        <a:off x="0" y="562"/>
        <a:ext cx="7632848" cy="658198"/>
      </dsp:txXfrm>
    </dsp:sp>
    <dsp:sp modelId="{F1D4C394-8896-4452-A5D1-C2C29D0B413F}">
      <dsp:nvSpPr>
        <dsp:cNvPr id="0" name=""/>
        <dsp:cNvSpPr/>
      </dsp:nvSpPr>
      <dsp:spPr>
        <a:xfrm>
          <a:off x="0" y="658760"/>
          <a:ext cx="7632848" cy="0"/>
        </a:xfrm>
        <a:prstGeom prst="line">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sp>
    <dsp:sp modelId="{3F67D059-E71E-48F6-A0B5-C07D8AF96876}">
      <dsp:nvSpPr>
        <dsp:cNvPr id="0" name=""/>
        <dsp:cNvSpPr/>
      </dsp:nvSpPr>
      <dsp:spPr>
        <a:xfrm>
          <a:off x="0" y="658760"/>
          <a:ext cx="7632848" cy="658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en-US" sz="2900" kern="1200" smtClean="0"/>
            <a:t>Phabricator</a:t>
          </a:r>
          <a:r>
            <a:rPr lang="zh-CN" sz="2900" kern="1200" smtClean="0"/>
            <a:t>代码评审流程</a:t>
          </a:r>
          <a:endParaRPr lang="zh-CN" sz="2900" kern="1200"/>
        </a:p>
      </dsp:txBody>
      <dsp:txXfrm>
        <a:off x="0" y="658760"/>
        <a:ext cx="7632848" cy="658198"/>
      </dsp:txXfrm>
    </dsp:sp>
    <dsp:sp modelId="{A38DC896-925B-4C8D-8845-34E8EA20DBD2}">
      <dsp:nvSpPr>
        <dsp:cNvPr id="0" name=""/>
        <dsp:cNvSpPr/>
      </dsp:nvSpPr>
      <dsp:spPr>
        <a:xfrm>
          <a:off x="0" y="1316958"/>
          <a:ext cx="7632848" cy="0"/>
        </a:xfrm>
        <a:prstGeom prst="line">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sp>
    <dsp:sp modelId="{AA503D80-C57F-47E7-B390-0347A4EE3762}">
      <dsp:nvSpPr>
        <dsp:cNvPr id="0" name=""/>
        <dsp:cNvSpPr/>
      </dsp:nvSpPr>
      <dsp:spPr>
        <a:xfrm>
          <a:off x="0" y="1316958"/>
          <a:ext cx="7632848" cy="658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en-US" sz="2900" kern="1200" smtClean="0"/>
            <a:t>Phabricator</a:t>
          </a:r>
          <a:r>
            <a:rPr lang="zh-CN" sz="2900" kern="1200" smtClean="0"/>
            <a:t>客户端介绍（开发）</a:t>
          </a:r>
          <a:endParaRPr lang="zh-CN" sz="2900" kern="1200"/>
        </a:p>
      </dsp:txBody>
      <dsp:txXfrm>
        <a:off x="0" y="1316958"/>
        <a:ext cx="7632848" cy="658198"/>
      </dsp:txXfrm>
    </dsp:sp>
    <dsp:sp modelId="{ABC98583-2843-4123-BF59-27B9B4E7F834}">
      <dsp:nvSpPr>
        <dsp:cNvPr id="0" name=""/>
        <dsp:cNvSpPr/>
      </dsp:nvSpPr>
      <dsp:spPr>
        <a:xfrm>
          <a:off x="0" y="1975156"/>
          <a:ext cx="7632848" cy="0"/>
        </a:xfrm>
        <a:prstGeom prst="line">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sp>
    <dsp:sp modelId="{35FA9D0A-BAE7-420F-9626-D15C881672F4}">
      <dsp:nvSpPr>
        <dsp:cNvPr id="0" name=""/>
        <dsp:cNvSpPr/>
      </dsp:nvSpPr>
      <dsp:spPr>
        <a:xfrm>
          <a:off x="0" y="1975156"/>
          <a:ext cx="7632848" cy="658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en-US" sz="2900" kern="1200" smtClean="0"/>
            <a:t>Phabricator</a:t>
          </a:r>
          <a:r>
            <a:rPr lang="zh-CN" sz="2900" kern="1200" smtClean="0"/>
            <a:t>平台介绍（评审）</a:t>
          </a:r>
          <a:endParaRPr lang="zh-CN" sz="2900" kern="1200"/>
        </a:p>
      </dsp:txBody>
      <dsp:txXfrm>
        <a:off x="0" y="1975156"/>
        <a:ext cx="7632848" cy="658198"/>
      </dsp:txXfrm>
    </dsp:sp>
    <dsp:sp modelId="{AC4DFCCC-AC10-47ED-A844-1BDB1E3A2339}">
      <dsp:nvSpPr>
        <dsp:cNvPr id="0" name=""/>
        <dsp:cNvSpPr/>
      </dsp:nvSpPr>
      <dsp:spPr>
        <a:xfrm>
          <a:off x="0" y="2633355"/>
          <a:ext cx="7632848" cy="0"/>
        </a:xfrm>
        <a:prstGeom prst="line">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sp>
    <dsp:sp modelId="{705DB4EF-CE51-4CF3-846B-9C566B5D8091}">
      <dsp:nvSpPr>
        <dsp:cNvPr id="0" name=""/>
        <dsp:cNvSpPr/>
      </dsp:nvSpPr>
      <dsp:spPr>
        <a:xfrm>
          <a:off x="0" y="2633355"/>
          <a:ext cx="7632848" cy="658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en-US" sz="2900" kern="1200" smtClean="0"/>
            <a:t>Phabricator</a:t>
          </a:r>
          <a:r>
            <a:rPr lang="zh-CN" sz="2900" kern="1200" smtClean="0"/>
            <a:t>与</a:t>
          </a:r>
          <a:r>
            <a:rPr lang="en-US" sz="2900" kern="1200" smtClean="0"/>
            <a:t>pclint</a:t>
          </a:r>
          <a:r>
            <a:rPr lang="zh-CN" sz="2900" kern="1200" smtClean="0"/>
            <a:t>集成</a:t>
          </a:r>
          <a:endParaRPr lang="zh-CN" sz="2900" kern="1200"/>
        </a:p>
      </dsp:txBody>
      <dsp:txXfrm>
        <a:off x="0" y="2633355"/>
        <a:ext cx="7632848" cy="658198"/>
      </dsp:txXfrm>
    </dsp:sp>
    <dsp:sp modelId="{4B01B947-D371-4CF0-86AC-2A67A7A3254B}">
      <dsp:nvSpPr>
        <dsp:cNvPr id="0" name=""/>
        <dsp:cNvSpPr/>
      </dsp:nvSpPr>
      <dsp:spPr>
        <a:xfrm>
          <a:off x="0" y="3291553"/>
          <a:ext cx="7632848" cy="0"/>
        </a:xfrm>
        <a:prstGeom prst="line">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sp>
    <dsp:sp modelId="{FFC4A977-DE46-4793-B717-69497DACBDD1}">
      <dsp:nvSpPr>
        <dsp:cNvPr id="0" name=""/>
        <dsp:cNvSpPr/>
      </dsp:nvSpPr>
      <dsp:spPr>
        <a:xfrm>
          <a:off x="0" y="3291553"/>
          <a:ext cx="7632848" cy="658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en-US" sz="2900" kern="1200" dirty="0" err="1" smtClean="0"/>
            <a:t>Phabricator</a:t>
          </a:r>
          <a:r>
            <a:rPr lang="zh-CN" sz="2900" kern="1200" dirty="0" smtClean="0"/>
            <a:t>集成</a:t>
          </a:r>
          <a:r>
            <a:rPr lang="en-US" sz="2900" kern="1200" dirty="0" smtClean="0"/>
            <a:t>unit	</a:t>
          </a:r>
          <a:endParaRPr lang="zh-CN" sz="2900" kern="1200" dirty="0"/>
        </a:p>
      </dsp:txBody>
      <dsp:txXfrm>
        <a:off x="0" y="3291553"/>
        <a:ext cx="7632848" cy="658198"/>
      </dsp:txXfrm>
    </dsp:sp>
    <dsp:sp modelId="{F2AB4952-CE52-499C-BF31-511725E858F9}">
      <dsp:nvSpPr>
        <dsp:cNvPr id="0" name=""/>
        <dsp:cNvSpPr/>
      </dsp:nvSpPr>
      <dsp:spPr>
        <a:xfrm>
          <a:off x="0" y="3949751"/>
          <a:ext cx="7632848" cy="0"/>
        </a:xfrm>
        <a:prstGeom prst="line">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sp>
    <dsp:sp modelId="{F43957B1-1FEA-4A50-915A-16E45239E7B4}">
      <dsp:nvSpPr>
        <dsp:cNvPr id="0" name=""/>
        <dsp:cNvSpPr/>
      </dsp:nvSpPr>
      <dsp:spPr>
        <a:xfrm>
          <a:off x="0" y="3949751"/>
          <a:ext cx="7632848" cy="658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zh-CN" sz="2900" kern="1200" dirty="0" smtClean="0"/>
            <a:t>相关文档</a:t>
          </a:r>
          <a:r>
            <a:rPr lang="en-US" sz="2900" kern="1200" dirty="0" smtClean="0"/>
            <a:t>			</a:t>
          </a:r>
          <a:endParaRPr lang="zh-CN" sz="2900" kern="1200" dirty="0"/>
        </a:p>
      </dsp:txBody>
      <dsp:txXfrm>
        <a:off x="0" y="3949751"/>
        <a:ext cx="7632848" cy="65819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C7A1E-9A8A-454F-B054-5009A28F81A3}">
      <dsp:nvSpPr>
        <dsp:cNvPr id="0" name=""/>
        <dsp:cNvSpPr/>
      </dsp:nvSpPr>
      <dsp:spPr>
        <a:xfrm>
          <a:off x="0" y="88"/>
          <a:ext cx="6912767" cy="83011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zh-CN" sz="3300" kern="1200" smtClean="0"/>
            <a:t>提交后评审流程图</a:t>
          </a:r>
          <a:endParaRPr lang="zh-CN" sz="3300" kern="1200"/>
        </a:p>
      </dsp:txBody>
      <dsp:txXfrm>
        <a:off x="40523" y="40611"/>
        <a:ext cx="6831721" cy="74906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4CB66-3C1D-40FE-B4BA-D28AA180AA94}">
      <dsp:nvSpPr>
        <dsp:cNvPr id="0" name=""/>
        <dsp:cNvSpPr/>
      </dsp:nvSpPr>
      <dsp:spPr>
        <a:xfrm>
          <a:off x="0" y="0"/>
          <a:ext cx="7992888" cy="1151002"/>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err="1" smtClean="0"/>
            <a:t>Phabricator</a:t>
          </a:r>
          <a:r>
            <a:rPr lang="zh-CN" sz="4000" kern="1200" dirty="0" smtClean="0"/>
            <a:t>客户端介绍（开发</a:t>
          </a:r>
          <a:r>
            <a:rPr lang="zh-CN" altLang="en-US" sz="4000" kern="1200" dirty="0" smtClean="0"/>
            <a:t>）</a:t>
          </a:r>
          <a:endParaRPr lang="zh-CN" sz="2100" kern="1200" dirty="0"/>
        </a:p>
      </dsp:txBody>
      <dsp:txXfrm>
        <a:off x="56187" y="56187"/>
        <a:ext cx="7880514" cy="103862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177E1-6EAD-4E16-9BF3-5B3864278113}">
      <dsp:nvSpPr>
        <dsp:cNvPr id="0" name=""/>
        <dsp:cNvSpPr/>
      </dsp:nvSpPr>
      <dsp:spPr>
        <a:xfrm>
          <a:off x="-4853530" y="-743812"/>
          <a:ext cx="5780721" cy="5780721"/>
        </a:xfrm>
        <a:prstGeom prst="blockArc">
          <a:avLst>
            <a:gd name="adj1" fmla="val 18900000"/>
            <a:gd name="adj2" fmla="val 2700000"/>
            <a:gd name="adj3" fmla="val 37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AF105B-6B66-41C3-97C7-ACEC97714FE5}">
      <dsp:nvSpPr>
        <dsp:cNvPr id="0" name=""/>
        <dsp:cNvSpPr/>
      </dsp:nvSpPr>
      <dsp:spPr>
        <a:xfrm>
          <a:off x="485559" y="330053"/>
          <a:ext cx="6512419" cy="660449"/>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4232" tIns="66040" rIns="66040" bIns="66040" numCol="1" spcCol="1270" anchor="ctr" anchorCtr="0">
          <a:noAutofit/>
        </a:bodyPr>
        <a:lstStyle/>
        <a:p>
          <a:pPr lvl="0" algn="l" defTabSz="1155700" rtl="0">
            <a:lnSpc>
              <a:spcPct val="90000"/>
            </a:lnSpc>
            <a:spcBef>
              <a:spcPct val="0"/>
            </a:spcBef>
            <a:spcAft>
              <a:spcPct val="35000"/>
            </a:spcAft>
          </a:pPr>
          <a:r>
            <a:rPr lang="en-US" altLang="zh-CN" sz="2600" kern="1200" dirty="0" err="1" smtClean="0"/>
            <a:t>Phabricator</a:t>
          </a:r>
          <a:r>
            <a:rPr lang="zh-CN" altLang="en-US" sz="2600" kern="1200" dirty="0" smtClean="0"/>
            <a:t>客户端发展</a:t>
          </a:r>
          <a:endParaRPr lang="zh-CN" sz="2600" kern="1200" dirty="0"/>
        </a:p>
      </dsp:txBody>
      <dsp:txXfrm>
        <a:off x="485559" y="330053"/>
        <a:ext cx="6512419" cy="660449"/>
      </dsp:txXfrm>
    </dsp:sp>
    <dsp:sp modelId="{FD719026-2B48-430F-A4AF-DEEC3158BB25}">
      <dsp:nvSpPr>
        <dsp:cNvPr id="0" name=""/>
        <dsp:cNvSpPr/>
      </dsp:nvSpPr>
      <dsp:spPr>
        <a:xfrm>
          <a:off x="72778" y="247496"/>
          <a:ext cx="825562" cy="825562"/>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AB2A6A3-DE00-44E2-A162-1993DE065957}">
      <dsp:nvSpPr>
        <dsp:cNvPr id="0" name=""/>
        <dsp:cNvSpPr/>
      </dsp:nvSpPr>
      <dsp:spPr>
        <a:xfrm>
          <a:off x="864210" y="1320899"/>
          <a:ext cx="6133768" cy="660449"/>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4232" tIns="66040" rIns="66040" bIns="66040" numCol="1" spcCol="1270" anchor="ctr" anchorCtr="0">
          <a:noAutofit/>
        </a:bodyPr>
        <a:lstStyle/>
        <a:p>
          <a:pPr lvl="0" algn="l" defTabSz="1155700" rtl="0">
            <a:lnSpc>
              <a:spcPct val="90000"/>
            </a:lnSpc>
            <a:spcBef>
              <a:spcPct val="0"/>
            </a:spcBef>
            <a:spcAft>
              <a:spcPct val="35000"/>
            </a:spcAft>
          </a:pPr>
          <a:r>
            <a:rPr lang="en-US" sz="2600" kern="1200" dirty="0" err="1" smtClean="0"/>
            <a:t>Phabricator</a:t>
          </a:r>
          <a:r>
            <a:rPr lang="zh-CN" sz="2600" kern="1200" dirty="0" smtClean="0"/>
            <a:t>客户端安装</a:t>
          </a:r>
          <a:endParaRPr lang="zh-CN" sz="2600" kern="1200" dirty="0"/>
        </a:p>
      </dsp:txBody>
      <dsp:txXfrm>
        <a:off x="864210" y="1320899"/>
        <a:ext cx="6133768" cy="660449"/>
      </dsp:txXfrm>
    </dsp:sp>
    <dsp:sp modelId="{6AD4085D-3AA5-43BD-A900-082B0AB0F193}">
      <dsp:nvSpPr>
        <dsp:cNvPr id="0" name=""/>
        <dsp:cNvSpPr/>
      </dsp:nvSpPr>
      <dsp:spPr>
        <a:xfrm>
          <a:off x="451429" y="1238343"/>
          <a:ext cx="825562" cy="825562"/>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74FFFEE-8404-4B7D-9D50-CD9B75D5A0AC}">
      <dsp:nvSpPr>
        <dsp:cNvPr id="0" name=""/>
        <dsp:cNvSpPr/>
      </dsp:nvSpPr>
      <dsp:spPr>
        <a:xfrm>
          <a:off x="864210" y="2311746"/>
          <a:ext cx="6133768" cy="660449"/>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4232" tIns="66040" rIns="66040" bIns="66040" numCol="1" spcCol="1270" anchor="ctr" anchorCtr="0">
          <a:noAutofit/>
        </a:bodyPr>
        <a:lstStyle/>
        <a:p>
          <a:pPr lvl="0" algn="l" defTabSz="1155700" rtl="0">
            <a:lnSpc>
              <a:spcPct val="90000"/>
            </a:lnSpc>
            <a:spcBef>
              <a:spcPct val="0"/>
            </a:spcBef>
            <a:spcAft>
              <a:spcPct val="35000"/>
            </a:spcAft>
          </a:pPr>
          <a:r>
            <a:rPr lang="en-US" sz="2600" kern="1200" dirty="0" err="1" smtClean="0"/>
            <a:t>Phabricator</a:t>
          </a:r>
          <a:r>
            <a:rPr lang="zh-CN" sz="2600" kern="1200" dirty="0" smtClean="0"/>
            <a:t>客户端命令介绍</a:t>
          </a:r>
          <a:endParaRPr lang="zh-CN" sz="2600" kern="1200" dirty="0"/>
        </a:p>
      </dsp:txBody>
      <dsp:txXfrm>
        <a:off x="864210" y="2311746"/>
        <a:ext cx="6133768" cy="660449"/>
      </dsp:txXfrm>
    </dsp:sp>
    <dsp:sp modelId="{D6790C4C-E55F-46BB-869E-DC0CB1F19207}">
      <dsp:nvSpPr>
        <dsp:cNvPr id="0" name=""/>
        <dsp:cNvSpPr/>
      </dsp:nvSpPr>
      <dsp:spPr>
        <a:xfrm>
          <a:off x="451429" y="2229190"/>
          <a:ext cx="825562" cy="825562"/>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C6E7494-8643-41C6-BF12-A68680490BC5}">
      <dsp:nvSpPr>
        <dsp:cNvPr id="0" name=""/>
        <dsp:cNvSpPr/>
      </dsp:nvSpPr>
      <dsp:spPr>
        <a:xfrm>
          <a:off x="485559" y="3302592"/>
          <a:ext cx="6512419" cy="660449"/>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4232" tIns="66040" rIns="66040" bIns="66040" numCol="1" spcCol="1270" anchor="ctr" anchorCtr="0">
          <a:noAutofit/>
        </a:bodyPr>
        <a:lstStyle/>
        <a:p>
          <a:pPr lvl="0" algn="ctr" defTabSz="1155700" rtl="0">
            <a:lnSpc>
              <a:spcPct val="90000"/>
            </a:lnSpc>
            <a:spcBef>
              <a:spcPct val="0"/>
            </a:spcBef>
            <a:spcAft>
              <a:spcPct val="35000"/>
            </a:spcAft>
          </a:pPr>
          <a:r>
            <a:rPr lang="en-US" sz="2600" kern="1200" dirty="0" err="1" smtClean="0"/>
            <a:t>Phabricator</a:t>
          </a:r>
          <a:r>
            <a:rPr lang="zh-CN" altLang="en-US" sz="2600" kern="1200" dirty="0" smtClean="0"/>
            <a:t>评审演示</a:t>
          </a:r>
          <a:r>
            <a:rPr lang="en-US" sz="2600" kern="1200" dirty="0" smtClean="0"/>
            <a:t>			</a:t>
          </a:r>
          <a:endParaRPr lang="zh-CN" sz="2600" kern="1200" dirty="0"/>
        </a:p>
      </dsp:txBody>
      <dsp:txXfrm>
        <a:off x="485559" y="3302592"/>
        <a:ext cx="6512419" cy="660449"/>
      </dsp:txXfrm>
    </dsp:sp>
    <dsp:sp modelId="{EAD7A482-3C44-4D84-9F06-8BA562B58677}">
      <dsp:nvSpPr>
        <dsp:cNvPr id="0" name=""/>
        <dsp:cNvSpPr/>
      </dsp:nvSpPr>
      <dsp:spPr>
        <a:xfrm>
          <a:off x="72778" y="3220036"/>
          <a:ext cx="825562" cy="825562"/>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4987B-635E-4AC0-83C3-BDD68734B958}">
      <dsp:nvSpPr>
        <dsp:cNvPr id="0" name=""/>
        <dsp:cNvSpPr/>
      </dsp:nvSpPr>
      <dsp:spPr>
        <a:xfrm>
          <a:off x="0" y="3"/>
          <a:ext cx="5544616" cy="100620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err="1" smtClean="0"/>
            <a:t>Phabricator</a:t>
          </a:r>
          <a:r>
            <a:rPr lang="zh-CN" sz="4000" kern="1200" dirty="0" smtClean="0"/>
            <a:t>客户端</a:t>
          </a:r>
          <a:r>
            <a:rPr lang="zh-CN" altLang="en-US" sz="4000" kern="1200" dirty="0" smtClean="0"/>
            <a:t>发展</a:t>
          </a:r>
          <a:endParaRPr lang="zh-CN" sz="4000" kern="1200" dirty="0"/>
        </a:p>
      </dsp:txBody>
      <dsp:txXfrm>
        <a:off x="49119" y="49122"/>
        <a:ext cx="5446378" cy="90796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0BB0E-4771-4093-B746-03DA4C2E4F3E}">
      <dsp:nvSpPr>
        <dsp:cNvPr id="0" name=""/>
        <dsp:cNvSpPr/>
      </dsp:nvSpPr>
      <dsp:spPr>
        <a:xfrm>
          <a:off x="0" y="1339348"/>
          <a:ext cx="6408712" cy="178579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EF99B-8DCD-438D-A3C6-825EC02C24EC}">
      <dsp:nvSpPr>
        <dsp:cNvPr id="0" name=""/>
        <dsp:cNvSpPr/>
      </dsp:nvSpPr>
      <dsp:spPr>
        <a:xfrm>
          <a:off x="2816" y="0"/>
          <a:ext cx="1858776" cy="178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lvl="0" algn="ctr" defTabSz="1155700" rtl="0">
            <a:lnSpc>
              <a:spcPct val="90000"/>
            </a:lnSpc>
            <a:spcBef>
              <a:spcPct val="0"/>
            </a:spcBef>
            <a:spcAft>
              <a:spcPct val="35000"/>
            </a:spcAft>
          </a:pPr>
          <a:r>
            <a:rPr lang="en-US" sz="2600" kern="1200" smtClean="0"/>
            <a:t>arc</a:t>
          </a:r>
          <a:r>
            <a:rPr lang="zh-CN" sz="2600" kern="1200" smtClean="0"/>
            <a:t>原始命令行形式的客户端</a:t>
          </a:r>
          <a:endParaRPr lang="zh-CN" sz="2600" kern="1200"/>
        </a:p>
      </dsp:txBody>
      <dsp:txXfrm>
        <a:off x="2816" y="0"/>
        <a:ext cx="1858776" cy="1785798"/>
      </dsp:txXfrm>
    </dsp:sp>
    <dsp:sp modelId="{94DEA804-AC11-4982-A642-295FB90E185F}">
      <dsp:nvSpPr>
        <dsp:cNvPr id="0" name=""/>
        <dsp:cNvSpPr/>
      </dsp:nvSpPr>
      <dsp:spPr>
        <a:xfrm>
          <a:off x="708979" y="2009023"/>
          <a:ext cx="446449" cy="446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6AB0C6-0EE7-4431-B58E-7962E0AE8EA5}">
      <dsp:nvSpPr>
        <dsp:cNvPr id="0" name=""/>
        <dsp:cNvSpPr/>
      </dsp:nvSpPr>
      <dsp:spPr>
        <a:xfrm>
          <a:off x="1954531" y="2678697"/>
          <a:ext cx="1858776" cy="178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lvl="0" algn="ctr" defTabSz="1155700" rtl="0">
            <a:lnSpc>
              <a:spcPct val="90000"/>
            </a:lnSpc>
            <a:spcBef>
              <a:spcPct val="0"/>
            </a:spcBef>
            <a:spcAft>
              <a:spcPct val="35000"/>
            </a:spcAft>
          </a:pPr>
          <a:r>
            <a:rPr lang="en-US" sz="2600" kern="1200" smtClean="0"/>
            <a:t>Karc</a:t>
          </a:r>
          <a:r>
            <a:rPr lang="zh-CN" sz="2600" kern="1200" smtClean="0"/>
            <a:t>命令行形式的客户端</a:t>
          </a:r>
          <a:endParaRPr lang="zh-CN" sz="2600" kern="1200"/>
        </a:p>
      </dsp:txBody>
      <dsp:txXfrm>
        <a:off x="1954531" y="2678697"/>
        <a:ext cx="1858776" cy="1785798"/>
      </dsp:txXfrm>
    </dsp:sp>
    <dsp:sp modelId="{5DC15C95-2281-45DC-BDB5-1DF187863817}">
      <dsp:nvSpPr>
        <dsp:cNvPr id="0" name=""/>
        <dsp:cNvSpPr/>
      </dsp:nvSpPr>
      <dsp:spPr>
        <a:xfrm>
          <a:off x="2660695" y="2009023"/>
          <a:ext cx="446449" cy="446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86331-8BE8-4CA9-A4A0-60D710650809}">
      <dsp:nvSpPr>
        <dsp:cNvPr id="0" name=""/>
        <dsp:cNvSpPr/>
      </dsp:nvSpPr>
      <dsp:spPr>
        <a:xfrm>
          <a:off x="3906247" y="0"/>
          <a:ext cx="1858776" cy="178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lvl="0" algn="ctr" defTabSz="1155700" rtl="0">
            <a:lnSpc>
              <a:spcPct val="90000"/>
            </a:lnSpc>
            <a:spcBef>
              <a:spcPct val="0"/>
            </a:spcBef>
            <a:spcAft>
              <a:spcPct val="35000"/>
            </a:spcAft>
          </a:pPr>
          <a:r>
            <a:rPr lang="zh-CN" sz="2600" kern="1200" smtClean="0"/>
            <a:t>图形界面客户端</a:t>
          </a:r>
          <a:endParaRPr lang="zh-CN" sz="2600" kern="1200"/>
        </a:p>
      </dsp:txBody>
      <dsp:txXfrm>
        <a:off x="3906247" y="0"/>
        <a:ext cx="1858776" cy="1785798"/>
      </dsp:txXfrm>
    </dsp:sp>
    <dsp:sp modelId="{0BEE3A9A-FA5D-401E-A60C-4FD810FA7ADC}">
      <dsp:nvSpPr>
        <dsp:cNvPr id="0" name=""/>
        <dsp:cNvSpPr/>
      </dsp:nvSpPr>
      <dsp:spPr>
        <a:xfrm>
          <a:off x="4612411" y="2009023"/>
          <a:ext cx="446449" cy="446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4987B-635E-4AC0-83C3-BDD68734B958}">
      <dsp:nvSpPr>
        <dsp:cNvPr id="0" name=""/>
        <dsp:cNvSpPr/>
      </dsp:nvSpPr>
      <dsp:spPr>
        <a:xfrm>
          <a:off x="0" y="3"/>
          <a:ext cx="5544616" cy="100620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err="1" smtClean="0"/>
            <a:t>Phabricator</a:t>
          </a:r>
          <a:r>
            <a:rPr lang="zh-CN" sz="4000" kern="1200" dirty="0" smtClean="0"/>
            <a:t>客户端安装</a:t>
          </a:r>
          <a:endParaRPr lang="zh-CN" sz="4000" kern="1200" dirty="0"/>
        </a:p>
      </dsp:txBody>
      <dsp:txXfrm>
        <a:off x="49119" y="49122"/>
        <a:ext cx="5446378" cy="90796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79EA6-2C7E-4A0C-8E88-6255220DDD94}">
      <dsp:nvSpPr>
        <dsp:cNvPr id="0" name=""/>
        <dsp:cNvSpPr/>
      </dsp:nvSpPr>
      <dsp:spPr>
        <a:xfrm>
          <a:off x="0" y="4022"/>
          <a:ext cx="8712968" cy="118228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altLang="zh-CN" sz="4700" kern="1200" dirty="0" smtClean="0"/>
            <a:t>arc</a:t>
          </a:r>
          <a:r>
            <a:rPr lang="zh-CN" sz="4700" kern="1200" dirty="0" smtClean="0"/>
            <a:t>客户端命令介绍</a:t>
          </a:r>
          <a:endParaRPr lang="zh-CN" sz="4700" kern="1200" dirty="0"/>
        </a:p>
      </dsp:txBody>
      <dsp:txXfrm>
        <a:off x="57714" y="61736"/>
        <a:ext cx="8597540" cy="106685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02F02-C3B2-4780-BF00-939DC8423C26}">
      <dsp:nvSpPr>
        <dsp:cNvPr id="0" name=""/>
        <dsp:cNvSpPr/>
      </dsp:nvSpPr>
      <dsp:spPr>
        <a:xfrm rot="5400000">
          <a:off x="-201382" y="205188"/>
          <a:ext cx="1342550" cy="939785"/>
        </a:xfrm>
        <a:prstGeom prst="chevron">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w="12700" cap="flat" cmpd="sng" algn="ctr">
          <a:solidFill>
            <a:schemeClr val="accent1">
              <a:hueOff val="0"/>
              <a:satOff val="0"/>
              <a:lumOff val="0"/>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创建提交评审</a:t>
          </a:r>
          <a:endParaRPr lang="zh-CN" sz="1200" kern="1200" dirty="0"/>
        </a:p>
      </dsp:txBody>
      <dsp:txXfrm rot="-5400000">
        <a:off x="1" y="473699"/>
        <a:ext cx="939785" cy="402765"/>
      </dsp:txXfrm>
    </dsp:sp>
    <dsp:sp modelId="{BD1837D6-7129-4F69-8638-9BA2C6D73AC3}">
      <dsp:nvSpPr>
        <dsp:cNvPr id="0" name=""/>
        <dsp:cNvSpPr/>
      </dsp:nvSpPr>
      <dsp:spPr>
        <a:xfrm rot="5400000">
          <a:off x="4173794" y="-3230203"/>
          <a:ext cx="873116" cy="7341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arc diff --create -–encoding gb2312  +</a:t>
          </a:r>
          <a:r>
            <a:rPr lang="zh-CN" sz="1500" kern="1200" smtClean="0"/>
            <a:t>要提交一个或者多个文件的相对路</a:t>
          </a:r>
          <a:endParaRPr lang="zh-CN" sz="1500" kern="1200"/>
        </a:p>
        <a:p>
          <a:pPr marL="114300" lvl="1" indent="-114300" algn="l" defTabSz="666750" rtl="0">
            <a:lnSpc>
              <a:spcPct val="90000"/>
            </a:lnSpc>
            <a:spcBef>
              <a:spcPct val="0"/>
            </a:spcBef>
            <a:spcAft>
              <a:spcPct val="15000"/>
            </a:spcAft>
            <a:buChar char="••"/>
          </a:pPr>
          <a:r>
            <a:rPr lang="zh-CN" altLang="en-US" sz="1500" kern="1200" dirty="0" smtClean="0"/>
            <a:t>不加要提交文件的相对路径，默认提交所有发生更改的文件评审</a:t>
          </a:r>
          <a:endParaRPr lang="zh-CN" altLang="en-US" sz="1500" kern="1200" dirty="0"/>
        </a:p>
        <a:p>
          <a:pPr marL="171450" lvl="1" indent="-171450" algn="l" defTabSz="800100" rtl="0">
            <a:lnSpc>
              <a:spcPct val="90000"/>
            </a:lnSpc>
            <a:spcBef>
              <a:spcPct val="0"/>
            </a:spcBef>
            <a:spcAft>
              <a:spcPct val="15000"/>
            </a:spcAft>
            <a:buChar char="••"/>
          </a:pPr>
          <a:r>
            <a:rPr lang="zh-CN" altLang="en-US" sz="1800" kern="1200" dirty="0" smtClean="0">
              <a:solidFill>
                <a:srgbClr val="FF0000"/>
              </a:solidFill>
            </a:rPr>
            <a:t>注意提交操作要在</a:t>
          </a:r>
          <a:r>
            <a:rPr lang="en-US" altLang="zh-CN" sz="1800" kern="1200" dirty="0" err="1" smtClean="0">
              <a:solidFill>
                <a:srgbClr val="FF0000"/>
              </a:solidFill>
            </a:rPr>
            <a:t>svn</a:t>
          </a:r>
          <a:r>
            <a:rPr lang="zh-CN" altLang="en-US" sz="1800" kern="1200" dirty="0" smtClean="0">
              <a:solidFill>
                <a:srgbClr val="FF0000"/>
              </a:solidFill>
            </a:rPr>
            <a:t>根目录下进行，并且目录中不能有中文</a:t>
          </a:r>
          <a:endParaRPr lang="zh-CN" sz="1800" kern="1200" dirty="0">
            <a:solidFill>
              <a:srgbClr val="FF0000"/>
            </a:solidFill>
          </a:endParaRPr>
        </a:p>
      </dsp:txBody>
      <dsp:txXfrm rot="-5400000">
        <a:off x="939785" y="46428"/>
        <a:ext cx="7298512" cy="787872"/>
      </dsp:txXfrm>
    </dsp:sp>
    <dsp:sp modelId="{54D4EE69-5E67-422C-A293-9007188718BB}">
      <dsp:nvSpPr>
        <dsp:cNvPr id="0" name=""/>
        <dsp:cNvSpPr/>
      </dsp:nvSpPr>
      <dsp:spPr>
        <a:xfrm rot="5400000">
          <a:off x="-201382" y="1402190"/>
          <a:ext cx="1342550" cy="939785"/>
        </a:xfrm>
        <a:prstGeom prst="chevron">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w="12700" cap="flat" cmpd="sng" algn="ctr">
          <a:solidFill>
            <a:schemeClr val="accent1">
              <a:hueOff val="0"/>
              <a:satOff val="0"/>
              <a:lumOff val="0"/>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更新提交评审</a:t>
          </a:r>
          <a:endParaRPr lang="zh-CN" sz="1200" kern="1200" dirty="0"/>
        </a:p>
      </dsp:txBody>
      <dsp:txXfrm rot="-5400000">
        <a:off x="1" y="1670701"/>
        <a:ext cx="939785" cy="402765"/>
      </dsp:txXfrm>
    </dsp:sp>
    <dsp:sp modelId="{DDEC8AD7-27D4-48B8-A77B-873D28654C49}">
      <dsp:nvSpPr>
        <dsp:cNvPr id="0" name=""/>
        <dsp:cNvSpPr/>
      </dsp:nvSpPr>
      <dsp:spPr>
        <a:xfrm rot="5400000">
          <a:off x="4174023" y="-2033430"/>
          <a:ext cx="872657" cy="7341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arc diff –upgrade D? -–encoding gb2312</a:t>
          </a:r>
          <a:endParaRPr lang="zh-CN" sz="2100" kern="1200" dirty="0"/>
        </a:p>
        <a:p>
          <a:pPr marL="228600" lvl="1" indent="-228600" algn="l" defTabSz="933450" rtl="0">
            <a:lnSpc>
              <a:spcPct val="90000"/>
            </a:lnSpc>
            <a:spcBef>
              <a:spcPct val="0"/>
            </a:spcBef>
            <a:spcAft>
              <a:spcPct val="15000"/>
            </a:spcAft>
            <a:buChar char="••"/>
          </a:pPr>
          <a:r>
            <a:rPr lang="en-US" sz="2100" kern="1200" smtClean="0"/>
            <a:t>D?</a:t>
          </a:r>
          <a:r>
            <a:rPr lang="zh-CN" sz="2100" kern="1200" smtClean="0"/>
            <a:t>为创建的评审版本号</a:t>
          </a:r>
          <a:endParaRPr lang="zh-CN" sz="2100" kern="1200"/>
        </a:p>
      </dsp:txBody>
      <dsp:txXfrm rot="-5400000">
        <a:off x="939785" y="1243408"/>
        <a:ext cx="7298534" cy="787457"/>
      </dsp:txXfrm>
    </dsp:sp>
    <dsp:sp modelId="{3E9CF2A6-F6B1-43D9-A57B-115F09609E5E}">
      <dsp:nvSpPr>
        <dsp:cNvPr id="0" name=""/>
        <dsp:cNvSpPr/>
      </dsp:nvSpPr>
      <dsp:spPr>
        <a:xfrm rot="5400000">
          <a:off x="-201382" y="2599192"/>
          <a:ext cx="1342550" cy="939785"/>
        </a:xfrm>
        <a:prstGeom prst="chevron">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w="12700" cap="flat" cmpd="sng" algn="ctr">
          <a:solidFill>
            <a:schemeClr val="accent1">
              <a:hueOff val="0"/>
              <a:satOff val="0"/>
              <a:lumOff val="0"/>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关闭一个提交评审</a:t>
          </a:r>
          <a:endParaRPr lang="zh-CN" sz="1200" kern="1200" dirty="0"/>
        </a:p>
      </dsp:txBody>
      <dsp:txXfrm rot="-5400000">
        <a:off x="1" y="2867703"/>
        <a:ext cx="939785" cy="402765"/>
      </dsp:txXfrm>
    </dsp:sp>
    <dsp:sp modelId="{F7901A13-8297-4197-9D86-20828038FF50}">
      <dsp:nvSpPr>
        <dsp:cNvPr id="0" name=""/>
        <dsp:cNvSpPr/>
      </dsp:nvSpPr>
      <dsp:spPr>
        <a:xfrm rot="5400000">
          <a:off x="4174023" y="-836428"/>
          <a:ext cx="872657" cy="7341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arc close-revision D</a:t>
          </a:r>
          <a:r>
            <a:rPr lang="zh-CN" sz="2100" kern="1200" dirty="0" smtClean="0"/>
            <a:t>？</a:t>
          </a:r>
          <a:endParaRPr lang="zh-CN" sz="2100" kern="1200" dirty="0"/>
        </a:p>
        <a:p>
          <a:pPr marL="228600" lvl="1" indent="-228600" algn="l" defTabSz="933450" rtl="0">
            <a:lnSpc>
              <a:spcPct val="90000"/>
            </a:lnSpc>
            <a:spcBef>
              <a:spcPct val="0"/>
            </a:spcBef>
            <a:spcAft>
              <a:spcPct val="15000"/>
            </a:spcAft>
            <a:buChar char="••"/>
          </a:pPr>
          <a:r>
            <a:rPr lang="zh-CN" altLang="en-US" sz="2100" kern="1200" dirty="0" smtClean="0"/>
            <a:t>当创建的提交评审通过</a:t>
          </a:r>
          <a:r>
            <a:rPr lang="en-US" altLang="zh-CN" sz="2100" kern="1200" dirty="0" err="1" smtClean="0"/>
            <a:t>svn</a:t>
          </a:r>
          <a:r>
            <a:rPr lang="zh-CN" altLang="en-US" sz="2100" kern="1200" dirty="0" smtClean="0"/>
            <a:t>提交到</a:t>
          </a:r>
          <a:r>
            <a:rPr lang="en-US" altLang="zh-CN" sz="2100" kern="1200" dirty="0" err="1" smtClean="0"/>
            <a:t>svn</a:t>
          </a:r>
          <a:r>
            <a:rPr lang="zh-CN" altLang="en-US" sz="2100" kern="1200" dirty="0" smtClean="0"/>
            <a:t>后，使用此命令</a:t>
          </a:r>
          <a:endParaRPr lang="zh-CN" sz="2100" kern="1200" dirty="0"/>
        </a:p>
      </dsp:txBody>
      <dsp:txXfrm rot="-5400000">
        <a:off x="939785" y="2440410"/>
        <a:ext cx="7298534" cy="787457"/>
      </dsp:txXfrm>
    </dsp:sp>
    <dsp:sp modelId="{4DC09295-5F7D-487F-9BD4-E159A4A25257}">
      <dsp:nvSpPr>
        <dsp:cNvPr id="0" name=""/>
        <dsp:cNvSpPr/>
      </dsp:nvSpPr>
      <dsp:spPr>
        <a:xfrm rot="5400000">
          <a:off x="-201382" y="3796194"/>
          <a:ext cx="1342550" cy="939785"/>
        </a:xfrm>
        <a:prstGeom prst="chevron">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w="12700" cap="flat" cmpd="sng" algn="ctr">
          <a:solidFill>
            <a:schemeClr val="accent1">
              <a:hueOff val="0"/>
              <a:satOff val="0"/>
              <a:lumOff val="0"/>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提交代码</a:t>
          </a:r>
          <a:endParaRPr lang="zh-CN" sz="1200" kern="1200" dirty="0"/>
        </a:p>
      </dsp:txBody>
      <dsp:txXfrm rot="-5400000">
        <a:off x="1" y="4064705"/>
        <a:ext cx="939785" cy="402765"/>
      </dsp:txXfrm>
    </dsp:sp>
    <dsp:sp modelId="{F12C9211-C94A-42B9-AACE-7B8E45132232}">
      <dsp:nvSpPr>
        <dsp:cNvPr id="0" name=""/>
        <dsp:cNvSpPr/>
      </dsp:nvSpPr>
      <dsp:spPr>
        <a:xfrm rot="5400000">
          <a:off x="4174023" y="360573"/>
          <a:ext cx="872657" cy="7341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smtClean="0"/>
            <a:t>arc commit +D</a:t>
          </a:r>
          <a:r>
            <a:rPr lang="zh-CN" sz="2100" kern="1200" smtClean="0"/>
            <a:t>？</a:t>
          </a:r>
          <a:endParaRPr lang="zh-CN" sz="2100" kern="1200"/>
        </a:p>
        <a:p>
          <a:pPr marL="228600" lvl="1" indent="-228600" algn="l" defTabSz="933450" rtl="0">
            <a:lnSpc>
              <a:spcPct val="90000"/>
            </a:lnSpc>
            <a:spcBef>
              <a:spcPct val="0"/>
            </a:spcBef>
            <a:spcAft>
              <a:spcPct val="15000"/>
            </a:spcAft>
            <a:buChar char="••"/>
          </a:pPr>
          <a:r>
            <a:rPr lang="zh-CN" sz="2100" kern="1200" dirty="0" smtClean="0"/>
            <a:t>在只有一个提交评审通过的情况下可以直接使用</a:t>
          </a:r>
          <a:r>
            <a:rPr lang="en-US" sz="2100" kern="1200" dirty="0" smtClean="0"/>
            <a:t>arc commit</a:t>
          </a:r>
          <a:endParaRPr lang="zh-CN" sz="2100" kern="1200" dirty="0"/>
        </a:p>
      </dsp:txBody>
      <dsp:txXfrm rot="-5400000">
        <a:off x="939785" y="3637411"/>
        <a:ext cx="7298534" cy="7874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79EA6-2C7E-4A0C-8E88-6255220DDD94}">
      <dsp:nvSpPr>
        <dsp:cNvPr id="0" name=""/>
        <dsp:cNvSpPr/>
      </dsp:nvSpPr>
      <dsp:spPr>
        <a:xfrm>
          <a:off x="0" y="4022"/>
          <a:ext cx="8712968" cy="118228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altLang="zh-CN" sz="4700" kern="1200" dirty="0" err="1" smtClean="0"/>
            <a:t>karc</a:t>
          </a:r>
          <a:r>
            <a:rPr lang="zh-CN" sz="4700" kern="1200" dirty="0" smtClean="0"/>
            <a:t>客户端命令介绍</a:t>
          </a:r>
          <a:endParaRPr lang="zh-CN" sz="4700" kern="1200" dirty="0"/>
        </a:p>
      </dsp:txBody>
      <dsp:txXfrm>
        <a:off x="57714" y="61736"/>
        <a:ext cx="8597540" cy="106685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02F02-C3B2-4780-BF00-939DC8423C26}">
      <dsp:nvSpPr>
        <dsp:cNvPr id="0" name=""/>
        <dsp:cNvSpPr/>
      </dsp:nvSpPr>
      <dsp:spPr>
        <a:xfrm rot="5400000">
          <a:off x="-273077" y="408224"/>
          <a:ext cx="1820517" cy="1274362"/>
        </a:xfrm>
        <a:prstGeom prst="chevron">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w="12700" cap="flat" cmpd="sng" algn="ctr">
          <a:solidFill>
            <a:schemeClr val="accent1">
              <a:hueOff val="0"/>
              <a:satOff val="0"/>
              <a:lumOff val="0"/>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zh-CN" sz="1700" kern="1200" dirty="0" smtClean="0"/>
            <a:t>创建提交评审</a:t>
          </a:r>
          <a:endParaRPr lang="zh-CN" sz="1700" kern="1200" dirty="0"/>
        </a:p>
      </dsp:txBody>
      <dsp:txXfrm rot="-5400000">
        <a:off x="1" y="772327"/>
        <a:ext cx="1274362" cy="546155"/>
      </dsp:txXfrm>
    </dsp:sp>
    <dsp:sp modelId="{BD1837D6-7129-4F69-8638-9BA2C6D73AC3}">
      <dsp:nvSpPr>
        <dsp:cNvPr id="0" name=""/>
        <dsp:cNvSpPr/>
      </dsp:nvSpPr>
      <dsp:spPr>
        <a:xfrm rot="5400000">
          <a:off x="4056314" y="-2776463"/>
          <a:ext cx="1442652" cy="70065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14300" lvl="1" indent="-114300" algn="l" defTabSz="666750" rtl="0">
            <a:lnSpc>
              <a:spcPct val="90000"/>
            </a:lnSpc>
            <a:spcBef>
              <a:spcPct val="0"/>
            </a:spcBef>
            <a:spcAft>
              <a:spcPct val="15000"/>
            </a:spcAft>
            <a:buChar char="••"/>
          </a:pPr>
          <a:r>
            <a:rPr lang="en-US" altLang="zh-CN" sz="1500" kern="1200" dirty="0" err="1" smtClean="0"/>
            <a:t>Karc</a:t>
          </a:r>
          <a:r>
            <a:rPr lang="en-US" altLang="zh-CN" sz="1500" kern="1200" dirty="0" smtClean="0"/>
            <a:t> diff</a:t>
          </a:r>
          <a:endParaRPr lang="zh-CN" sz="1500" kern="1200" dirty="0"/>
        </a:p>
        <a:p>
          <a:pPr marL="114300" lvl="1" indent="-114300" algn="l" defTabSz="666750" rtl="0">
            <a:lnSpc>
              <a:spcPct val="90000"/>
            </a:lnSpc>
            <a:spcBef>
              <a:spcPct val="0"/>
            </a:spcBef>
            <a:spcAft>
              <a:spcPct val="15000"/>
            </a:spcAft>
            <a:buChar char="••"/>
          </a:pPr>
          <a:r>
            <a:rPr lang="en-US" altLang="zh-CN" sz="1500" kern="1200" dirty="0" err="1" smtClean="0"/>
            <a:t>k</a:t>
          </a:r>
          <a:r>
            <a:rPr lang="en-US" sz="1500" kern="1200" dirty="0" err="1" smtClean="0"/>
            <a:t>arc</a:t>
          </a:r>
          <a:r>
            <a:rPr lang="en-US" sz="1500" kern="1200" dirty="0" smtClean="0"/>
            <a:t> diff </a:t>
          </a:r>
          <a:r>
            <a:rPr lang="en-US" altLang="zh-CN" sz="1500" kern="1200" dirty="0" smtClean="0"/>
            <a:t>–F file(</a:t>
          </a:r>
          <a:r>
            <a:rPr lang="zh-CN" altLang="en-US" sz="1500" kern="1200" dirty="0" smtClean="0"/>
            <a:t>将要提交的文件列表写入到一个零时文件</a:t>
          </a:r>
          <a:r>
            <a:rPr lang="en-US" altLang="zh-CN" sz="1500" kern="1200" dirty="0" smtClean="0"/>
            <a:t>file</a:t>
          </a:r>
          <a:r>
            <a:rPr lang="zh-CN" altLang="en-US" sz="1500" kern="1200" dirty="0" smtClean="0"/>
            <a:t>中，一行一个文件</a:t>
          </a:r>
          <a:r>
            <a:rPr lang="en-US" altLang="zh-CN" sz="1500" kern="1200" dirty="0" smtClean="0"/>
            <a:t>)</a:t>
          </a:r>
          <a:endParaRPr lang="zh-CN" sz="1500" kern="1200" dirty="0"/>
        </a:p>
        <a:p>
          <a:pPr marL="114300" lvl="1" indent="-114300" algn="l" defTabSz="666750" rtl="0">
            <a:lnSpc>
              <a:spcPct val="90000"/>
            </a:lnSpc>
            <a:spcBef>
              <a:spcPct val="0"/>
            </a:spcBef>
            <a:spcAft>
              <a:spcPct val="15000"/>
            </a:spcAft>
            <a:buChar char="••"/>
          </a:pPr>
          <a:r>
            <a:rPr lang="en-US" altLang="zh-CN" sz="1500" kern="1200" dirty="0" err="1" smtClean="0"/>
            <a:t>Karc</a:t>
          </a:r>
          <a:r>
            <a:rPr lang="en-US" altLang="zh-CN" sz="1500" kern="1200" dirty="0" smtClean="0"/>
            <a:t> diff –D </a:t>
          </a:r>
          <a:r>
            <a:rPr lang="en-US" altLang="zh-CN" sz="1500" kern="1200" dirty="0" err="1" smtClean="0"/>
            <a:t>dir</a:t>
          </a:r>
          <a:r>
            <a:rPr lang="zh-CN" altLang="en-US" sz="1500" kern="1200" dirty="0" smtClean="0"/>
            <a:t>（将</a:t>
          </a:r>
          <a:r>
            <a:rPr lang="en-US" altLang="zh-CN" sz="1500" kern="1200" dirty="0" err="1" smtClean="0"/>
            <a:t>dir</a:t>
          </a:r>
          <a:r>
            <a:rPr lang="zh-CN" altLang="en-US" sz="1500" kern="1200" dirty="0" smtClean="0"/>
            <a:t>目录下的所有</a:t>
          </a:r>
          <a:r>
            <a:rPr lang="en-US" altLang="zh-CN" sz="1500" kern="1200" dirty="0" err="1" smtClean="0"/>
            <a:t>svn</a:t>
          </a:r>
          <a:r>
            <a:rPr lang="zh-CN" altLang="en-US" sz="1500" kern="1200" dirty="0" smtClean="0"/>
            <a:t>状态发生变化的文件提交评审）</a:t>
          </a:r>
          <a:endParaRPr lang="zh-CN" sz="1500" kern="1200" dirty="0"/>
        </a:p>
        <a:p>
          <a:pPr marL="171450" lvl="1" indent="-171450" algn="l" defTabSz="800100" rtl="0">
            <a:lnSpc>
              <a:spcPct val="90000"/>
            </a:lnSpc>
            <a:spcBef>
              <a:spcPct val="0"/>
            </a:spcBef>
            <a:spcAft>
              <a:spcPct val="15000"/>
            </a:spcAft>
            <a:buChar char="••"/>
          </a:pPr>
          <a:r>
            <a:rPr lang="zh-CN" altLang="en-US" sz="1800" kern="1200" dirty="0" smtClean="0">
              <a:solidFill>
                <a:srgbClr val="FF0000"/>
              </a:solidFill>
            </a:rPr>
            <a:t>注意提交操作要在</a:t>
          </a:r>
          <a:r>
            <a:rPr lang="en-US" altLang="zh-CN" sz="1800" kern="1200" dirty="0" err="1" smtClean="0">
              <a:solidFill>
                <a:srgbClr val="FF0000"/>
              </a:solidFill>
            </a:rPr>
            <a:t>svn</a:t>
          </a:r>
          <a:r>
            <a:rPr lang="zh-CN" altLang="en-US" sz="1800" kern="1200" dirty="0" smtClean="0">
              <a:solidFill>
                <a:srgbClr val="FF0000"/>
              </a:solidFill>
            </a:rPr>
            <a:t>根目录下进行，并且目录中不能有中文</a:t>
          </a:r>
          <a:endParaRPr lang="zh-CN" sz="1800" kern="1200" dirty="0">
            <a:solidFill>
              <a:srgbClr val="FF0000"/>
            </a:solidFill>
          </a:endParaRPr>
        </a:p>
      </dsp:txBody>
      <dsp:txXfrm rot="-5400000">
        <a:off x="1274362" y="75913"/>
        <a:ext cx="6936133" cy="1301804"/>
      </dsp:txXfrm>
    </dsp:sp>
    <dsp:sp modelId="{54D4EE69-5E67-422C-A293-9007188718BB}">
      <dsp:nvSpPr>
        <dsp:cNvPr id="0" name=""/>
        <dsp:cNvSpPr/>
      </dsp:nvSpPr>
      <dsp:spPr>
        <a:xfrm rot="5400000">
          <a:off x="-273077" y="2042247"/>
          <a:ext cx="1820517" cy="1274362"/>
        </a:xfrm>
        <a:prstGeom prst="chevron">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w="12700" cap="flat" cmpd="sng" algn="ctr">
          <a:solidFill>
            <a:schemeClr val="accent1">
              <a:hueOff val="0"/>
              <a:satOff val="0"/>
              <a:lumOff val="0"/>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zh-CN" sz="1700" kern="1200" dirty="0" smtClean="0"/>
            <a:t>更新提交评审</a:t>
          </a:r>
          <a:endParaRPr lang="zh-CN" sz="1700" kern="1200" dirty="0"/>
        </a:p>
      </dsp:txBody>
      <dsp:txXfrm rot="-5400000">
        <a:off x="1" y="2406350"/>
        <a:ext cx="1274362" cy="546155"/>
      </dsp:txXfrm>
    </dsp:sp>
    <dsp:sp modelId="{DDEC8AD7-27D4-48B8-A77B-873D28654C49}">
      <dsp:nvSpPr>
        <dsp:cNvPr id="0" name=""/>
        <dsp:cNvSpPr/>
      </dsp:nvSpPr>
      <dsp:spPr>
        <a:xfrm rot="5400000">
          <a:off x="4185972" y="-1142440"/>
          <a:ext cx="1183336" cy="70065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altLang="zh-CN" sz="1600" kern="1200" dirty="0" err="1" smtClean="0"/>
            <a:t>k</a:t>
          </a:r>
          <a:r>
            <a:rPr lang="en-US" sz="1600" kern="1200" dirty="0" err="1" smtClean="0"/>
            <a:t>arc</a:t>
          </a:r>
          <a:r>
            <a:rPr lang="en-US" sz="1600" kern="1200" dirty="0" smtClean="0"/>
            <a:t> diff </a:t>
          </a:r>
          <a:r>
            <a:rPr lang="en-US" altLang="zh-CN" sz="1600" kern="1200" dirty="0" smtClean="0"/>
            <a:t>--</a:t>
          </a:r>
          <a:r>
            <a:rPr lang="en-US" sz="1600" kern="1200" dirty="0" smtClean="0"/>
            <a:t>upgrade D?</a:t>
          </a:r>
          <a:endParaRPr lang="zh-CN" sz="1600" kern="1200" dirty="0"/>
        </a:p>
        <a:p>
          <a:pPr marL="171450" lvl="1" indent="-171450" algn="l" defTabSz="711200" rtl="0">
            <a:lnSpc>
              <a:spcPct val="90000"/>
            </a:lnSpc>
            <a:spcBef>
              <a:spcPct val="0"/>
            </a:spcBef>
            <a:spcAft>
              <a:spcPct val="15000"/>
            </a:spcAft>
            <a:buChar char="••"/>
          </a:pPr>
          <a:r>
            <a:rPr lang="en-US" altLang="zh-CN" sz="1600" kern="1200" dirty="0" err="1" smtClean="0"/>
            <a:t>Karc</a:t>
          </a:r>
          <a:r>
            <a:rPr lang="en-US" altLang="zh-CN" sz="1600" kern="1200" dirty="0" smtClean="0"/>
            <a:t> diff –update D</a:t>
          </a:r>
          <a:r>
            <a:rPr lang="zh-CN" altLang="en-US" sz="1600" kern="1200" dirty="0" smtClean="0"/>
            <a:t>？ </a:t>
          </a:r>
          <a:r>
            <a:rPr lang="en-US" altLang="zh-CN" sz="1600" kern="1200" dirty="0" smtClean="0"/>
            <a:t>--F file</a:t>
          </a:r>
          <a:endParaRPr lang="zh-CN" sz="1600" kern="1200" dirty="0"/>
        </a:p>
        <a:p>
          <a:pPr marL="171450" lvl="1" indent="-171450" algn="l" defTabSz="711200" rtl="0">
            <a:lnSpc>
              <a:spcPct val="90000"/>
            </a:lnSpc>
            <a:spcBef>
              <a:spcPct val="0"/>
            </a:spcBef>
            <a:spcAft>
              <a:spcPct val="15000"/>
            </a:spcAft>
            <a:buChar char="••"/>
          </a:pPr>
          <a:r>
            <a:rPr lang="en-US" altLang="zh-CN" sz="1600" kern="1200" dirty="0" smtClean="0"/>
            <a:t>.</a:t>
          </a:r>
          <a:r>
            <a:rPr lang="en-US" altLang="zh-CN" sz="1600" kern="1200" dirty="0" err="1" smtClean="0"/>
            <a:t>karc</a:t>
          </a:r>
          <a:r>
            <a:rPr lang="en-US" altLang="zh-CN" sz="1600" kern="1200" dirty="0" smtClean="0"/>
            <a:t> diff –update D? –D </a:t>
          </a:r>
          <a:r>
            <a:rPr lang="en-US" altLang="zh-CN" sz="1600" kern="1200" dirty="0" err="1" smtClean="0"/>
            <a:t>dir</a:t>
          </a:r>
          <a:endParaRPr lang="zh-CN" sz="1600" kern="1200" dirty="0"/>
        </a:p>
        <a:p>
          <a:pPr marL="171450" lvl="1" indent="-171450" algn="l" defTabSz="711200" rtl="0">
            <a:lnSpc>
              <a:spcPct val="90000"/>
            </a:lnSpc>
            <a:spcBef>
              <a:spcPct val="0"/>
            </a:spcBef>
            <a:spcAft>
              <a:spcPct val="15000"/>
            </a:spcAft>
            <a:buChar char="••"/>
          </a:pPr>
          <a:r>
            <a:rPr lang="en-US" sz="1600" kern="1200" dirty="0" smtClean="0"/>
            <a:t>D</a:t>
          </a:r>
          <a:r>
            <a:rPr lang="en-US" sz="1600" kern="1200" smtClean="0"/>
            <a:t>?</a:t>
          </a:r>
          <a:r>
            <a:rPr lang="zh-CN" sz="1600" kern="1200" smtClean="0"/>
            <a:t>为创建的评审版本号</a:t>
          </a:r>
          <a:endParaRPr lang="zh-CN" sz="1600" kern="1200" dirty="0"/>
        </a:p>
      </dsp:txBody>
      <dsp:txXfrm rot="-5400000">
        <a:off x="1274362" y="1826936"/>
        <a:ext cx="6948791" cy="1067804"/>
      </dsp:txXfrm>
    </dsp:sp>
    <dsp:sp modelId="{4DC09295-5F7D-487F-9BD4-E159A4A25257}">
      <dsp:nvSpPr>
        <dsp:cNvPr id="0" name=""/>
        <dsp:cNvSpPr/>
      </dsp:nvSpPr>
      <dsp:spPr>
        <a:xfrm rot="5400000">
          <a:off x="-273077" y="3676271"/>
          <a:ext cx="1820517" cy="1274362"/>
        </a:xfrm>
        <a:prstGeom prst="chevron">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w="12700" cap="flat" cmpd="sng" algn="ctr">
          <a:solidFill>
            <a:schemeClr val="accent1">
              <a:hueOff val="0"/>
              <a:satOff val="0"/>
              <a:lumOff val="0"/>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zh-CN" sz="1700" kern="1200" dirty="0" smtClean="0"/>
            <a:t>提交代码</a:t>
          </a:r>
          <a:endParaRPr lang="zh-CN" sz="1700" kern="1200" dirty="0"/>
        </a:p>
      </dsp:txBody>
      <dsp:txXfrm rot="-5400000">
        <a:off x="1" y="4040374"/>
        <a:ext cx="1274362" cy="546155"/>
      </dsp:txXfrm>
    </dsp:sp>
    <dsp:sp modelId="{F12C9211-C94A-42B9-AACE-7B8E45132232}">
      <dsp:nvSpPr>
        <dsp:cNvPr id="0" name=""/>
        <dsp:cNvSpPr/>
      </dsp:nvSpPr>
      <dsp:spPr>
        <a:xfrm rot="5400000">
          <a:off x="4185972" y="491582"/>
          <a:ext cx="1183336" cy="70065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altLang="zh-CN" sz="1600" kern="1200" dirty="0" err="1" smtClean="0"/>
            <a:t>Karc</a:t>
          </a:r>
          <a:r>
            <a:rPr lang="en-US" altLang="zh-CN" sz="1600" kern="1200" dirty="0" smtClean="0"/>
            <a:t> commit</a:t>
          </a:r>
          <a:endParaRPr lang="zh-CN" sz="1600" kern="1200" dirty="0"/>
        </a:p>
        <a:p>
          <a:pPr marL="171450" lvl="1" indent="-171450" algn="l" defTabSz="711200" rtl="0">
            <a:lnSpc>
              <a:spcPct val="90000"/>
            </a:lnSpc>
            <a:spcBef>
              <a:spcPct val="0"/>
            </a:spcBef>
            <a:spcAft>
              <a:spcPct val="15000"/>
            </a:spcAft>
            <a:buChar char="••"/>
          </a:pPr>
          <a:r>
            <a:rPr lang="en-US" sz="1600" kern="1200" dirty="0" err="1" smtClean="0"/>
            <a:t>karc</a:t>
          </a:r>
          <a:r>
            <a:rPr lang="en-US" sz="1600" kern="1200" dirty="0" smtClean="0"/>
            <a:t> commit --revision D</a:t>
          </a:r>
          <a:r>
            <a:rPr lang="zh-CN" sz="1600" kern="1200" dirty="0" smtClean="0"/>
            <a:t>？</a:t>
          </a:r>
          <a:endParaRPr lang="zh-CN" sz="1600" kern="1200" dirty="0"/>
        </a:p>
        <a:p>
          <a:pPr marL="171450" lvl="1" indent="-171450" algn="l" defTabSz="711200" rtl="0">
            <a:lnSpc>
              <a:spcPct val="90000"/>
            </a:lnSpc>
            <a:spcBef>
              <a:spcPct val="0"/>
            </a:spcBef>
            <a:spcAft>
              <a:spcPct val="15000"/>
            </a:spcAft>
            <a:buChar char="••"/>
          </a:pPr>
          <a:r>
            <a:rPr lang="zh-CN" sz="1600" kern="1200" dirty="0" smtClean="0"/>
            <a:t>在只有一个提交评审通过的情况下可以直接使用</a:t>
          </a:r>
          <a:r>
            <a:rPr lang="en-US" sz="1600" kern="1200" dirty="0" smtClean="0"/>
            <a:t>arc commit</a:t>
          </a:r>
          <a:endParaRPr lang="zh-CN" sz="1600" kern="1200" dirty="0"/>
        </a:p>
      </dsp:txBody>
      <dsp:txXfrm rot="-5400000">
        <a:off x="1274362" y="3460958"/>
        <a:ext cx="6948791" cy="1067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B7DA7-EB9B-4DF7-BAEB-8730DBFFEED5}">
      <dsp:nvSpPr>
        <dsp:cNvPr id="0" name=""/>
        <dsp:cNvSpPr/>
      </dsp:nvSpPr>
      <dsp:spPr>
        <a:xfrm>
          <a:off x="0" y="4022"/>
          <a:ext cx="5112568" cy="118228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err="1" smtClean="0"/>
            <a:t>Phabricator</a:t>
          </a:r>
          <a:r>
            <a:rPr lang="zh-CN" sz="4700" kern="1200" dirty="0" smtClean="0"/>
            <a:t>简介</a:t>
          </a:r>
          <a:endParaRPr lang="zh-CN" sz="4700" kern="1200" dirty="0"/>
        </a:p>
      </dsp:txBody>
      <dsp:txXfrm>
        <a:off x="57714" y="61736"/>
        <a:ext cx="4997140" cy="106685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79EA6-2C7E-4A0C-8E88-6255220DDD94}">
      <dsp:nvSpPr>
        <dsp:cNvPr id="0" name=""/>
        <dsp:cNvSpPr/>
      </dsp:nvSpPr>
      <dsp:spPr>
        <a:xfrm>
          <a:off x="0" y="4022"/>
          <a:ext cx="8712968" cy="118228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zh-CN" altLang="en-US" sz="4700" kern="1200" dirty="0" smtClean="0"/>
            <a:t>图形界面</a:t>
          </a:r>
          <a:r>
            <a:rPr lang="zh-CN" sz="4700" kern="1200" dirty="0" smtClean="0"/>
            <a:t>客户端介绍</a:t>
          </a:r>
          <a:endParaRPr lang="zh-CN" sz="4700" kern="1200" dirty="0"/>
        </a:p>
      </dsp:txBody>
      <dsp:txXfrm>
        <a:off x="57714" y="61736"/>
        <a:ext cx="8597540" cy="106685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37C16-8830-4AA7-B7BB-AF72023DBCA0}">
      <dsp:nvSpPr>
        <dsp:cNvPr id="0" name=""/>
        <dsp:cNvSpPr/>
      </dsp:nvSpPr>
      <dsp:spPr>
        <a:xfrm rot="5400000">
          <a:off x="-213882" y="215704"/>
          <a:ext cx="1425884" cy="99811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sz="1300" kern="1200" dirty="0" smtClean="0"/>
            <a:t>创建代码评审</a:t>
          </a:r>
          <a:endParaRPr lang="zh-CN" sz="1300" kern="1200" dirty="0"/>
        </a:p>
      </dsp:txBody>
      <dsp:txXfrm rot="-5400000">
        <a:off x="1" y="500882"/>
        <a:ext cx="998119" cy="427765"/>
      </dsp:txXfrm>
    </dsp:sp>
    <dsp:sp modelId="{BA9E5E27-5EFD-49A9-AB31-F30CFEBDE909}">
      <dsp:nvSpPr>
        <dsp:cNvPr id="0" name=""/>
        <dsp:cNvSpPr/>
      </dsp:nvSpPr>
      <dsp:spPr>
        <a:xfrm rot="5400000">
          <a:off x="4212111" y="-3212169"/>
          <a:ext cx="926825" cy="735480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zh-CN" sz="2800" kern="1200" dirty="0" smtClean="0"/>
            <a:t>选中要提交的文件夹，鼠标右键选择</a:t>
          </a:r>
          <a:r>
            <a:rPr lang="en-US" sz="2800" kern="1200" dirty="0" err="1" smtClean="0"/>
            <a:t>arcanist</a:t>
          </a:r>
          <a:r>
            <a:rPr lang="en-US" sz="2800" kern="1200" dirty="0" smtClean="0"/>
            <a:t> create</a:t>
          </a:r>
          <a:endParaRPr lang="zh-CN" sz="2800" kern="1200" dirty="0"/>
        </a:p>
      </dsp:txBody>
      <dsp:txXfrm rot="-5400000">
        <a:off x="998120" y="47066"/>
        <a:ext cx="7309564" cy="836337"/>
      </dsp:txXfrm>
    </dsp:sp>
    <dsp:sp modelId="{831C4498-D53F-49BD-8B61-FCE9D9D7E22B}">
      <dsp:nvSpPr>
        <dsp:cNvPr id="0" name=""/>
        <dsp:cNvSpPr/>
      </dsp:nvSpPr>
      <dsp:spPr>
        <a:xfrm rot="5400000">
          <a:off x="-213882" y="1445156"/>
          <a:ext cx="1425884" cy="99811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sz="1300" kern="1200" dirty="0" smtClean="0"/>
            <a:t>更新评审</a:t>
          </a:r>
          <a:endParaRPr lang="zh-CN" sz="1300" kern="1200" dirty="0"/>
        </a:p>
      </dsp:txBody>
      <dsp:txXfrm rot="-5400000">
        <a:off x="1" y="1730334"/>
        <a:ext cx="998119" cy="427765"/>
      </dsp:txXfrm>
    </dsp:sp>
    <dsp:sp modelId="{E559CDED-51E1-4558-A807-E37F4D3E5453}">
      <dsp:nvSpPr>
        <dsp:cNvPr id="0" name=""/>
        <dsp:cNvSpPr/>
      </dsp:nvSpPr>
      <dsp:spPr>
        <a:xfrm rot="5400000">
          <a:off x="4212111" y="-1982718"/>
          <a:ext cx="926825" cy="735480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zh-CN" sz="2800" kern="1200" smtClean="0"/>
            <a:t>选中</a:t>
          </a:r>
          <a:r>
            <a:rPr lang="zh-CN" sz="2800" kern="1200" dirty="0" smtClean="0"/>
            <a:t>要提交的文件夹，鼠标右键选择</a:t>
          </a:r>
          <a:r>
            <a:rPr lang="en-US" sz="2800" kern="1200" dirty="0" err="1" smtClean="0"/>
            <a:t>arcanist</a:t>
          </a:r>
          <a:r>
            <a:rPr lang="en-US" sz="2800" kern="1200" dirty="0" smtClean="0"/>
            <a:t> update</a:t>
          </a:r>
          <a:endParaRPr lang="zh-CN" sz="2800" kern="1200" dirty="0"/>
        </a:p>
      </dsp:txBody>
      <dsp:txXfrm rot="-5400000">
        <a:off x="998120" y="1276517"/>
        <a:ext cx="7309564" cy="836337"/>
      </dsp:txXfrm>
    </dsp:sp>
    <dsp:sp modelId="{7B4BB923-D51A-4450-8E6E-AA3AE3B3AC55}">
      <dsp:nvSpPr>
        <dsp:cNvPr id="0" name=""/>
        <dsp:cNvSpPr/>
      </dsp:nvSpPr>
      <dsp:spPr>
        <a:xfrm rot="5400000">
          <a:off x="-213882" y="2674607"/>
          <a:ext cx="1425884" cy="99811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sz="1300" kern="1200" dirty="0" smtClean="0"/>
            <a:t>提交代码</a:t>
          </a:r>
          <a:endParaRPr lang="zh-CN" sz="1300" kern="1200" dirty="0"/>
        </a:p>
      </dsp:txBody>
      <dsp:txXfrm rot="-5400000">
        <a:off x="1" y="2959785"/>
        <a:ext cx="998119" cy="427765"/>
      </dsp:txXfrm>
    </dsp:sp>
    <dsp:sp modelId="{7068F411-CCC3-4204-8E68-D4EFEF6B21DE}">
      <dsp:nvSpPr>
        <dsp:cNvPr id="0" name=""/>
        <dsp:cNvSpPr/>
      </dsp:nvSpPr>
      <dsp:spPr>
        <a:xfrm rot="5400000">
          <a:off x="4212111" y="-753266"/>
          <a:ext cx="926825" cy="735480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zh-CN" sz="2800" kern="1200" smtClean="0"/>
            <a:t>选中</a:t>
          </a:r>
          <a:r>
            <a:rPr lang="zh-CN" sz="2800" kern="1200" dirty="0" smtClean="0"/>
            <a:t>任意的文件夹，鼠标右键选择</a:t>
          </a:r>
          <a:r>
            <a:rPr lang="en-US" sz="2800" kern="1200" dirty="0" err="1" smtClean="0"/>
            <a:t>arcanist</a:t>
          </a:r>
          <a:r>
            <a:rPr lang="en-US" sz="2800" kern="1200" dirty="0" smtClean="0"/>
            <a:t> commit</a:t>
          </a:r>
          <a:endParaRPr lang="zh-CN" sz="2800" kern="1200" dirty="0"/>
        </a:p>
      </dsp:txBody>
      <dsp:txXfrm rot="-5400000">
        <a:off x="998120" y="2505969"/>
        <a:ext cx="7309564" cy="83633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79EA6-2C7E-4A0C-8E88-6255220DDD94}">
      <dsp:nvSpPr>
        <dsp:cNvPr id="0" name=""/>
        <dsp:cNvSpPr/>
      </dsp:nvSpPr>
      <dsp:spPr>
        <a:xfrm>
          <a:off x="0" y="4022"/>
          <a:ext cx="8712968" cy="118228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altLang="zh-CN" sz="4700" kern="1200" dirty="0" err="1" smtClean="0"/>
            <a:t>Phabricator</a:t>
          </a:r>
          <a:r>
            <a:rPr lang="zh-CN" altLang="en-US" sz="4700" kern="1200" dirty="0" smtClean="0"/>
            <a:t>评审演示</a:t>
          </a:r>
          <a:endParaRPr lang="zh-CN" sz="4700" kern="1200" dirty="0"/>
        </a:p>
      </dsp:txBody>
      <dsp:txXfrm>
        <a:off x="57714" y="61736"/>
        <a:ext cx="8597540" cy="106685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6AEDF-F16E-489A-82B3-74414A77A2FA}">
      <dsp:nvSpPr>
        <dsp:cNvPr id="0" name=""/>
        <dsp:cNvSpPr/>
      </dsp:nvSpPr>
      <dsp:spPr>
        <a:xfrm>
          <a:off x="0" y="0"/>
          <a:ext cx="7772400" cy="113197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US" sz="4500" kern="1200" dirty="0" err="1" smtClean="0"/>
            <a:t>Phabricator</a:t>
          </a:r>
          <a:r>
            <a:rPr lang="zh-CN" sz="4500" kern="1200" dirty="0" smtClean="0"/>
            <a:t>平台介绍（评审）</a:t>
          </a:r>
          <a:endParaRPr lang="zh-CN" sz="4500" kern="1200" dirty="0"/>
        </a:p>
      </dsp:txBody>
      <dsp:txXfrm>
        <a:off x="55258" y="55258"/>
        <a:ext cx="7661884" cy="102145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BD931-621D-46CB-8C39-D191E801A097}">
      <dsp:nvSpPr>
        <dsp:cNvPr id="0" name=""/>
        <dsp:cNvSpPr/>
      </dsp:nvSpPr>
      <dsp:spPr>
        <a:xfrm>
          <a:off x="0" y="0"/>
          <a:ext cx="7200800" cy="855094"/>
        </a:xfrm>
        <a:prstGeom prst="roundRect">
          <a:avLst>
            <a:gd name="adj" fmla="val 10000"/>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流任务栏</a:t>
          </a:r>
          <a:r>
            <a:rPr lang="en-US" sz="2400" kern="1200" dirty="0" smtClean="0"/>
            <a:t>	</a:t>
          </a:r>
          <a:endParaRPr lang="zh-CN" sz="2400" kern="1200" dirty="0"/>
        </a:p>
      </dsp:txBody>
      <dsp:txXfrm>
        <a:off x="1525669" y="0"/>
        <a:ext cx="5675130" cy="855094"/>
      </dsp:txXfrm>
    </dsp:sp>
    <dsp:sp modelId="{0DC372CB-0278-4BC9-89AA-D2710DAB769C}">
      <dsp:nvSpPr>
        <dsp:cNvPr id="0" name=""/>
        <dsp:cNvSpPr/>
      </dsp:nvSpPr>
      <dsp:spPr>
        <a:xfrm>
          <a:off x="85509" y="85509"/>
          <a:ext cx="1440160" cy="68407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ln>
        <a:effectLst>
          <a:glow rad="63500">
            <a:schemeClr val="accent1">
              <a:tint val="50000"/>
              <a:hueOff val="0"/>
              <a:satOff val="0"/>
              <a:lumOff val="0"/>
              <a:alphaOff val="0"/>
              <a:alpha val="45000"/>
              <a:satMod val="110000"/>
            </a:schemeClr>
          </a:glow>
        </a:effectLst>
      </dsp:spPr>
      <dsp:style>
        <a:lnRef idx="1">
          <a:scrgbClr r="0" g="0" b="0"/>
        </a:lnRef>
        <a:fillRef idx="1">
          <a:scrgbClr r="0" g="0" b="0"/>
        </a:fillRef>
        <a:effectRef idx="1">
          <a:scrgbClr r="0" g="0" b="0"/>
        </a:effectRef>
        <a:fontRef idx="minor"/>
      </dsp:style>
    </dsp:sp>
    <dsp:sp modelId="{0090AE3E-A1E9-4817-95FB-79C2D8B1D19C}">
      <dsp:nvSpPr>
        <dsp:cNvPr id="0" name=""/>
        <dsp:cNvSpPr/>
      </dsp:nvSpPr>
      <dsp:spPr>
        <a:xfrm>
          <a:off x="0" y="940604"/>
          <a:ext cx="7200800" cy="855094"/>
        </a:xfrm>
        <a:prstGeom prst="roundRect">
          <a:avLst>
            <a:gd name="adj" fmla="val 10000"/>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查看流的代码提交的评审情况</a:t>
          </a:r>
          <a:endParaRPr lang="zh-CN" sz="2400" kern="1200" dirty="0"/>
        </a:p>
      </dsp:txBody>
      <dsp:txXfrm>
        <a:off x="1525669" y="940604"/>
        <a:ext cx="5675130" cy="855094"/>
      </dsp:txXfrm>
    </dsp:sp>
    <dsp:sp modelId="{BF74EA07-C56F-49EE-B864-4457719385B5}">
      <dsp:nvSpPr>
        <dsp:cNvPr id="0" name=""/>
        <dsp:cNvSpPr/>
      </dsp:nvSpPr>
      <dsp:spPr>
        <a:xfrm>
          <a:off x="85509" y="1026113"/>
          <a:ext cx="1440160" cy="684075"/>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9000" b="-19000"/>
          </a:stretch>
        </a:blipFill>
        <a:ln w="12700" cap="flat" cmpd="sng" algn="ctr">
          <a:solidFill>
            <a:schemeClr val="lt1">
              <a:hueOff val="0"/>
              <a:satOff val="0"/>
              <a:lumOff val="0"/>
              <a:alphaOff val="0"/>
            </a:schemeClr>
          </a:solidFill>
          <a:prstDash val="solid"/>
        </a:ln>
        <a:effectLst>
          <a:glow rad="63500">
            <a:schemeClr val="accent1">
              <a:tint val="50000"/>
              <a:hueOff val="0"/>
              <a:satOff val="0"/>
              <a:lumOff val="0"/>
              <a:alphaOff val="0"/>
              <a:alpha val="45000"/>
              <a:satMod val="110000"/>
            </a:schemeClr>
          </a:glow>
        </a:effectLst>
      </dsp:spPr>
      <dsp:style>
        <a:lnRef idx="1">
          <a:scrgbClr r="0" g="0" b="0"/>
        </a:lnRef>
        <a:fillRef idx="1">
          <a:scrgbClr r="0" g="0" b="0"/>
        </a:fillRef>
        <a:effectRef idx="1">
          <a:scrgbClr r="0" g="0" b="0"/>
        </a:effectRef>
        <a:fontRef idx="minor"/>
      </dsp:style>
    </dsp:sp>
    <dsp:sp modelId="{F48F9509-77DA-4BF0-9C6C-DFF6B5DEAA4E}">
      <dsp:nvSpPr>
        <dsp:cNvPr id="0" name=""/>
        <dsp:cNvSpPr/>
      </dsp:nvSpPr>
      <dsp:spPr>
        <a:xfrm>
          <a:off x="0" y="1872204"/>
          <a:ext cx="7200800" cy="855094"/>
        </a:xfrm>
        <a:prstGeom prst="roundRect">
          <a:avLst>
            <a:gd name="adj" fmla="val 10000"/>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提交后评审任务栏</a:t>
          </a:r>
          <a:r>
            <a:rPr lang="en-US" sz="2400" kern="1200" dirty="0" smtClean="0"/>
            <a:t>			</a:t>
          </a:r>
          <a:endParaRPr lang="zh-CN" sz="2400" kern="1200" dirty="0"/>
        </a:p>
      </dsp:txBody>
      <dsp:txXfrm>
        <a:off x="1525669" y="1872204"/>
        <a:ext cx="5675130" cy="855094"/>
      </dsp:txXfrm>
    </dsp:sp>
    <dsp:sp modelId="{1B8FFAC1-BCBD-421E-A88C-8F3C579D18FF}">
      <dsp:nvSpPr>
        <dsp:cNvPr id="0" name=""/>
        <dsp:cNvSpPr/>
      </dsp:nvSpPr>
      <dsp:spPr>
        <a:xfrm>
          <a:off x="85509" y="1966718"/>
          <a:ext cx="1440160" cy="68407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ln>
        <a:effectLst>
          <a:glow rad="63500">
            <a:schemeClr val="accent1">
              <a:tint val="50000"/>
              <a:hueOff val="0"/>
              <a:satOff val="0"/>
              <a:lumOff val="0"/>
              <a:alphaOff val="0"/>
              <a:alpha val="45000"/>
              <a:satMod val="110000"/>
            </a:schemeClr>
          </a:glow>
        </a:effectLst>
      </dsp:spPr>
      <dsp:style>
        <a:lnRef idx="1">
          <a:scrgbClr r="0" g="0" b="0"/>
        </a:lnRef>
        <a:fillRef idx="1">
          <a:scrgbClr r="0" g="0" b="0"/>
        </a:fillRef>
        <a:effectRef idx="1">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DEAF1-2DC3-4C9B-863C-24E143DA295F}">
      <dsp:nvSpPr>
        <dsp:cNvPr id="0" name=""/>
        <dsp:cNvSpPr/>
      </dsp:nvSpPr>
      <dsp:spPr>
        <a:xfrm>
          <a:off x="0" y="0"/>
          <a:ext cx="727280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F14AD-F42D-4327-81A2-CB06226FD3E2}">
      <dsp:nvSpPr>
        <dsp:cNvPr id="0" name=""/>
        <dsp:cNvSpPr/>
      </dsp:nvSpPr>
      <dsp:spPr>
        <a:xfrm>
          <a:off x="0" y="0"/>
          <a:ext cx="7272808" cy="120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smtClean="0"/>
            <a:t>Phabricator</a:t>
          </a:r>
          <a:r>
            <a:rPr lang="zh-CN" sz="2600" kern="1200" smtClean="0"/>
            <a:t>平台供评审人员和开发人员讨论代码、评审代码、查看代码评审的情况等等</a:t>
          </a:r>
          <a:r>
            <a:rPr lang="en-US" sz="2600" kern="1200" smtClean="0"/>
            <a:t>	</a:t>
          </a:r>
          <a:endParaRPr lang="zh-CN" sz="2600" kern="1200"/>
        </a:p>
      </dsp:txBody>
      <dsp:txXfrm>
        <a:off x="0" y="0"/>
        <a:ext cx="7272808" cy="1200329"/>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A9B2D-AA9E-4721-A24B-DA8CD3984798}">
      <dsp:nvSpPr>
        <dsp:cNvPr id="0" name=""/>
        <dsp:cNvSpPr/>
      </dsp:nvSpPr>
      <dsp:spPr>
        <a:xfrm>
          <a:off x="0" y="5689"/>
          <a:ext cx="3312368" cy="114075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rtl="0">
            <a:lnSpc>
              <a:spcPct val="90000"/>
            </a:lnSpc>
            <a:spcBef>
              <a:spcPct val="0"/>
            </a:spcBef>
            <a:spcAft>
              <a:spcPct val="35000"/>
            </a:spcAft>
          </a:pPr>
          <a:r>
            <a:rPr lang="en-US" sz="5000" kern="1200" dirty="0" smtClean="0"/>
            <a:t>Diffusion</a:t>
          </a:r>
          <a:endParaRPr lang="zh-CN" sz="5000" kern="1200" dirty="0"/>
        </a:p>
      </dsp:txBody>
      <dsp:txXfrm>
        <a:off x="55687" y="61376"/>
        <a:ext cx="3200994" cy="1029376"/>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22FD3-D11F-4C0D-9C99-C1FE5BA31556}">
      <dsp:nvSpPr>
        <dsp:cNvPr id="0" name=""/>
        <dsp:cNvSpPr/>
      </dsp:nvSpPr>
      <dsp:spPr>
        <a:xfrm>
          <a:off x="-3092204" y="-476044"/>
          <a:ext cx="3688392" cy="3688392"/>
        </a:xfrm>
        <a:prstGeom prst="blockArc">
          <a:avLst>
            <a:gd name="adj1" fmla="val 18900000"/>
            <a:gd name="adj2" fmla="val 2700000"/>
            <a:gd name="adj3" fmla="val 58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B63369-2374-469E-B74B-FA68A4BD8A54}">
      <dsp:nvSpPr>
        <dsp:cNvPr id="0" name=""/>
        <dsp:cNvSpPr/>
      </dsp:nvSpPr>
      <dsp:spPr>
        <a:xfrm>
          <a:off x="383342" y="273630"/>
          <a:ext cx="6783240" cy="547260"/>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4388" tIns="68580" rIns="68580" bIns="68580" numCol="1" spcCol="1270" anchor="ctr" anchorCtr="0">
          <a:noAutofit/>
        </a:bodyPr>
        <a:lstStyle/>
        <a:p>
          <a:pPr lvl="0" algn="l" defTabSz="1200150" rtl="0">
            <a:lnSpc>
              <a:spcPct val="90000"/>
            </a:lnSpc>
            <a:spcBef>
              <a:spcPct val="0"/>
            </a:spcBef>
            <a:spcAft>
              <a:spcPct val="35000"/>
            </a:spcAft>
          </a:pPr>
          <a:r>
            <a:rPr lang="zh-CN" sz="2700" kern="1200" dirty="0" smtClean="0"/>
            <a:t>查看所有流的信息</a:t>
          </a:r>
          <a:endParaRPr lang="zh-CN" sz="2700" kern="1200" dirty="0"/>
        </a:p>
      </dsp:txBody>
      <dsp:txXfrm>
        <a:off x="383342" y="273630"/>
        <a:ext cx="6783240" cy="547260"/>
      </dsp:txXfrm>
    </dsp:sp>
    <dsp:sp modelId="{CB586CA0-7BEA-4EC1-8149-6FC4BFC64ED4}">
      <dsp:nvSpPr>
        <dsp:cNvPr id="0" name=""/>
        <dsp:cNvSpPr/>
      </dsp:nvSpPr>
      <dsp:spPr>
        <a:xfrm>
          <a:off x="41304" y="205222"/>
          <a:ext cx="684076" cy="684076"/>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591FF08-038F-4DE3-8A13-9CFBA28579C2}">
      <dsp:nvSpPr>
        <dsp:cNvPr id="0" name=""/>
        <dsp:cNvSpPr/>
      </dsp:nvSpPr>
      <dsp:spPr>
        <a:xfrm>
          <a:off x="582272" y="1094521"/>
          <a:ext cx="6584310" cy="547260"/>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4388" tIns="68580" rIns="68580" bIns="68580" numCol="1" spcCol="1270" anchor="ctr" anchorCtr="0">
          <a:noAutofit/>
        </a:bodyPr>
        <a:lstStyle/>
        <a:p>
          <a:pPr lvl="0" algn="l" defTabSz="1200150" rtl="0">
            <a:lnSpc>
              <a:spcPct val="90000"/>
            </a:lnSpc>
            <a:spcBef>
              <a:spcPct val="0"/>
            </a:spcBef>
            <a:spcAft>
              <a:spcPct val="35000"/>
            </a:spcAft>
          </a:pPr>
          <a:r>
            <a:rPr lang="zh-CN" sz="2700" kern="1200" dirty="0" smtClean="0"/>
            <a:t>查看流的代码提交的评审情况</a:t>
          </a:r>
          <a:endParaRPr lang="zh-CN" sz="2700" kern="1200" dirty="0"/>
        </a:p>
      </dsp:txBody>
      <dsp:txXfrm>
        <a:off x="582272" y="1094521"/>
        <a:ext cx="6584310" cy="547260"/>
      </dsp:txXfrm>
    </dsp:sp>
    <dsp:sp modelId="{F66FEA13-EDE2-4453-ADE6-A3809A47E098}">
      <dsp:nvSpPr>
        <dsp:cNvPr id="0" name=""/>
        <dsp:cNvSpPr/>
      </dsp:nvSpPr>
      <dsp:spPr>
        <a:xfrm>
          <a:off x="240234" y="1026114"/>
          <a:ext cx="684076" cy="684076"/>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0737C89F-DA17-47BC-930E-D09A3E9C5C2F}">
      <dsp:nvSpPr>
        <dsp:cNvPr id="0" name=""/>
        <dsp:cNvSpPr/>
      </dsp:nvSpPr>
      <dsp:spPr>
        <a:xfrm>
          <a:off x="383342" y="1915412"/>
          <a:ext cx="6783240" cy="547260"/>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4388" tIns="68580" rIns="68580" bIns="68580" numCol="1" spcCol="1270" anchor="ctr" anchorCtr="0">
          <a:noAutofit/>
        </a:bodyPr>
        <a:lstStyle/>
        <a:p>
          <a:pPr lvl="0" algn="l" defTabSz="1200150" rtl="0">
            <a:lnSpc>
              <a:spcPct val="90000"/>
            </a:lnSpc>
            <a:spcBef>
              <a:spcPct val="0"/>
            </a:spcBef>
            <a:spcAft>
              <a:spcPct val="35000"/>
            </a:spcAft>
          </a:pPr>
          <a:r>
            <a:rPr lang="zh-CN" sz="2700" kern="1200" dirty="0" smtClean="0"/>
            <a:t>审核每次代码提交</a:t>
          </a:r>
          <a:r>
            <a:rPr lang="en-US" sz="2700" kern="1200" dirty="0" smtClean="0"/>
            <a:t>			</a:t>
          </a:r>
          <a:endParaRPr lang="zh-CN" sz="2700" kern="1200" dirty="0"/>
        </a:p>
      </dsp:txBody>
      <dsp:txXfrm>
        <a:off x="383342" y="1915412"/>
        <a:ext cx="6783240" cy="547260"/>
      </dsp:txXfrm>
    </dsp:sp>
    <dsp:sp modelId="{BCE11705-B90F-48F3-AF99-F36DDD98ED8D}">
      <dsp:nvSpPr>
        <dsp:cNvPr id="0" name=""/>
        <dsp:cNvSpPr/>
      </dsp:nvSpPr>
      <dsp:spPr>
        <a:xfrm>
          <a:off x="41304" y="1847005"/>
          <a:ext cx="684076" cy="684076"/>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B5D0B-527F-48DB-A249-B6E6318B813D}">
      <dsp:nvSpPr>
        <dsp:cNvPr id="0" name=""/>
        <dsp:cNvSpPr/>
      </dsp:nvSpPr>
      <dsp:spPr>
        <a:xfrm>
          <a:off x="0" y="0"/>
          <a:ext cx="3744416" cy="77980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zh-CN" sz="3100" kern="1200" dirty="0" smtClean="0"/>
            <a:t>查看所有流的信息</a:t>
          </a:r>
          <a:endParaRPr lang="zh-CN" sz="3100" kern="1200" dirty="0"/>
        </a:p>
      </dsp:txBody>
      <dsp:txXfrm>
        <a:off x="38067" y="38067"/>
        <a:ext cx="3668282" cy="70367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B6047-5D0D-46B4-AB3F-8CF32F62619B}">
      <dsp:nvSpPr>
        <dsp:cNvPr id="0" name=""/>
        <dsp:cNvSpPr/>
      </dsp:nvSpPr>
      <dsp:spPr>
        <a:xfrm>
          <a:off x="0" y="0"/>
          <a:ext cx="5112568" cy="694364"/>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kern="1200" dirty="0" smtClean="0"/>
            <a:t>查看流的代码提交的评审情况</a:t>
          </a:r>
          <a:endParaRPr lang="zh-CN" sz="2700" kern="1200" dirty="0"/>
        </a:p>
      </dsp:txBody>
      <dsp:txXfrm>
        <a:off x="33896" y="33896"/>
        <a:ext cx="5044776" cy="6265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1871A-BBA2-4BE9-8CCA-D6C1D00951AC}">
      <dsp:nvSpPr>
        <dsp:cNvPr id="0" name=""/>
        <dsp:cNvSpPr/>
      </dsp:nvSpPr>
      <dsp:spPr>
        <a:xfrm>
          <a:off x="0" y="1729"/>
          <a:ext cx="8308301" cy="832029"/>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just" defTabSz="977900" rtl="0">
            <a:lnSpc>
              <a:spcPct val="90000"/>
            </a:lnSpc>
            <a:spcBef>
              <a:spcPct val="0"/>
            </a:spcBef>
            <a:spcAft>
              <a:spcPct val="35000"/>
            </a:spcAft>
          </a:pPr>
          <a:r>
            <a:rPr lang="en-US" sz="2200" kern="1200" dirty="0" err="1" smtClean="0"/>
            <a:t>Phabricator</a:t>
          </a:r>
          <a:r>
            <a:rPr lang="zh-CN" sz="2200" kern="1200" dirty="0" smtClean="0"/>
            <a:t>是</a:t>
          </a:r>
          <a:r>
            <a:rPr lang="en-US" sz="2200" kern="1200" dirty="0" smtClean="0"/>
            <a:t>Facebook</a:t>
          </a:r>
          <a:r>
            <a:rPr lang="zh-CN" sz="2200" kern="1200" dirty="0" smtClean="0"/>
            <a:t>公司开发的一款开源的、可视化的</a:t>
          </a:r>
          <a:r>
            <a:rPr lang="zh-CN" sz="2200" b="1" kern="1200" dirty="0" smtClean="0"/>
            <a:t>代码评审</a:t>
          </a:r>
          <a:r>
            <a:rPr lang="zh-CN" sz="2200" kern="1200" dirty="0" smtClean="0"/>
            <a:t>工具</a:t>
          </a:r>
          <a:r>
            <a:rPr lang="en-US" sz="2200" kern="1200" dirty="0" smtClean="0"/>
            <a:t>	</a:t>
          </a:r>
          <a:endParaRPr lang="zh-CN" sz="2200" kern="1200" dirty="0"/>
        </a:p>
      </dsp:txBody>
      <dsp:txXfrm>
        <a:off x="40616" y="42345"/>
        <a:ext cx="8227069" cy="750797"/>
      </dsp:txXfrm>
    </dsp:sp>
    <dsp:sp modelId="{5B99B625-7F7E-49E0-9EE5-2EC145C02D71}">
      <dsp:nvSpPr>
        <dsp:cNvPr id="0" name=""/>
        <dsp:cNvSpPr/>
      </dsp:nvSpPr>
      <dsp:spPr>
        <a:xfrm rot="5400000">
          <a:off x="5322350" y="-1369876"/>
          <a:ext cx="665623" cy="532250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zh-CN" sz="1700" kern="1200" dirty="0" smtClean="0"/>
            <a:t>通过邮件进行代码评审、高度可视化代码评审、静态代码检查、单元测试</a:t>
          </a:r>
          <a:r>
            <a:rPr lang="en-US" sz="1700" kern="1200" dirty="0" smtClean="0"/>
            <a:t>	</a:t>
          </a:r>
          <a:endParaRPr lang="zh-CN" sz="1700" kern="1200" dirty="0"/>
        </a:p>
      </dsp:txBody>
      <dsp:txXfrm rot="-5400000">
        <a:off x="2993909" y="991058"/>
        <a:ext cx="5290013" cy="600637"/>
      </dsp:txXfrm>
    </dsp:sp>
    <dsp:sp modelId="{4E936709-A01B-4C22-802D-F84232992DD3}">
      <dsp:nvSpPr>
        <dsp:cNvPr id="0" name=""/>
        <dsp:cNvSpPr/>
      </dsp:nvSpPr>
      <dsp:spPr>
        <a:xfrm>
          <a:off x="0" y="875361"/>
          <a:ext cx="2993909" cy="832029"/>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zh-CN" sz="2200" kern="1200" smtClean="0"/>
            <a:t>特点</a:t>
          </a:r>
          <a:endParaRPr lang="zh-CN" sz="2200" kern="1200"/>
        </a:p>
      </dsp:txBody>
      <dsp:txXfrm>
        <a:off x="40616" y="915977"/>
        <a:ext cx="2912677" cy="750797"/>
      </dsp:txXfrm>
    </dsp:sp>
    <dsp:sp modelId="{4E655A43-A198-46BB-A4EA-892A8FF9C3AE}">
      <dsp:nvSpPr>
        <dsp:cNvPr id="0" name=""/>
        <dsp:cNvSpPr/>
      </dsp:nvSpPr>
      <dsp:spPr>
        <a:xfrm rot="5400000">
          <a:off x="5322350" y="-496245"/>
          <a:ext cx="665623" cy="532250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err="1" smtClean="0"/>
            <a:t>Git</a:t>
          </a:r>
          <a:r>
            <a:rPr lang="en-US" sz="1700" kern="1200" dirty="0" smtClean="0"/>
            <a:t>, Subversion, and Mercurial</a:t>
          </a:r>
          <a:endParaRPr lang="zh-CN" sz="1700" kern="1200" dirty="0"/>
        </a:p>
      </dsp:txBody>
      <dsp:txXfrm rot="-5400000">
        <a:off x="2993909" y="1864689"/>
        <a:ext cx="5290013" cy="600637"/>
      </dsp:txXfrm>
    </dsp:sp>
    <dsp:sp modelId="{B9A6C7B9-9B05-4A72-A9F0-1AA9ABA9841C}">
      <dsp:nvSpPr>
        <dsp:cNvPr id="0" name=""/>
        <dsp:cNvSpPr/>
      </dsp:nvSpPr>
      <dsp:spPr>
        <a:xfrm>
          <a:off x="0" y="1748992"/>
          <a:ext cx="2993909" cy="832029"/>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zh-CN" sz="2200" kern="1200" dirty="0" smtClean="0"/>
            <a:t>支持</a:t>
          </a:r>
          <a:r>
            <a:rPr lang="zh-CN" altLang="en-US" sz="2200" kern="1200" dirty="0" smtClean="0"/>
            <a:t>工具</a:t>
          </a:r>
          <a:endParaRPr lang="zh-CN" sz="2200" kern="1200" dirty="0"/>
        </a:p>
      </dsp:txBody>
      <dsp:txXfrm>
        <a:off x="40616" y="1789608"/>
        <a:ext cx="2912677" cy="750797"/>
      </dsp:txXfrm>
    </dsp:sp>
    <dsp:sp modelId="{15F81FCB-9A78-4D02-B82F-8B450684163F}">
      <dsp:nvSpPr>
        <dsp:cNvPr id="0" name=""/>
        <dsp:cNvSpPr/>
      </dsp:nvSpPr>
      <dsp:spPr>
        <a:xfrm rot="5400000">
          <a:off x="5322350" y="377386"/>
          <a:ext cx="665623" cy="532250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smtClean="0"/>
            <a:t>Linux, Mac, and Windows</a:t>
          </a:r>
          <a:endParaRPr lang="zh-CN" sz="1700" kern="1200" dirty="0"/>
        </a:p>
      </dsp:txBody>
      <dsp:txXfrm rot="-5400000">
        <a:off x="2993909" y="2738321"/>
        <a:ext cx="5290013" cy="600637"/>
      </dsp:txXfrm>
    </dsp:sp>
    <dsp:sp modelId="{95A43DB7-FF67-4804-AE28-CC93846FFB19}">
      <dsp:nvSpPr>
        <dsp:cNvPr id="0" name=""/>
        <dsp:cNvSpPr/>
      </dsp:nvSpPr>
      <dsp:spPr>
        <a:xfrm>
          <a:off x="0" y="2622624"/>
          <a:ext cx="2993909" cy="832029"/>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zh-CN" sz="2200" kern="1200" dirty="0" smtClean="0"/>
            <a:t>支持</a:t>
          </a:r>
          <a:r>
            <a:rPr lang="zh-CN" altLang="en-US" sz="2200" kern="1200" dirty="0" smtClean="0"/>
            <a:t>平台</a:t>
          </a:r>
          <a:endParaRPr lang="zh-CN" sz="2200" kern="1200" dirty="0"/>
        </a:p>
      </dsp:txBody>
      <dsp:txXfrm>
        <a:off x="40616" y="2663240"/>
        <a:ext cx="2912677" cy="750797"/>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A6384-616D-48CF-8CC7-6C804DC69B57}">
      <dsp:nvSpPr>
        <dsp:cNvPr id="0" name=""/>
        <dsp:cNvSpPr/>
      </dsp:nvSpPr>
      <dsp:spPr>
        <a:xfrm>
          <a:off x="0" y="24382"/>
          <a:ext cx="4680520" cy="103135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zh-CN" sz="4100" kern="1200" dirty="0" smtClean="0"/>
            <a:t>审核每次代码提交</a:t>
          </a:r>
          <a:endParaRPr lang="zh-CN" sz="4100" kern="1200" dirty="0"/>
        </a:p>
      </dsp:txBody>
      <dsp:txXfrm>
        <a:off x="50347" y="74729"/>
        <a:ext cx="4579826" cy="93066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5239D-6068-4DFF-B87B-0730CB2FCD0F}">
      <dsp:nvSpPr>
        <dsp:cNvPr id="0" name=""/>
        <dsp:cNvSpPr/>
      </dsp:nvSpPr>
      <dsp:spPr>
        <a:xfrm>
          <a:off x="0" y="4412"/>
          <a:ext cx="4968552" cy="85527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err="1" smtClean="0"/>
            <a:t>Phabricator</a:t>
          </a:r>
          <a:r>
            <a:rPr lang="zh-CN" sz="3400" kern="1200" dirty="0" smtClean="0"/>
            <a:t>与</a:t>
          </a:r>
          <a:r>
            <a:rPr lang="en-US" sz="3400" kern="1200" dirty="0" err="1" smtClean="0"/>
            <a:t>pclint</a:t>
          </a:r>
          <a:r>
            <a:rPr lang="zh-CN" sz="3400" kern="1200" dirty="0" smtClean="0"/>
            <a:t>集成</a:t>
          </a:r>
          <a:endParaRPr lang="zh-CN" sz="3400" kern="1200" dirty="0"/>
        </a:p>
      </dsp:txBody>
      <dsp:txXfrm>
        <a:off x="41751" y="46163"/>
        <a:ext cx="4885050" cy="771768"/>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5B285-CD11-4AAF-9AA7-6D927F12C8FE}">
      <dsp:nvSpPr>
        <dsp:cNvPr id="0" name=""/>
        <dsp:cNvSpPr/>
      </dsp:nvSpPr>
      <dsp:spPr>
        <a:xfrm>
          <a:off x="-3129585" y="-481727"/>
          <a:ext cx="3732798" cy="3732798"/>
        </a:xfrm>
        <a:prstGeom prst="blockArc">
          <a:avLst>
            <a:gd name="adj1" fmla="val 18900000"/>
            <a:gd name="adj2" fmla="val 2700000"/>
            <a:gd name="adj3" fmla="val 57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0E3AB-80C4-44AF-91BE-C55B3CE19DBD}">
      <dsp:nvSpPr>
        <dsp:cNvPr id="0" name=""/>
        <dsp:cNvSpPr/>
      </dsp:nvSpPr>
      <dsp:spPr>
        <a:xfrm>
          <a:off x="387863" y="276934"/>
          <a:ext cx="5978198" cy="5538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9633" tIns="68580" rIns="68580" bIns="68580" numCol="1" spcCol="1270" anchor="ctr" anchorCtr="0">
          <a:noAutofit/>
        </a:bodyPr>
        <a:lstStyle/>
        <a:p>
          <a:pPr lvl="0" algn="l" defTabSz="1200150" rtl="0">
            <a:lnSpc>
              <a:spcPct val="90000"/>
            </a:lnSpc>
            <a:spcBef>
              <a:spcPct val="0"/>
            </a:spcBef>
            <a:spcAft>
              <a:spcPct val="35000"/>
            </a:spcAft>
          </a:pPr>
          <a:r>
            <a:rPr lang="en-US" sz="2700" kern="1200" dirty="0" err="1" smtClean="0"/>
            <a:t>Pclint</a:t>
          </a:r>
          <a:r>
            <a:rPr lang="zh-CN" altLang="en-US" sz="2700" kern="1200" dirty="0" smtClean="0"/>
            <a:t>能做什么</a:t>
          </a:r>
          <a:endParaRPr lang="zh-CN" sz="2700" kern="1200" dirty="0"/>
        </a:p>
      </dsp:txBody>
      <dsp:txXfrm>
        <a:off x="387863" y="276934"/>
        <a:ext cx="5978198" cy="553868"/>
      </dsp:txXfrm>
    </dsp:sp>
    <dsp:sp modelId="{BA90C3C2-689F-434A-A83E-15B0DFD3436F}">
      <dsp:nvSpPr>
        <dsp:cNvPr id="0" name=""/>
        <dsp:cNvSpPr/>
      </dsp:nvSpPr>
      <dsp:spPr>
        <a:xfrm>
          <a:off x="41695" y="207700"/>
          <a:ext cx="692336" cy="6923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69D4A3-E3C9-4B5F-8B80-85601A091E92}">
      <dsp:nvSpPr>
        <dsp:cNvPr id="0" name=""/>
        <dsp:cNvSpPr/>
      </dsp:nvSpPr>
      <dsp:spPr>
        <a:xfrm>
          <a:off x="589194" y="1107737"/>
          <a:ext cx="5776866" cy="5538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9633" tIns="68580" rIns="68580" bIns="68580" numCol="1" spcCol="1270" anchor="ctr" anchorCtr="0">
          <a:noAutofit/>
        </a:bodyPr>
        <a:lstStyle/>
        <a:p>
          <a:pPr lvl="0" algn="l" defTabSz="1200150" rtl="0">
            <a:lnSpc>
              <a:spcPct val="90000"/>
            </a:lnSpc>
            <a:spcBef>
              <a:spcPct val="0"/>
            </a:spcBef>
            <a:spcAft>
              <a:spcPct val="35000"/>
            </a:spcAft>
          </a:pPr>
          <a:r>
            <a:rPr lang="zh-CN" sz="2700" kern="1200" smtClean="0"/>
            <a:t>怎样集成</a:t>
          </a:r>
          <a:r>
            <a:rPr lang="en-US" sz="2700" kern="1200" smtClean="0"/>
            <a:t>pclint</a:t>
          </a:r>
          <a:endParaRPr lang="zh-CN" sz="2700" kern="1200"/>
        </a:p>
      </dsp:txBody>
      <dsp:txXfrm>
        <a:off x="589194" y="1107737"/>
        <a:ext cx="5776866" cy="553868"/>
      </dsp:txXfrm>
    </dsp:sp>
    <dsp:sp modelId="{391D4DC6-A693-4F18-AD9C-E2F711DB3617}">
      <dsp:nvSpPr>
        <dsp:cNvPr id="0" name=""/>
        <dsp:cNvSpPr/>
      </dsp:nvSpPr>
      <dsp:spPr>
        <a:xfrm>
          <a:off x="243026" y="1038504"/>
          <a:ext cx="692336" cy="6923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6992C2-9EE5-48DC-BF00-46541D002404}">
      <dsp:nvSpPr>
        <dsp:cNvPr id="0" name=""/>
        <dsp:cNvSpPr/>
      </dsp:nvSpPr>
      <dsp:spPr>
        <a:xfrm>
          <a:off x="387863" y="1938540"/>
          <a:ext cx="5978198" cy="5538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9633" tIns="68580" rIns="68580" bIns="68580" numCol="1" spcCol="1270" anchor="ctr" anchorCtr="0">
          <a:noAutofit/>
        </a:bodyPr>
        <a:lstStyle/>
        <a:p>
          <a:pPr lvl="0" algn="l" defTabSz="1200150" rtl="0">
            <a:lnSpc>
              <a:spcPct val="90000"/>
            </a:lnSpc>
            <a:spcBef>
              <a:spcPct val="0"/>
            </a:spcBef>
            <a:spcAft>
              <a:spcPct val="35000"/>
            </a:spcAft>
          </a:pPr>
          <a:r>
            <a:rPr lang="zh-CN" sz="2700" kern="1200" smtClean="0"/>
            <a:t>集成</a:t>
          </a:r>
          <a:r>
            <a:rPr lang="en-US" sz="2700" kern="1200" smtClean="0"/>
            <a:t>pclint</a:t>
          </a:r>
          <a:r>
            <a:rPr lang="zh-CN" sz="2700" kern="1200" smtClean="0"/>
            <a:t>的效果</a:t>
          </a:r>
          <a:endParaRPr lang="zh-CN" sz="2700" kern="1200"/>
        </a:p>
      </dsp:txBody>
      <dsp:txXfrm>
        <a:off x="387863" y="1938540"/>
        <a:ext cx="5978198" cy="553868"/>
      </dsp:txXfrm>
    </dsp:sp>
    <dsp:sp modelId="{05BA223F-81F5-4FE1-8898-202A45A5E0EB}">
      <dsp:nvSpPr>
        <dsp:cNvPr id="0" name=""/>
        <dsp:cNvSpPr/>
      </dsp:nvSpPr>
      <dsp:spPr>
        <a:xfrm>
          <a:off x="41695" y="1869307"/>
          <a:ext cx="692336" cy="69233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5239D-6068-4DFF-B87B-0730CB2FCD0F}">
      <dsp:nvSpPr>
        <dsp:cNvPr id="0" name=""/>
        <dsp:cNvSpPr/>
      </dsp:nvSpPr>
      <dsp:spPr>
        <a:xfrm>
          <a:off x="0" y="4412"/>
          <a:ext cx="4968552" cy="85527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altLang="en-US" sz="3400" kern="1200" dirty="0" smtClean="0"/>
            <a:t>为什么要集成</a:t>
          </a:r>
          <a:r>
            <a:rPr lang="en-US" altLang="zh-CN" sz="3400" kern="1200" dirty="0" err="1" smtClean="0"/>
            <a:t>pclint</a:t>
          </a:r>
          <a:endParaRPr lang="zh-CN" sz="3400" kern="1200" dirty="0"/>
        </a:p>
      </dsp:txBody>
      <dsp:txXfrm>
        <a:off x="41751" y="46163"/>
        <a:ext cx="4885050" cy="771768"/>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778FF-F043-4B3D-A6C3-8E47A6A54403}">
      <dsp:nvSpPr>
        <dsp:cNvPr id="0" name=""/>
        <dsp:cNvSpPr/>
      </dsp:nvSpPr>
      <dsp:spPr>
        <a:xfrm>
          <a:off x="0" y="2074"/>
          <a:ext cx="784887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B0A7A-46BA-4592-A817-C647F5690ED7}">
      <dsp:nvSpPr>
        <dsp:cNvPr id="0" name=""/>
        <dsp:cNvSpPr/>
      </dsp:nvSpPr>
      <dsp:spPr>
        <a:xfrm>
          <a:off x="0" y="2074"/>
          <a:ext cx="7848872" cy="1414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rtl="0">
            <a:lnSpc>
              <a:spcPct val="90000"/>
            </a:lnSpc>
            <a:spcBef>
              <a:spcPct val="0"/>
            </a:spcBef>
            <a:spcAft>
              <a:spcPct val="35000"/>
            </a:spcAft>
          </a:pPr>
          <a:r>
            <a:rPr lang="en-US" sz="2700" kern="1200" dirty="0" smtClean="0"/>
            <a:t>PC-Lint</a:t>
          </a:r>
          <a:r>
            <a:rPr lang="zh-CN" sz="2700" kern="1200" dirty="0" smtClean="0"/>
            <a:t>能够识别并报告</a:t>
          </a:r>
          <a:r>
            <a:rPr lang="en-US" sz="2700" kern="1200" dirty="0" smtClean="0"/>
            <a:t>C/C++</a:t>
          </a:r>
          <a:r>
            <a:rPr lang="zh-CN" sz="2700" kern="1200" dirty="0" smtClean="0"/>
            <a:t>语言中的编程陷阱和格式缺陷。</a:t>
          </a:r>
          <a:endParaRPr lang="zh-CN" sz="2700" kern="1200" dirty="0"/>
        </a:p>
      </dsp:txBody>
      <dsp:txXfrm>
        <a:off x="0" y="2074"/>
        <a:ext cx="7848872" cy="1414774"/>
      </dsp:txXfrm>
    </dsp:sp>
    <dsp:sp modelId="{D9348EFB-84D3-4077-8B76-FC1C1E855478}">
      <dsp:nvSpPr>
        <dsp:cNvPr id="0" name=""/>
        <dsp:cNvSpPr/>
      </dsp:nvSpPr>
      <dsp:spPr>
        <a:xfrm>
          <a:off x="0" y="1416848"/>
          <a:ext cx="784887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697A3-27BA-46A4-AEEA-A0F058970DAC}">
      <dsp:nvSpPr>
        <dsp:cNvPr id="0" name=""/>
        <dsp:cNvSpPr/>
      </dsp:nvSpPr>
      <dsp:spPr>
        <a:xfrm>
          <a:off x="0" y="1416848"/>
          <a:ext cx="7848872" cy="1414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rtl="0">
            <a:lnSpc>
              <a:spcPct val="90000"/>
            </a:lnSpc>
            <a:spcBef>
              <a:spcPct val="0"/>
            </a:spcBef>
            <a:spcAft>
              <a:spcPct val="35000"/>
            </a:spcAft>
          </a:pPr>
          <a:r>
            <a:rPr lang="en-US" sz="2700" kern="1200" dirty="0" smtClean="0"/>
            <a:t>Pc-lint</a:t>
          </a:r>
          <a:r>
            <a:rPr lang="zh-CN" sz="2700" kern="1200" dirty="0" smtClean="0"/>
            <a:t>不但能够检查出一般的语法错误，还能够检查出那些虽然符合语法要求但不易发现的潜在错误。</a:t>
          </a:r>
          <a:endParaRPr lang="zh-CN" sz="2700" kern="1200" dirty="0"/>
        </a:p>
      </dsp:txBody>
      <dsp:txXfrm>
        <a:off x="0" y="1416848"/>
        <a:ext cx="7848872" cy="1414774"/>
      </dsp:txXfrm>
    </dsp:sp>
    <dsp:sp modelId="{9AEF5AB2-DDD9-4A8B-99C5-FFFDB9771C93}">
      <dsp:nvSpPr>
        <dsp:cNvPr id="0" name=""/>
        <dsp:cNvSpPr/>
      </dsp:nvSpPr>
      <dsp:spPr>
        <a:xfrm>
          <a:off x="0" y="2831623"/>
          <a:ext cx="784887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44D19-46B2-4CE1-82A7-14A64E8789FA}">
      <dsp:nvSpPr>
        <dsp:cNvPr id="0" name=""/>
        <dsp:cNvSpPr/>
      </dsp:nvSpPr>
      <dsp:spPr>
        <a:xfrm>
          <a:off x="0" y="2831623"/>
          <a:ext cx="7848872" cy="1414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rtl="0">
            <a:lnSpc>
              <a:spcPct val="90000"/>
            </a:lnSpc>
            <a:spcBef>
              <a:spcPct val="0"/>
            </a:spcBef>
            <a:spcAft>
              <a:spcPct val="35000"/>
            </a:spcAft>
          </a:pPr>
          <a:r>
            <a:rPr lang="zh-CN" sz="2700" kern="1200" dirty="0" smtClean="0"/>
            <a:t>在代码走读和单元测试之前使用</a:t>
          </a:r>
          <a:r>
            <a:rPr lang="en-US" sz="2700" kern="1200" dirty="0" smtClean="0"/>
            <a:t>PC-Lint</a:t>
          </a:r>
          <a:r>
            <a:rPr lang="zh-CN" sz="2700" kern="1200" dirty="0" smtClean="0"/>
            <a:t>进行检查，可以提前发现程序隐藏错误，提高代码质量，节省测试时间</a:t>
          </a:r>
          <a:endParaRPr lang="zh-CN" sz="2700" kern="1200" dirty="0"/>
        </a:p>
      </dsp:txBody>
      <dsp:txXfrm>
        <a:off x="0" y="2831623"/>
        <a:ext cx="7848872" cy="1414774"/>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5239D-6068-4DFF-B87B-0730CB2FCD0F}">
      <dsp:nvSpPr>
        <dsp:cNvPr id="0" name=""/>
        <dsp:cNvSpPr/>
      </dsp:nvSpPr>
      <dsp:spPr>
        <a:xfrm>
          <a:off x="0" y="4412"/>
          <a:ext cx="4968552" cy="85527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altLang="en-US" sz="3400" kern="1200" dirty="0" smtClean="0"/>
            <a:t>怎样</a:t>
          </a:r>
          <a:r>
            <a:rPr lang="en-US" sz="3400" kern="1200" dirty="0" err="1" smtClean="0"/>
            <a:t>pclint</a:t>
          </a:r>
          <a:r>
            <a:rPr lang="zh-CN" sz="3400" kern="1200" dirty="0" smtClean="0"/>
            <a:t>集成</a:t>
          </a:r>
          <a:endParaRPr lang="zh-CN" sz="3400" kern="1200" dirty="0"/>
        </a:p>
      </dsp:txBody>
      <dsp:txXfrm>
        <a:off x="41751" y="46163"/>
        <a:ext cx="4885050" cy="771768"/>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5239D-6068-4DFF-B87B-0730CB2FCD0F}">
      <dsp:nvSpPr>
        <dsp:cNvPr id="0" name=""/>
        <dsp:cNvSpPr/>
      </dsp:nvSpPr>
      <dsp:spPr>
        <a:xfrm>
          <a:off x="0" y="4412"/>
          <a:ext cx="4968552" cy="85527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altLang="en-US" sz="3400" kern="1200" dirty="0" smtClean="0"/>
            <a:t>集成</a:t>
          </a:r>
          <a:r>
            <a:rPr lang="en-US" sz="3400" kern="1200" dirty="0" err="1" smtClean="0"/>
            <a:t>pclint</a:t>
          </a:r>
          <a:r>
            <a:rPr lang="zh-CN" altLang="en-US" sz="3400" kern="1200" dirty="0" smtClean="0"/>
            <a:t>后的效果</a:t>
          </a:r>
          <a:endParaRPr lang="zh-CN" sz="3400" kern="1200" dirty="0"/>
        </a:p>
      </dsp:txBody>
      <dsp:txXfrm>
        <a:off x="41751" y="46163"/>
        <a:ext cx="4885050" cy="771768"/>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5239D-6068-4DFF-B87B-0730CB2FCD0F}">
      <dsp:nvSpPr>
        <dsp:cNvPr id="0" name=""/>
        <dsp:cNvSpPr/>
      </dsp:nvSpPr>
      <dsp:spPr>
        <a:xfrm>
          <a:off x="0" y="4412"/>
          <a:ext cx="4968552" cy="85527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err="1" smtClean="0"/>
            <a:t>Phabricator</a:t>
          </a:r>
          <a:r>
            <a:rPr lang="zh-CN" sz="3400" kern="1200" dirty="0" smtClean="0"/>
            <a:t>与</a:t>
          </a:r>
          <a:r>
            <a:rPr lang="en-US" altLang="zh-CN" sz="3400" kern="1200" dirty="0" smtClean="0"/>
            <a:t>unit</a:t>
          </a:r>
          <a:r>
            <a:rPr lang="zh-CN" sz="3400" kern="1200" dirty="0" smtClean="0"/>
            <a:t>集成</a:t>
          </a:r>
          <a:endParaRPr lang="zh-CN" sz="3400" kern="1200" dirty="0"/>
        </a:p>
      </dsp:txBody>
      <dsp:txXfrm>
        <a:off x="41751" y="46163"/>
        <a:ext cx="4885050" cy="771768"/>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F0686-63CC-4961-9B38-00E332B30EF0}">
      <dsp:nvSpPr>
        <dsp:cNvPr id="0" name=""/>
        <dsp:cNvSpPr/>
      </dsp:nvSpPr>
      <dsp:spPr>
        <a:xfrm>
          <a:off x="0" y="0"/>
          <a:ext cx="6400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B9375A-3307-492F-B9E8-2E5A4C6AED61}">
      <dsp:nvSpPr>
        <dsp:cNvPr id="0" name=""/>
        <dsp:cNvSpPr/>
      </dsp:nvSpPr>
      <dsp:spPr>
        <a:xfrm>
          <a:off x="0" y="0"/>
          <a:ext cx="6400800" cy="276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zh-CN" altLang="en-US" sz="6500" kern="1200" smtClean="0"/>
            <a:t>后续完善</a:t>
          </a:r>
          <a:endParaRPr lang="zh-CN" altLang="en-US" sz="6500" kern="1200"/>
        </a:p>
      </dsp:txBody>
      <dsp:txXfrm>
        <a:off x="0" y="0"/>
        <a:ext cx="6400800" cy="2769344"/>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C05AA-BC05-4C99-A3A1-85326FAF2422}">
      <dsp:nvSpPr>
        <dsp:cNvPr id="0" name=""/>
        <dsp:cNvSpPr/>
      </dsp:nvSpPr>
      <dsp:spPr>
        <a:xfrm>
          <a:off x="0" y="0"/>
          <a:ext cx="2808312" cy="113197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zh-CN" sz="4500" kern="1200" dirty="0" smtClean="0"/>
            <a:t>相关文档</a:t>
          </a:r>
          <a:endParaRPr lang="zh-CN" sz="4500" kern="1200" dirty="0"/>
        </a:p>
      </dsp:txBody>
      <dsp:txXfrm>
        <a:off x="55258" y="55258"/>
        <a:ext cx="2697796" cy="10214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A1B90-62CA-45D6-A6DD-74524D82BFE2}">
      <dsp:nvSpPr>
        <dsp:cNvPr id="0" name=""/>
        <dsp:cNvSpPr/>
      </dsp:nvSpPr>
      <dsp:spPr>
        <a:xfrm>
          <a:off x="-6430072" y="-983844"/>
          <a:ext cx="7656321" cy="7656321"/>
        </a:xfrm>
        <a:prstGeom prst="blockArc">
          <a:avLst>
            <a:gd name="adj1" fmla="val 18900000"/>
            <a:gd name="adj2" fmla="val 2700000"/>
            <a:gd name="adj3" fmla="val 28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2B2F6A-DEB0-4365-8752-41A90F22F612}">
      <dsp:nvSpPr>
        <dsp:cNvPr id="0" name=""/>
        <dsp:cNvSpPr/>
      </dsp:nvSpPr>
      <dsp:spPr>
        <a:xfrm>
          <a:off x="789582" y="568863"/>
          <a:ext cx="7304314" cy="1137726"/>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03070" tIns="144780" rIns="144780" bIns="144780" numCol="1" spcCol="1270" anchor="ctr" anchorCtr="0">
          <a:noAutofit/>
        </a:bodyPr>
        <a:lstStyle/>
        <a:p>
          <a:pPr lvl="0" algn="l" defTabSz="2533650" rtl="0">
            <a:lnSpc>
              <a:spcPct val="90000"/>
            </a:lnSpc>
            <a:spcBef>
              <a:spcPct val="0"/>
            </a:spcBef>
            <a:spcAft>
              <a:spcPct val="35000"/>
            </a:spcAft>
          </a:pPr>
          <a:r>
            <a:rPr lang="zh-CN" sz="5700" kern="1200" dirty="0" smtClean="0"/>
            <a:t>什么是代码评审</a:t>
          </a:r>
          <a:endParaRPr lang="zh-CN" sz="5700" kern="1200" dirty="0"/>
        </a:p>
      </dsp:txBody>
      <dsp:txXfrm>
        <a:off x="789582" y="568863"/>
        <a:ext cx="7304314" cy="1137726"/>
      </dsp:txXfrm>
    </dsp:sp>
    <dsp:sp modelId="{E87AA189-240A-4C99-AA04-88172D8D1F4C}">
      <dsp:nvSpPr>
        <dsp:cNvPr id="0" name=""/>
        <dsp:cNvSpPr/>
      </dsp:nvSpPr>
      <dsp:spPr>
        <a:xfrm>
          <a:off x="78503" y="426647"/>
          <a:ext cx="1422158" cy="1422158"/>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61AA9CC-1116-411A-B983-172CFDDC8586}">
      <dsp:nvSpPr>
        <dsp:cNvPr id="0" name=""/>
        <dsp:cNvSpPr/>
      </dsp:nvSpPr>
      <dsp:spPr>
        <a:xfrm>
          <a:off x="1203145" y="2275452"/>
          <a:ext cx="6890751" cy="1137726"/>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03070" tIns="144780" rIns="144780" bIns="144780" numCol="1" spcCol="1270" anchor="ctr" anchorCtr="0">
          <a:noAutofit/>
        </a:bodyPr>
        <a:lstStyle/>
        <a:p>
          <a:pPr lvl="0" algn="l" defTabSz="2533650" rtl="0">
            <a:lnSpc>
              <a:spcPct val="90000"/>
            </a:lnSpc>
            <a:spcBef>
              <a:spcPct val="0"/>
            </a:spcBef>
            <a:spcAft>
              <a:spcPct val="35000"/>
            </a:spcAft>
          </a:pPr>
          <a:r>
            <a:rPr lang="zh-CN" sz="5700" kern="1200" dirty="0" smtClean="0"/>
            <a:t>代码评审的目的</a:t>
          </a:r>
          <a:endParaRPr lang="zh-CN" sz="5700" kern="1200" dirty="0"/>
        </a:p>
      </dsp:txBody>
      <dsp:txXfrm>
        <a:off x="1203145" y="2275452"/>
        <a:ext cx="6890751" cy="1137726"/>
      </dsp:txXfrm>
    </dsp:sp>
    <dsp:sp modelId="{FEB0DBDD-C9D4-4833-A4A4-016669C9743C}">
      <dsp:nvSpPr>
        <dsp:cNvPr id="0" name=""/>
        <dsp:cNvSpPr/>
      </dsp:nvSpPr>
      <dsp:spPr>
        <a:xfrm>
          <a:off x="492066" y="2133237"/>
          <a:ext cx="1422158" cy="1422158"/>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8FBE1B2-4699-4A69-8AD1-82810D651340}">
      <dsp:nvSpPr>
        <dsp:cNvPr id="0" name=""/>
        <dsp:cNvSpPr/>
      </dsp:nvSpPr>
      <dsp:spPr>
        <a:xfrm>
          <a:off x="789582" y="3982042"/>
          <a:ext cx="7304314" cy="1137726"/>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a:noFill/>
        </a:ln>
        <a:effectLst>
          <a:glow rad="63500">
            <a:schemeClr val="accent1">
              <a:hueOff val="0"/>
              <a:satOff val="0"/>
              <a:lumOff val="0"/>
              <a:alphaOff val="0"/>
              <a:alpha val="45000"/>
              <a:satMod val="11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03070" tIns="144780" rIns="144780" bIns="144780" numCol="1" spcCol="1270" anchor="ctr" anchorCtr="0">
          <a:noAutofit/>
        </a:bodyPr>
        <a:lstStyle/>
        <a:p>
          <a:pPr lvl="0" algn="l" defTabSz="2533650" rtl="0">
            <a:lnSpc>
              <a:spcPct val="90000"/>
            </a:lnSpc>
            <a:spcBef>
              <a:spcPct val="0"/>
            </a:spcBef>
            <a:spcAft>
              <a:spcPct val="35000"/>
            </a:spcAft>
          </a:pPr>
          <a:r>
            <a:rPr lang="zh-CN" sz="5700" kern="1200" smtClean="0"/>
            <a:t>代码评审的流程</a:t>
          </a:r>
          <a:endParaRPr lang="zh-CN" sz="5700" kern="1200"/>
        </a:p>
      </dsp:txBody>
      <dsp:txXfrm>
        <a:off x="789582" y="3982042"/>
        <a:ext cx="7304314" cy="1137726"/>
      </dsp:txXfrm>
    </dsp:sp>
    <dsp:sp modelId="{3C144F86-8867-477B-B52E-DBF5595504E8}">
      <dsp:nvSpPr>
        <dsp:cNvPr id="0" name=""/>
        <dsp:cNvSpPr/>
      </dsp:nvSpPr>
      <dsp:spPr>
        <a:xfrm>
          <a:off x="78503" y="3839826"/>
          <a:ext cx="1422158" cy="1422158"/>
        </a:xfrm>
        <a:prstGeom prst="ellipse">
          <a:avLst/>
        </a:prstGeom>
        <a:gradFill rotWithShape="0">
          <a:gsLst>
            <a:gs pos="0">
              <a:schemeClr val="lt1">
                <a:hueOff val="0"/>
                <a:satOff val="0"/>
                <a:lumOff val="0"/>
                <a:alphaOff val="0"/>
                <a:tint val="98000"/>
                <a:satMod val="220000"/>
              </a:schemeClr>
            </a:gs>
            <a:gs pos="31000">
              <a:schemeClr val="lt1">
                <a:hueOff val="0"/>
                <a:satOff val="0"/>
                <a:lumOff val="0"/>
                <a:alphaOff val="0"/>
                <a:tint val="30000"/>
                <a:satMod val="150000"/>
              </a:schemeClr>
            </a:gs>
            <a:gs pos="91000">
              <a:schemeClr val="l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5CA4B-2838-4854-96E3-27D7E3F8024E}">
      <dsp:nvSpPr>
        <dsp:cNvPr id="0" name=""/>
        <dsp:cNvSpPr/>
      </dsp:nvSpPr>
      <dsp:spPr>
        <a:xfrm>
          <a:off x="0" y="11805"/>
          <a:ext cx="4752528" cy="105651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zh-CN" sz="4200" kern="1200" dirty="0" smtClean="0"/>
            <a:t>什么是代码评审</a:t>
          </a:r>
          <a:endParaRPr lang="zh-CN" sz="4200" kern="1200" dirty="0"/>
        </a:p>
      </dsp:txBody>
      <dsp:txXfrm>
        <a:off x="51575" y="63380"/>
        <a:ext cx="4649378" cy="953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E56B0-F78A-4E78-86AC-4342E9657524}">
      <dsp:nvSpPr>
        <dsp:cNvPr id="0" name=""/>
        <dsp:cNvSpPr/>
      </dsp:nvSpPr>
      <dsp:spPr>
        <a:xfrm>
          <a:off x="0" y="4022"/>
          <a:ext cx="5472608" cy="1182285"/>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zh-CN" sz="4700" kern="1200" smtClean="0"/>
            <a:t>代码评审目的</a:t>
          </a:r>
          <a:endParaRPr lang="zh-CN" sz="4700" kern="1200"/>
        </a:p>
      </dsp:txBody>
      <dsp:txXfrm>
        <a:off x="57714" y="61736"/>
        <a:ext cx="5357180" cy="1066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59F12-2E06-44CB-8CEF-346F01B00078}">
      <dsp:nvSpPr>
        <dsp:cNvPr id="0" name=""/>
        <dsp:cNvSpPr/>
      </dsp:nvSpPr>
      <dsp:spPr>
        <a:xfrm>
          <a:off x="3262" y="247460"/>
          <a:ext cx="1961523" cy="57249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sz="1500" kern="1200" dirty="0" smtClean="0"/>
            <a:t>保持代码风格一致</a:t>
          </a:r>
          <a:r>
            <a:rPr lang="en-US" sz="1500" kern="1200" dirty="0" smtClean="0"/>
            <a:t>	</a:t>
          </a:r>
          <a:endParaRPr lang="zh-CN" sz="1500" kern="1200" dirty="0"/>
        </a:p>
      </dsp:txBody>
      <dsp:txXfrm>
        <a:off x="3262" y="247460"/>
        <a:ext cx="1961523" cy="572492"/>
      </dsp:txXfrm>
    </dsp:sp>
    <dsp:sp modelId="{28C8C29A-D804-4A45-AA87-744374A5A645}">
      <dsp:nvSpPr>
        <dsp:cNvPr id="0" name=""/>
        <dsp:cNvSpPr/>
      </dsp:nvSpPr>
      <dsp:spPr>
        <a:xfrm>
          <a:off x="3262" y="819953"/>
          <a:ext cx="1961523" cy="361310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我们已有了代码风格规范，因为没有进行过代码评审，无法保证每个人的代码格式保持一致风格。通过代码评审的过程，来强调代码风格的重要性。争取在经过几次的评审后，大家的最终代码习惯保持成一致</a:t>
          </a:r>
          <a:r>
            <a:rPr lang="en-US" altLang="zh-CN" sz="1800" kern="1200" dirty="0" smtClean="0">
              <a:solidFill>
                <a:srgbClr val="FF0000"/>
              </a:solidFill>
            </a:rPr>
            <a:t>(</a:t>
          </a:r>
          <a:r>
            <a:rPr lang="zh-CN" altLang="en-US" sz="1800" kern="1200" dirty="0" smtClean="0">
              <a:solidFill>
                <a:srgbClr val="FF0000"/>
              </a:solidFill>
            </a:rPr>
            <a:t>尤其是对新员工</a:t>
          </a:r>
          <a:r>
            <a:rPr lang="en-US" altLang="zh-CN" sz="1800" kern="1200" dirty="0" smtClean="0">
              <a:solidFill>
                <a:srgbClr val="FF0000"/>
              </a:solidFill>
            </a:rPr>
            <a:t>)</a:t>
          </a:r>
          <a:endParaRPr lang="zh-CN" altLang="en-US" sz="1800" kern="1200" dirty="0">
            <a:solidFill>
              <a:srgbClr val="FF0000"/>
            </a:solidFill>
          </a:endParaRPr>
        </a:p>
      </dsp:txBody>
      <dsp:txXfrm>
        <a:off x="3262" y="819953"/>
        <a:ext cx="1961523" cy="3613106"/>
      </dsp:txXfrm>
    </dsp:sp>
    <dsp:sp modelId="{2793CF8C-3A93-4EBC-9FA5-5813BF2F00CD}">
      <dsp:nvSpPr>
        <dsp:cNvPr id="0" name=""/>
        <dsp:cNvSpPr/>
      </dsp:nvSpPr>
      <dsp:spPr>
        <a:xfrm>
          <a:off x="2239398" y="247460"/>
          <a:ext cx="1961523" cy="57249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sz="1500" kern="1200" dirty="0" smtClean="0"/>
            <a:t>保证代码满足需求</a:t>
          </a:r>
          <a:r>
            <a:rPr lang="en-US" sz="1500" kern="1200" dirty="0" smtClean="0"/>
            <a:t>,</a:t>
          </a:r>
          <a:r>
            <a:rPr lang="zh-CN" sz="1500" kern="1200" dirty="0" smtClean="0"/>
            <a:t> 有一定扩展能力</a:t>
          </a:r>
          <a:endParaRPr lang="zh-CN" sz="1500" kern="1200" dirty="0"/>
        </a:p>
      </dsp:txBody>
      <dsp:txXfrm>
        <a:off x="2239398" y="247460"/>
        <a:ext cx="1961523" cy="572492"/>
      </dsp:txXfrm>
    </dsp:sp>
    <dsp:sp modelId="{833C33A8-D6F9-411F-90C3-ED9E84A70D53}">
      <dsp:nvSpPr>
        <dsp:cNvPr id="0" name=""/>
        <dsp:cNvSpPr/>
      </dsp:nvSpPr>
      <dsp:spPr>
        <a:xfrm>
          <a:off x="2239398" y="819953"/>
          <a:ext cx="1961523" cy="361310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程序员对代码有很很大的决策权。在开发中会加入一些自己的想法。我们鼓励加入好的想法，但微创新是建立在满足当前需求上的。任何编码实现的首要条件就是要满足当前的需求。所以，在代码评审中，通过编码者讲解自己的设计和业务需求，来检查是否所有需求满足</a:t>
          </a:r>
          <a:endParaRPr lang="zh-CN" altLang="en-US" sz="1500" kern="1200" dirty="0"/>
        </a:p>
      </dsp:txBody>
      <dsp:txXfrm>
        <a:off x="2239398" y="819953"/>
        <a:ext cx="1961523" cy="3613106"/>
      </dsp:txXfrm>
    </dsp:sp>
    <dsp:sp modelId="{9E94E44D-6703-4DF4-B395-9950F7912BA1}">
      <dsp:nvSpPr>
        <dsp:cNvPr id="0" name=""/>
        <dsp:cNvSpPr/>
      </dsp:nvSpPr>
      <dsp:spPr>
        <a:xfrm>
          <a:off x="4475534" y="247460"/>
          <a:ext cx="1961523" cy="57249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sz="1500" kern="1200" dirty="0" smtClean="0"/>
            <a:t>依靠集智找出潜在致命问题</a:t>
          </a:r>
          <a:endParaRPr lang="zh-CN" sz="1500" kern="1200" dirty="0"/>
        </a:p>
      </dsp:txBody>
      <dsp:txXfrm>
        <a:off x="4475534" y="247460"/>
        <a:ext cx="1961523" cy="572492"/>
      </dsp:txXfrm>
    </dsp:sp>
    <dsp:sp modelId="{DCF7FC89-0040-4947-8326-3FD6BD643BCC}">
      <dsp:nvSpPr>
        <dsp:cNvPr id="0" name=""/>
        <dsp:cNvSpPr/>
      </dsp:nvSpPr>
      <dsp:spPr>
        <a:xfrm>
          <a:off x="4475534" y="819953"/>
          <a:ext cx="1961523" cy="361310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团队中每个人的性格和能力侧重点都有所不同，而有些致命问题或者小</a:t>
          </a:r>
          <a:r>
            <a:rPr lang="en-US" altLang="en-US" sz="1500" kern="1200" dirty="0" smtClean="0"/>
            <a:t>bug</a:t>
          </a:r>
          <a:r>
            <a:rPr lang="zh-CN" altLang="en-US" sz="1500" kern="1200" dirty="0" smtClean="0"/>
            <a:t>在开发过程中会遗漏掉。依靠团队在做代码评审的过程，对重要的逻辑大家一起来检查看有没有什么潜在判断错误。关键的业务逻辑是否有冗余代码。冗余代码会在很大程度产生各种问题。</a:t>
          </a:r>
          <a:endParaRPr lang="zh-CN" altLang="en-US" sz="1500" kern="1200" dirty="0"/>
        </a:p>
      </dsp:txBody>
      <dsp:txXfrm>
        <a:off x="4475534" y="819953"/>
        <a:ext cx="1961523" cy="3613106"/>
      </dsp:txXfrm>
    </dsp:sp>
    <dsp:sp modelId="{2A300EF9-F5ED-43A4-BD73-11E4AA1ED32B}">
      <dsp:nvSpPr>
        <dsp:cNvPr id="0" name=""/>
        <dsp:cNvSpPr/>
      </dsp:nvSpPr>
      <dsp:spPr>
        <a:xfrm>
          <a:off x="6711670" y="247460"/>
          <a:ext cx="1961523" cy="57249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sz="1500" kern="1200" dirty="0" smtClean="0"/>
            <a:t>好的设计需要成为优秀实践</a:t>
          </a:r>
          <a:endParaRPr lang="zh-CN" sz="1500" kern="1200" dirty="0"/>
        </a:p>
      </dsp:txBody>
      <dsp:txXfrm>
        <a:off x="6711670" y="247460"/>
        <a:ext cx="1961523" cy="572492"/>
      </dsp:txXfrm>
    </dsp:sp>
    <dsp:sp modelId="{692FC080-7D7F-4C36-A181-C5942C9091C6}">
      <dsp:nvSpPr>
        <dsp:cNvPr id="0" name=""/>
        <dsp:cNvSpPr/>
      </dsp:nvSpPr>
      <dsp:spPr>
        <a:xfrm>
          <a:off x="6711670" y="819953"/>
          <a:ext cx="1961523" cy="361310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如果在代码评审中发现好的设计，就可以现场讨论这个设计是否还有什么已知缺陷。经过众人的思考，可以产生一系列的优秀实践，为以后的开发提供整体和完整的解决方案</a:t>
          </a:r>
          <a:r>
            <a:rPr lang="zh-CN" altLang="en-US" sz="1800" kern="1200" dirty="0" smtClean="0">
              <a:solidFill>
                <a:srgbClr val="FF0000"/>
              </a:solidFill>
            </a:rPr>
            <a:t>（对于</a:t>
          </a:r>
          <a:r>
            <a:rPr lang="en-US" altLang="zh-CN" sz="1800" kern="1200" dirty="0" err="1" smtClean="0">
              <a:solidFill>
                <a:srgbClr val="FF0000"/>
              </a:solidFill>
            </a:rPr>
            <a:t>phabricator</a:t>
          </a:r>
          <a:r>
            <a:rPr lang="zh-CN" altLang="en-US" sz="1800" kern="1200" dirty="0" smtClean="0">
              <a:solidFill>
                <a:srgbClr val="FF0000"/>
              </a:solidFill>
            </a:rPr>
            <a:t>尤其要写好每次的提交主题和摘要）</a:t>
          </a:r>
          <a:endParaRPr lang="zh-CN" altLang="en-US" sz="1800" kern="1200" dirty="0">
            <a:solidFill>
              <a:srgbClr val="FF0000"/>
            </a:solidFill>
          </a:endParaRPr>
        </a:p>
      </dsp:txBody>
      <dsp:txXfrm>
        <a:off x="6711670" y="819953"/>
        <a:ext cx="1961523" cy="3613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E56B0-F78A-4E78-86AC-4342E9657524}">
      <dsp:nvSpPr>
        <dsp:cNvPr id="0" name=""/>
        <dsp:cNvSpPr/>
      </dsp:nvSpPr>
      <dsp:spPr>
        <a:xfrm>
          <a:off x="0" y="4412"/>
          <a:ext cx="3171439" cy="855270"/>
        </a:xfrm>
        <a:prstGeom prst="roundRect">
          <a:avLst/>
        </a:prstGeom>
        <a:blipFill rotWithShape="0">
          <a:blip xmlns:r="http://schemas.openxmlformats.org/officeDocument/2006/relationships" r:embed="rId1">
            <a:duotone>
              <a:schemeClr val="accent1">
                <a:hueOff val="0"/>
                <a:satOff val="0"/>
                <a:lumOff val="0"/>
                <a:alphaOff val="0"/>
                <a:shade val="28000"/>
                <a:satMod val="100000"/>
              </a:schemeClr>
              <a:schemeClr val="accent1">
                <a:hueOff val="0"/>
                <a:satOff val="0"/>
                <a:lumOff val="0"/>
                <a:alphaOff val="0"/>
                <a:tint val="100000"/>
                <a:satMod val="200000"/>
              </a:schemeClr>
            </a:duotone>
          </a:blip>
          <a:tile tx="0" ty="0" sx="80000" sy="80000" flip="none" algn="tl"/>
        </a:blipFill>
        <a:ln>
          <a:noFill/>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1">
              <a:hueOff val="0"/>
              <a:satOff val="0"/>
              <a:lumOff val="0"/>
              <a:alphaOff val="0"/>
              <a:satMod val="11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sz="3400" kern="1200" dirty="0" smtClean="0"/>
            <a:t>代码评审</a:t>
          </a:r>
          <a:r>
            <a:rPr lang="zh-CN" altLang="en-US" sz="3400" kern="1200" dirty="0" smtClean="0"/>
            <a:t>流程</a:t>
          </a:r>
          <a:endParaRPr lang="zh-CN" sz="3400" kern="1200" dirty="0"/>
        </a:p>
      </dsp:txBody>
      <dsp:txXfrm>
        <a:off x="41751" y="46163"/>
        <a:ext cx="3087937" cy="7717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t>5/25 Monday</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t>5/25 Monday</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t>5/25 Monday</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5/25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t>5/25 Monday</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5/25 Monday</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1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1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1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hyperlink" Target="file:///\\172.16.0.2\&#30740;&#21457;&#36136;&#37327;&#37096;\Phabricator\&#30740;&#21457;&#20154;&#21592;&#31687;\Phabricator&#23458;&#25143;&#31471;&#37096;&#32626;&#65288;&#24320;&#21457;&#20154;&#21592;&#31687;&#65289;-windows.docx" TargetMode="External"/><Relationship Id="rId2" Type="http://schemas.openxmlformats.org/officeDocument/2006/relationships/diagramData" Target="../diagrams/data25.xml"/><Relationship Id="rId1" Type="http://schemas.openxmlformats.org/officeDocument/2006/relationships/slideLayout" Target="../slideLayouts/slideLayout1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1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12.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1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hyperlink" Target="file:///\\172.16.0.2\&#30740;&#21457;&#36136;&#37327;&#37096;\Phabricator\&#30740;&#21457;&#20154;&#21592;&#31687;\Phabricator&#35780;&#23457;&#27969;&#31243;&#65288;&#24320;&#21457;&#20154;&#21592;&amp;&#39033;&#30446;&#32463;&#29702;&#31687;&#65289;.docx" TargetMode="External"/><Relationship Id="rId2" Type="http://schemas.openxmlformats.org/officeDocument/2006/relationships/diagramData" Target="../diagrams/data32.xml"/><Relationship Id="rId1" Type="http://schemas.openxmlformats.org/officeDocument/2006/relationships/slideLayout" Target="../slideLayouts/slideLayout1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diagramLayout" Target="../diagrams/layout35.xml"/><Relationship Id="rId3" Type="http://schemas.openxmlformats.org/officeDocument/2006/relationships/diagramLayout" Target="../diagrams/layout33.xml"/><Relationship Id="rId7" Type="http://schemas.openxmlformats.org/officeDocument/2006/relationships/diagramData" Target="../diagrams/data34.xml"/><Relationship Id="rId12" Type="http://schemas.openxmlformats.org/officeDocument/2006/relationships/diagramData" Target="../diagrams/data35.xml"/><Relationship Id="rId2" Type="http://schemas.openxmlformats.org/officeDocument/2006/relationships/diagramData" Target="../diagrams/data33.xml"/><Relationship Id="rId16" Type="http://schemas.microsoft.com/office/2007/relationships/diagramDrawing" Target="../diagrams/drawing35.xml"/><Relationship Id="rId1" Type="http://schemas.openxmlformats.org/officeDocument/2006/relationships/slideLayout" Target="../slideLayouts/slideLayout1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5" Type="http://schemas.openxmlformats.org/officeDocument/2006/relationships/diagramColors" Target="../diagrams/colors35.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 Id="rId14" Type="http://schemas.openxmlformats.org/officeDocument/2006/relationships/diagramQuickStyle" Target="../diagrams/quickStyle3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2" Type="http://schemas.openxmlformats.org/officeDocument/2006/relationships/diagramData" Target="../diagrams/data36.xml"/><Relationship Id="rId1" Type="http://schemas.openxmlformats.org/officeDocument/2006/relationships/slideLayout" Target="../slideLayouts/slideLayout1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8.xml"/><Relationship Id="rId7" Type="http://schemas.openxmlformats.org/officeDocument/2006/relationships/image" Target="../media/image13.png"/><Relationship Id="rId2" Type="http://schemas.openxmlformats.org/officeDocument/2006/relationships/diagramData" Target="../diagrams/data38.xml"/><Relationship Id="rId1" Type="http://schemas.openxmlformats.org/officeDocument/2006/relationships/slideLayout" Target="../slideLayouts/slideLayout1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9.xml"/><Relationship Id="rId7" Type="http://schemas.openxmlformats.org/officeDocument/2006/relationships/image" Target="../media/image14.png"/><Relationship Id="rId2" Type="http://schemas.openxmlformats.org/officeDocument/2006/relationships/diagramData" Target="../diagrams/data39.xml"/><Relationship Id="rId1" Type="http://schemas.openxmlformats.org/officeDocument/2006/relationships/slideLayout" Target="../slideLayouts/slideLayout1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0.xml"/><Relationship Id="rId7" Type="http://schemas.openxmlformats.org/officeDocument/2006/relationships/image" Target="../media/image16.png"/><Relationship Id="rId2" Type="http://schemas.openxmlformats.org/officeDocument/2006/relationships/diagramData" Target="../diagrams/data40.xml"/><Relationship Id="rId1" Type="http://schemas.openxmlformats.org/officeDocument/2006/relationships/slideLayout" Target="../slideLayouts/slideLayout1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2.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44.xml"/><Relationship Id="rId3" Type="http://schemas.openxmlformats.org/officeDocument/2006/relationships/diagramLayout" Target="../diagrams/layout43.xml"/><Relationship Id="rId7" Type="http://schemas.openxmlformats.org/officeDocument/2006/relationships/diagramData" Target="../diagrams/data44.xml"/><Relationship Id="rId2" Type="http://schemas.openxmlformats.org/officeDocument/2006/relationships/diagramData" Target="../diagrams/data43.xml"/><Relationship Id="rId1" Type="http://schemas.openxmlformats.org/officeDocument/2006/relationships/slideLayout" Target="../slideLayouts/slideLayout12.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1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6.xml"/><Relationship Id="rId7" Type="http://schemas.openxmlformats.org/officeDocument/2006/relationships/image" Target="../media/image18.png"/><Relationship Id="rId2" Type="http://schemas.openxmlformats.org/officeDocument/2006/relationships/diagramData" Target="../diagrams/data46.xml"/><Relationship Id="rId1" Type="http://schemas.openxmlformats.org/officeDocument/2006/relationships/slideLayout" Target="../slideLayouts/slideLayout1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48.xml"/><Relationship Id="rId3" Type="http://schemas.openxmlformats.org/officeDocument/2006/relationships/diagramLayout" Target="../diagrams/layout47.xml"/><Relationship Id="rId7" Type="http://schemas.openxmlformats.org/officeDocument/2006/relationships/diagramData" Target="../diagrams/data48.xml"/><Relationship Id="rId2" Type="http://schemas.openxmlformats.org/officeDocument/2006/relationships/diagramData" Target="../diagrams/data47.xml"/><Relationship Id="rId1" Type="http://schemas.openxmlformats.org/officeDocument/2006/relationships/slideLayout" Target="../slideLayouts/slideLayout12.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9.xml"/><Relationship Id="rId7" Type="http://schemas.openxmlformats.org/officeDocument/2006/relationships/image" Target="../media/image19.png"/><Relationship Id="rId2" Type="http://schemas.openxmlformats.org/officeDocument/2006/relationships/diagramData" Target="../diagrams/data49.xml"/><Relationship Id="rId1" Type="http://schemas.openxmlformats.org/officeDocument/2006/relationships/slideLayout" Target="../slideLayouts/slideLayout1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1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diagramData" Target="../diagrams/data15.xml"/><Relationship Id="rId2" Type="http://schemas.openxmlformats.org/officeDocument/2006/relationships/diagramData" Target="../diagrams/data13.xml"/><Relationship Id="rId16" Type="http://schemas.microsoft.com/office/2007/relationships/diagramDrawing" Target="../diagrams/drawing15.xml"/><Relationship Id="rId1" Type="http://schemas.openxmlformats.org/officeDocument/2006/relationships/slideLayout" Target="../slideLayouts/slideLayout1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Colors" Target="../diagrams/colors15.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764704"/>
            <a:ext cx="7772400" cy="1780108"/>
          </a:xfrm>
        </p:spPr>
        <p:txBody>
          <a:bodyPr>
            <a:normAutofit fontScale="90000"/>
          </a:bodyPr>
          <a:lstStyle/>
          <a:p>
            <a:r>
              <a:rPr lang="en-US" altLang="zh-CN" sz="6000" dirty="0" smtClean="0"/>
              <a:t>KEDACOM</a:t>
            </a:r>
            <a:r>
              <a:rPr lang="zh-CN" altLang="en-US" sz="6000" smtClean="0"/>
              <a:t>代码</a:t>
            </a:r>
            <a:r>
              <a:rPr lang="zh-CN" altLang="en-US" sz="6000"/>
              <a:t>评审</a:t>
            </a:r>
            <a:r>
              <a:rPr lang="zh-CN" altLang="en-US" sz="6000" smtClean="0"/>
              <a:t>工具</a:t>
            </a:r>
            <a:r>
              <a:rPr lang="en-US" altLang="zh-CN" sz="6000" dirty="0" smtClean="0"/>
              <a:t/>
            </a:r>
            <a:br>
              <a:rPr lang="en-US" altLang="zh-CN" sz="6000" dirty="0" smtClean="0"/>
            </a:br>
            <a:r>
              <a:rPr lang="en-US" altLang="zh-CN" sz="6000" dirty="0" err="1" smtClean="0"/>
              <a:t>Phabricator</a:t>
            </a:r>
            <a:endParaRPr lang="zh-CN" altLang="en-US" sz="6000" dirty="0"/>
          </a:p>
        </p:txBody>
      </p:sp>
      <p:sp>
        <p:nvSpPr>
          <p:cNvPr id="3" name="副标题 2"/>
          <p:cNvSpPr>
            <a:spLocks noGrp="1"/>
          </p:cNvSpPr>
          <p:nvPr>
            <p:ph type="subTitle" idx="1"/>
          </p:nvPr>
        </p:nvSpPr>
        <p:spPr>
          <a:xfrm>
            <a:off x="1403648" y="4509120"/>
            <a:ext cx="6400800" cy="1473200"/>
          </a:xfrm>
        </p:spPr>
        <p:txBody>
          <a:bodyPr/>
          <a:lstStyle/>
          <a:p>
            <a:r>
              <a:rPr lang="en-US" altLang="zh-CN" dirty="0" smtClean="0"/>
              <a:t>				</a:t>
            </a:r>
            <a:r>
              <a:rPr lang="zh-CN" altLang="en-US" dirty="0" smtClean="0"/>
              <a:t>作者：徐玉龙</a:t>
            </a:r>
            <a:endParaRPr lang="zh-CN" altLang="en-US" dirty="0"/>
          </a:p>
        </p:txBody>
      </p:sp>
    </p:spTree>
    <p:extLst>
      <p:ext uri="{BB962C8B-B14F-4D97-AF65-F5344CB8AC3E}">
        <p14:creationId xmlns:p14="http://schemas.microsoft.com/office/powerpoint/2010/main" val="1057736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extLst>
              <p:ext uri="{D42A27DB-BD31-4B8C-83A1-F6EECF244321}">
                <p14:modId xmlns:p14="http://schemas.microsoft.com/office/powerpoint/2010/main" val="1436500642"/>
              </p:ext>
            </p:extLst>
          </p:nvPr>
        </p:nvGraphicFramePr>
        <p:xfrm>
          <a:off x="2051720" y="139642"/>
          <a:ext cx="4029980" cy="830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0" y="139642"/>
            <a:ext cx="2128051" cy="1200329"/>
          </a:xfrm>
          <a:prstGeom prst="rect">
            <a:avLst/>
          </a:prstGeom>
          <a:noFill/>
        </p:spPr>
        <p:txBody>
          <a:bodyPr wrap="square" lIns="91440" tIns="45720" rIns="91440" bIns="45720">
            <a:spAutoFit/>
          </a:bodyPr>
          <a:lstStyle/>
          <a:p>
            <a:pPr algn="ctr"/>
            <a:r>
              <a:rPr lang="zh-CN" altLang="en-US" sz="36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三</a:t>
            </a:r>
            <a:r>
              <a:rPr lang="zh-CN" alt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个地方两个角色</a:t>
            </a:r>
            <a:endParaRPr lang="zh-CN" altLang="en-US" sz="36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cxnSp>
        <p:nvCxnSpPr>
          <p:cNvPr id="8" name="直接连接符 7"/>
          <p:cNvCxnSpPr/>
          <p:nvPr/>
        </p:nvCxnSpPr>
        <p:spPr>
          <a:xfrm flipV="1">
            <a:off x="144757" y="1675086"/>
            <a:ext cx="8856984" cy="7200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2123728" y="1124744"/>
            <a:ext cx="72008" cy="5733256"/>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直接连接符 13"/>
          <p:cNvCxnSpPr/>
          <p:nvPr/>
        </p:nvCxnSpPr>
        <p:spPr>
          <a:xfrm>
            <a:off x="5364088" y="1124744"/>
            <a:ext cx="72008" cy="5733256"/>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直接连接符 14"/>
          <p:cNvCxnSpPr/>
          <p:nvPr/>
        </p:nvCxnSpPr>
        <p:spPr>
          <a:xfrm flipV="1">
            <a:off x="183394" y="3645024"/>
            <a:ext cx="8856984" cy="72008"/>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接连接符 15"/>
          <p:cNvCxnSpPr/>
          <p:nvPr/>
        </p:nvCxnSpPr>
        <p:spPr>
          <a:xfrm flipV="1">
            <a:off x="210715" y="5229200"/>
            <a:ext cx="8856984" cy="72008"/>
          </a:xfrm>
          <a:prstGeom prst="line">
            <a:avLst/>
          </a:prstGeom>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690026" y="2852936"/>
            <a:ext cx="7715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本地</a:t>
            </a:r>
            <a:endParaRPr lang="zh-CN" altLang="en-US" dirty="0"/>
          </a:p>
        </p:txBody>
      </p:sp>
      <p:sp>
        <p:nvSpPr>
          <p:cNvPr id="18" name="TextBox 17"/>
          <p:cNvSpPr txBox="1"/>
          <p:nvPr/>
        </p:nvSpPr>
        <p:spPr>
          <a:xfrm>
            <a:off x="72007" y="4437112"/>
            <a:ext cx="20517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Phabricator</a:t>
            </a:r>
            <a:r>
              <a:rPr lang="zh-CN" altLang="en-US" dirty="0" smtClean="0"/>
              <a:t>服务器</a:t>
            </a:r>
            <a:endParaRPr lang="zh-CN" altLang="en-US" dirty="0"/>
          </a:p>
        </p:txBody>
      </p:sp>
      <p:sp>
        <p:nvSpPr>
          <p:cNvPr id="19" name="TextBox 18"/>
          <p:cNvSpPr txBox="1"/>
          <p:nvPr/>
        </p:nvSpPr>
        <p:spPr>
          <a:xfrm>
            <a:off x="467545" y="5949280"/>
            <a:ext cx="13616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SVN</a:t>
            </a:r>
            <a:r>
              <a:rPr lang="zh-CN" altLang="en-US" dirty="0" smtClean="0"/>
              <a:t>服务器</a:t>
            </a:r>
            <a:endParaRPr lang="zh-CN" altLang="en-US" dirty="0"/>
          </a:p>
        </p:txBody>
      </p:sp>
      <p:sp>
        <p:nvSpPr>
          <p:cNvPr id="20" name="TextBox 19"/>
          <p:cNvSpPr txBox="1"/>
          <p:nvPr/>
        </p:nvSpPr>
        <p:spPr>
          <a:xfrm>
            <a:off x="2555776" y="1268760"/>
            <a:ext cx="230425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开发人员（</a:t>
            </a:r>
            <a:r>
              <a:rPr lang="en-US" altLang="zh-CN" dirty="0" smtClean="0"/>
              <a:t>auditor</a:t>
            </a:r>
            <a:r>
              <a:rPr lang="zh-CN" altLang="en-US" dirty="0" smtClean="0"/>
              <a:t>）</a:t>
            </a:r>
            <a:endParaRPr lang="zh-CN" altLang="en-US" dirty="0"/>
          </a:p>
        </p:txBody>
      </p:sp>
      <p:sp>
        <p:nvSpPr>
          <p:cNvPr id="21" name="TextBox 20"/>
          <p:cNvSpPr txBox="1"/>
          <p:nvPr/>
        </p:nvSpPr>
        <p:spPr>
          <a:xfrm>
            <a:off x="5580112" y="1296018"/>
            <a:ext cx="24482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评审人员</a:t>
            </a:r>
            <a:r>
              <a:rPr lang="zh-CN" altLang="en-US" dirty="0" smtClean="0"/>
              <a:t>（</a:t>
            </a:r>
            <a:r>
              <a:rPr lang="en-US" altLang="zh-CN" dirty="0" smtClean="0"/>
              <a:t>reviewers</a:t>
            </a:r>
            <a:r>
              <a:rPr lang="zh-CN" altLang="en-US" dirty="0" smtClean="0"/>
              <a:t>）</a:t>
            </a:r>
            <a:endParaRPr lang="zh-CN" altLang="en-US" dirty="0"/>
          </a:p>
        </p:txBody>
      </p:sp>
      <p:sp>
        <p:nvSpPr>
          <p:cNvPr id="22" name="流程图: 可选过程 21"/>
          <p:cNvSpPr/>
          <p:nvPr/>
        </p:nvSpPr>
        <p:spPr>
          <a:xfrm>
            <a:off x="4245496" y="1747094"/>
            <a:ext cx="720080" cy="3600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sp>
        <p:nvSpPr>
          <p:cNvPr id="24" name="流程图: 过程 23"/>
          <p:cNvSpPr/>
          <p:nvPr/>
        </p:nvSpPr>
        <p:spPr>
          <a:xfrm>
            <a:off x="3995936" y="2286040"/>
            <a:ext cx="1219200" cy="5746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本地代码修改</a:t>
            </a:r>
            <a:endParaRPr lang="zh-CN" altLang="en-US" dirty="0"/>
          </a:p>
        </p:txBody>
      </p:sp>
      <p:sp>
        <p:nvSpPr>
          <p:cNvPr id="25" name="流程图: 过程 24"/>
          <p:cNvSpPr/>
          <p:nvPr/>
        </p:nvSpPr>
        <p:spPr>
          <a:xfrm>
            <a:off x="3927810" y="3052604"/>
            <a:ext cx="1368152" cy="6074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本地代码提交</a:t>
            </a:r>
            <a:r>
              <a:rPr lang="en-US" altLang="zh-CN" dirty="0" smtClean="0"/>
              <a:t>arc diff</a:t>
            </a:r>
            <a:endParaRPr lang="zh-CN" altLang="en-US" dirty="0"/>
          </a:p>
        </p:txBody>
      </p:sp>
      <p:sp>
        <p:nvSpPr>
          <p:cNvPr id="3" name="流程图: 过程 2"/>
          <p:cNvSpPr/>
          <p:nvPr/>
        </p:nvSpPr>
        <p:spPr>
          <a:xfrm>
            <a:off x="3995936" y="3858725"/>
            <a:ext cx="1219200" cy="7607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Phabricator</a:t>
            </a:r>
            <a:r>
              <a:rPr lang="zh-CN" altLang="en-US" dirty="0" smtClean="0"/>
              <a:t>生成评审</a:t>
            </a:r>
            <a:endParaRPr lang="zh-CN" altLang="en-US" dirty="0"/>
          </a:p>
        </p:txBody>
      </p:sp>
      <p:sp>
        <p:nvSpPr>
          <p:cNvPr id="5" name="流程图: 决策 4"/>
          <p:cNvSpPr/>
          <p:nvPr/>
        </p:nvSpPr>
        <p:spPr>
          <a:xfrm>
            <a:off x="5868144" y="4423756"/>
            <a:ext cx="2160240" cy="7653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评审？</a:t>
            </a:r>
            <a:endParaRPr lang="zh-CN" altLang="en-US" dirty="0"/>
          </a:p>
        </p:txBody>
      </p:sp>
      <p:sp>
        <p:nvSpPr>
          <p:cNvPr id="7" name="流程图: 过程 6"/>
          <p:cNvSpPr/>
          <p:nvPr/>
        </p:nvSpPr>
        <p:spPr>
          <a:xfrm>
            <a:off x="2195736" y="2573370"/>
            <a:ext cx="1296144" cy="10716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Arc commit</a:t>
            </a:r>
            <a:r>
              <a:rPr lang="zh-CN" altLang="en-US" dirty="0" smtClean="0"/>
              <a:t>提交代码到</a:t>
            </a:r>
            <a:r>
              <a:rPr lang="en-US" altLang="zh-CN" dirty="0" err="1" smtClean="0"/>
              <a:t>svn</a:t>
            </a:r>
            <a:endParaRPr lang="zh-CN" altLang="en-US" dirty="0"/>
          </a:p>
        </p:txBody>
      </p:sp>
      <p:sp>
        <p:nvSpPr>
          <p:cNvPr id="9" name="流程图: 可选过程 8"/>
          <p:cNvSpPr/>
          <p:nvPr/>
        </p:nvSpPr>
        <p:spPr>
          <a:xfrm>
            <a:off x="2375756" y="5661248"/>
            <a:ext cx="936104" cy="4726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cxnSp>
        <p:nvCxnSpPr>
          <p:cNvPr id="38" name="直接箭头连接符 37"/>
          <p:cNvCxnSpPr>
            <a:stCxn id="22" idx="2"/>
            <a:endCxn id="24" idx="0"/>
          </p:cNvCxnSpPr>
          <p:nvPr/>
        </p:nvCxnSpPr>
        <p:spPr>
          <a:xfrm>
            <a:off x="4605536" y="2107134"/>
            <a:ext cx="0" cy="1789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4" idx="2"/>
            <a:endCxn id="25" idx="0"/>
          </p:cNvCxnSpPr>
          <p:nvPr/>
        </p:nvCxnSpPr>
        <p:spPr>
          <a:xfrm>
            <a:off x="4605536" y="2860700"/>
            <a:ext cx="6350" cy="1919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直接箭头连接符 43"/>
          <p:cNvCxnSpPr>
            <a:stCxn id="25" idx="2"/>
            <a:endCxn id="3" idx="0"/>
          </p:cNvCxnSpPr>
          <p:nvPr/>
        </p:nvCxnSpPr>
        <p:spPr>
          <a:xfrm flipH="1">
            <a:off x="4605536" y="3660026"/>
            <a:ext cx="6350" cy="19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肘形连接符 47"/>
          <p:cNvCxnSpPr>
            <a:stCxn id="3" idx="3"/>
            <a:endCxn id="5" idx="0"/>
          </p:cNvCxnSpPr>
          <p:nvPr/>
        </p:nvCxnSpPr>
        <p:spPr>
          <a:xfrm>
            <a:off x="5215136" y="4239090"/>
            <a:ext cx="1733128" cy="184666"/>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51" name="肘形连接符 50"/>
          <p:cNvCxnSpPr>
            <a:stCxn id="5" idx="2"/>
            <a:endCxn id="7" idx="3"/>
          </p:cNvCxnSpPr>
          <p:nvPr/>
        </p:nvCxnSpPr>
        <p:spPr>
          <a:xfrm rot="5400000" flipH="1">
            <a:off x="4180104" y="2420973"/>
            <a:ext cx="2079935" cy="3456384"/>
          </a:xfrm>
          <a:prstGeom prst="bentConnector4">
            <a:avLst>
              <a:gd name="adj1" fmla="val -10991"/>
              <a:gd name="adj2" fmla="val 91713"/>
            </a:avLst>
          </a:prstGeom>
          <a:ln>
            <a:tailEnd type="arrow"/>
          </a:ln>
        </p:spPr>
        <p:style>
          <a:lnRef idx="2">
            <a:schemeClr val="dk1"/>
          </a:lnRef>
          <a:fillRef idx="0">
            <a:schemeClr val="dk1"/>
          </a:fillRef>
          <a:effectRef idx="1">
            <a:schemeClr val="dk1"/>
          </a:effectRef>
          <a:fontRef idx="minor">
            <a:schemeClr val="tx1"/>
          </a:fontRef>
        </p:style>
      </p:cxnSp>
      <p:cxnSp>
        <p:nvCxnSpPr>
          <p:cNvPr id="55" name="直接箭头连接符 54"/>
          <p:cNvCxnSpPr>
            <a:stCxn id="7" idx="2"/>
            <a:endCxn id="9" idx="0"/>
          </p:cNvCxnSpPr>
          <p:nvPr/>
        </p:nvCxnSpPr>
        <p:spPr>
          <a:xfrm>
            <a:off x="2843808" y="3645024"/>
            <a:ext cx="0" cy="20162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肘形连接符 56"/>
          <p:cNvCxnSpPr>
            <a:stCxn id="5" idx="3"/>
            <a:endCxn id="24" idx="3"/>
          </p:cNvCxnSpPr>
          <p:nvPr/>
        </p:nvCxnSpPr>
        <p:spPr>
          <a:xfrm flipH="1" flipV="1">
            <a:off x="5215136" y="2573370"/>
            <a:ext cx="2813248" cy="2233074"/>
          </a:xfrm>
          <a:prstGeom prst="bentConnector3">
            <a:avLst>
              <a:gd name="adj1" fmla="val -8126"/>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6228184" y="5445224"/>
            <a:ext cx="720080" cy="369332"/>
          </a:xfrm>
          <a:prstGeom prst="rect">
            <a:avLst/>
          </a:prstGeom>
          <a:noFill/>
        </p:spPr>
        <p:txBody>
          <a:bodyPr wrap="square" rtlCol="0">
            <a:spAutoFit/>
          </a:bodyPr>
          <a:lstStyle/>
          <a:p>
            <a:r>
              <a:rPr lang="zh-CN" altLang="en-US" dirty="0" smtClean="0"/>
              <a:t>通过</a:t>
            </a:r>
            <a:endParaRPr lang="en-US" altLang="zh-CN" dirty="0" smtClean="0"/>
          </a:p>
        </p:txBody>
      </p:sp>
      <p:sp>
        <p:nvSpPr>
          <p:cNvPr id="59" name="TextBox 58"/>
          <p:cNvSpPr txBox="1"/>
          <p:nvPr/>
        </p:nvSpPr>
        <p:spPr>
          <a:xfrm>
            <a:off x="7884368" y="3858725"/>
            <a:ext cx="360040" cy="923330"/>
          </a:xfrm>
          <a:prstGeom prst="rect">
            <a:avLst/>
          </a:prstGeom>
          <a:noFill/>
        </p:spPr>
        <p:txBody>
          <a:bodyPr wrap="square" rtlCol="0">
            <a:spAutoFit/>
          </a:bodyPr>
          <a:lstStyle/>
          <a:p>
            <a:r>
              <a:rPr lang="zh-CN" altLang="en-US" dirty="0"/>
              <a:t>不</a:t>
            </a:r>
            <a:r>
              <a:rPr lang="zh-CN" altLang="en-US" dirty="0" smtClean="0"/>
              <a:t>通过</a:t>
            </a:r>
            <a:endParaRPr lang="en-US" altLang="zh-CN" dirty="0" smtClean="0"/>
          </a:p>
        </p:txBody>
      </p:sp>
    </p:spTree>
    <p:extLst>
      <p:ext uri="{BB962C8B-B14F-4D97-AF65-F5344CB8AC3E}">
        <p14:creationId xmlns:p14="http://schemas.microsoft.com/office/powerpoint/2010/main" val="478921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631185975"/>
              </p:ext>
            </p:extLst>
          </p:nvPr>
        </p:nvGraphicFramePr>
        <p:xfrm>
          <a:off x="179512" y="404664"/>
          <a:ext cx="4536504"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300431653"/>
              </p:ext>
            </p:extLst>
          </p:nvPr>
        </p:nvGraphicFramePr>
        <p:xfrm>
          <a:off x="323528" y="4077072"/>
          <a:ext cx="7992888" cy="2304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图示 5"/>
          <p:cNvGraphicFramePr/>
          <p:nvPr>
            <p:extLst>
              <p:ext uri="{D42A27DB-BD31-4B8C-83A1-F6EECF244321}">
                <p14:modId xmlns:p14="http://schemas.microsoft.com/office/powerpoint/2010/main" val="4255507741"/>
              </p:ext>
            </p:extLst>
          </p:nvPr>
        </p:nvGraphicFramePr>
        <p:xfrm>
          <a:off x="323528" y="1484784"/>
          <a:ext cx="7992888" cy="25202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958591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69664344"/>
              </p:ext>
            </p:extLst>
          </p:nvPr>
        </p:nvGraphicFramePr>
        <p:xfrm>
          <a:off x="2051720" y="27774"/>
          <a:ext cx="6912767" cy="830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6512" y="152342"/>
            <a:ext cx="2232248" cy="1200329"/>
          </a:xfrm>
          <a:prstGeom prst="rect">
            <a:avLst/>
          </a:prstGeom>
          <a:noFill/>
        </p:spPr>
        <p:txBody>
          <a:bodyPr wrap="square" lIns="91440" tIns="45720" rIns="91440" bIns="45720">
            <a:spAutoFit/>
          </a:bodyPr>
          <a:lstStyle/>
          <a:p>
            <a:pPr algn="ctr"/>
            <a:r>
              <a:rPr lang="zh-CN" altLang="en-US" sz="36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三</a:t>
            </a:r>
            <a:r>
              <a:rPr lang="zh-CN" alt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个地方两个角色</a:t>
            </a:r>
            <a:endParaRPr lang="zh-CN" altLang="en-US" sz="36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cxnSp>
        <p:nvCxnSpPr>
          <p:cNvPr id="8" name="直接连接符 7"/>
          <p:cNvCxnSpPr/>
          <p:nvPr/>
        </p:nvCxnSpPr>
        <p:spPr>
          <a:xfrm flipV="1">
            <a:off x="144757" y="1675086"/>
            <a:ext cx="8856984" cy="7200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2195736" y="1124744"/>
            <a:ext cx="72008" cy="5733256"/>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直接连接符 13"/>
          <p:cNvCxnSpPr/>
          <p:nvPr/>
        </p:nvCxnSpPr>
        <p:spPr>
          <a:xfrm>
            <a:off x="5364088" y="1124744"/>
            <a:ext cx="72008" cy="5733256"/>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直接连接符 14"/>
          <p:cNvCxnSpPr/>
          <p:nvPr/>
        </p:nvCxnSpPr>
        <p:spPr>
          <a:xfrm flipV="1">
            <a:off x="183394" y="3645024"/>
            <a:ext cx="8856984" cy="72008"/>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接连接符 15"/>
          <p:cNvCxnSpPr/>
          <p:nvPr/>
        </p:nvCxnSpPr>
        <p:spPr>
          <a:xfrm flipV="1">
            <a:off x="210715" y="5229200"/>
            <a:ext cx="8856984" cy="72008"/>
          </a:xfrm>
          <a:prstGeom prst="line">
            <a:avLst/>
          </a:prstGeom>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690026" y="2606876"/>
            <a:ext cx="7715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本地</a:t>
            </a:r>
            <a:endParaRPr lang="zh-CN" altLang="en-US" dirty="0"/>
          </a:p>
        </p:txBody>
      </p:sp>
      <p:sp>
        <p:nvSpPr>
          <p:cNvPr id="18" name="TextBox 17"/>
          <p:cNvSpPr txBox="1"/>
          <p:nvPr/>
        </p:nvSpPr>
        <p:spPr>
          <a:xfrm>
            <a:off x="0" y="5769426"/>
            <a:ext cx="20517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Phabricator</a:t>
            </a:r>
            <a:r>
              <a:rPr lang="zh-CN" altLang="en-US" dirty="0" smtClean="0"/>
              <a:t>服务器</a:t>
            </a:r>
            <a:endParaRPr lang="zh-CN" altLang="en-US" dirty="0"/>
          </a:p>
        </p:txBody>
      </p:sp>
      <p:sp>
        <p:nvSpPr>
          <p:cNvPr id="19" name="TextBox 18"/>
          <p:cNvSpPr txBox="1"/>
          <p:nvPr/>
        </p:nvSpPr>
        <p:spPr>
          <a:xfrm>
            <a:off x="467543" y="4331423"/>
            <a:ext cx="13616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SVN</a:t>
            </a:r>
            <a:r>
              <a:rPr lang="zh-CN" altLang="en-US" dirty="0" smtClean="0"/>
              <a:t>服务器</a:t>
            </a:r>
            <a:endParaRPr lang="zh-CN" altLang="en-US" dirty="0"/>
          </a:p>
        </p:txBody>
      </p:sp>
      <p:sp>
        <p:nvSpPr>
          <p:cNvPr id="20" name="TextBox 19"/>
          <p:cNvSpPr txBox="1"/>
          <p:nvPr/>
        </p:nvSpPr>
        <p:spPr>
          <a:xfrm>
            <a:off x="2555776" y="1268760"/>
            <a:ext cx="230425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开发人员（</a:t>
            </a:r>
            <a:r>
              <a:rPr lang="en-US" altLang="zh-CN" dirty="0" smtClean="0"/>
              <a:t>auditor</a:t>
            </a:r>
            <a:r>
              <a:rPr lang="zh-CN" altLang="en-US" dirty="0" smtClean="0"/>
              <a:t>）</a:t>
            </a:r>
            <a:endParaRPr lang="zh-CN" altLang="en-US" dirty="0"/>
          </a:p>
        </p:txBody>
      </p:sp>
      <p:sp>
        <p:nvSpPr>
          <p:cNvPr id="21" name="TextBox 20"/>
          <p:cNvSpPr txBox="1"/>
          <p:nvPr/>
        </p:nvSpPr>
        <p:spPr>
          <a:xfrm>
            <a:off x="5580112" y="1296018"/>
            <a:ext cx="24482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评审</a:t>
            </a:r>
            <a:r>
              <a:rPr lang="zh-CN" altLang="en-US" dirty="0" smtClean="0"/>
              <a:t>人员</a:t>
            </a:r>
            <a:r>
              <a:rPr lang="zh-CN" altLang="en-US" dirty="0" smtClean="0"/>
              <a:t>（</a:t>
            </a:r>
            <a:r>
              <a:rPr lang="en-US" altLang="zh-CN" dirty="0" smtClean="0"/>
              <a:t>reviewers</a:t>
            </a:r>
            <a:r>
              <a:rPr lang="zh-CN" altLang="en-US" dirty="0" smtClean="0"/>
              <a:t>）</a:t>
            </a:r>
            <a:endParaRPr lang="zh-CN" altLang="en-US" dirty="0"/>
          </a:p>
        </p:txBody>
      </p:sp>
      <p:sp>
        <p:nvSpPr>
          <p:cNvPr id="22" name="流程图: 可选过程 21"/>
          <p:cNvSpPr/>
          <p:nvPr/>
        </p:nvSpPr>
        <p:spPr>
          <a:xfrm>
            <a:off x="3168520" y="1771880"/>
            <a:ext cx="1121265" cy="3600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sp>
        <p:nvSpPr>
          <p:cNvPr id="24" name="流程图: 过程 23"/>
          <p:cNvSpPr/>
          <p:nvPr/>
        </p:nvSpPr>
        <p:spPr>
          <a:xfrm>
            <a:off x="2779920" y="2447297"/>
            <a:ext cx="1898465" cy="2873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本地代码修改</a:t>
            </a:r>
            <a:endParaRPr lang="zh-CN" altLang="en-US" dirty="0"/>
          </a:p>
        </p:txBody>
      </p:sp>
      <p:sp>
        <p:nvSpPr>
          <p:cNvPr id="25" name="流程图: 过程 24"/>
          <p:cNvSpPr/>
          <p:nvPr/>
        </p:nvSpPr>
        <p:spPr>
          <a:xfrm>
            <a:off x="2663951" y="3037602"/>
            <a:ext cx="2130404" cy="3037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Svn</a:t>
            </a:r>
            <a:r>
              <a:rPr lang="zh-CN" altLang="en-US" dirty="0" smtClean="0"/>
              <a:t>本地代码提交</a:t>
            </a:r>
            <a:endParaRPr lang="zh-CN" altLang="en-US" dirty="0"/>
          </a:p>
        </p:txBody>
      </p:sp>
      <p:sp>
        <p:nvSpPr>
          <p:cNvPr id="3" name="流程图: 过程 2"/>
          <p:cNvSpPr/>
          <p:nvPr/>
        </p:nvSpPr>
        <p:spPr>
          <a:xfrm>
            <a:off x="3009075" y="5599375"/>
            <a:ext cx="1440159" cy="6264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Phabricator</a:t>
            </a:r>
            <a:r>
              <a:rPr lang="zh-CN" altLang="en-US" dirty="0" smtClean="0"/>
              <a:t>生成评审</a:t>
            </a:r>
            <a:endParaRPr lang="zh-CN" altLang="en-US" dirty="0"/>
          </a:p>
        </p:txBody>
      </p:sp>
      <p:sp>
        <p:nvSpPr>
          <p:cNvPr id="5" name="流程图: 决策 4"/>
          <p:cNvSpPr/>
          <p:nvPr/>
        </p:nvSpPr>
        <p:spPr>
          <a:xfrm>
            <a:off x="5606752" y="5640862"/>
            <a:ext cx="1294780" cy="5434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评审？</a:t>
            </a:r>
            <a:endParaRPr lang="zh-CN" altLang="en-US" dirty="0"/>
          </a:p>
        </p:txBody>
      </p:sp>
      <p:sp>
        <p:nvSpPr>
          <p:cNvPr id="9" name="流程图: 可选过程 8"/>
          <p:cNvSpPr/>
          <p:nvPr/>
        </p:nvSpPr>
        <p:spPr>
          <a:xfrm>
            <a:off x="5792440" y="6534260"/>
            <a:ext cx="936104" cy="31322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cxnSp>
        <p:nvCxnSpPr>
          <p:cNvPr id="38" name="直接箭头连接符 37"/>
          <p:cNvCxnSpPr>
            <a:stCxn id="22" idx="2"/>
            <a:endCxn id="24" idx="0"/>
          </p:cNvCxnSpPr>
          <p:nvPr/>
        </p:nvCxnSpPr>
        <p:spPr>
          <a:xfrm>
            <a:off x="3729153" y="2131920"/>
            <a:ext cx="0" cy="315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4" idx="2"/>
            <a:endCxn id="25" idx="0"/>
          </p:cNvCxnSpPr>
          <p:nvPr/>
        </p:nvCxnSpPr>
        <p:spPr>
          <a:xfrm>
            <a:off x="3729153" y="2734627"/>
            <a:ext cx="0" cy="3029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655518" y="6175438"/>
            <a:ext cx="720080" cy="369332"/>
          </a:xfrm>
          <a:prstGeom prst="rect">
            <a:avLst/>
          </a:prstGeom>
          <a:noFill/>
        </p:spPr>
        <p:txBody>
          <a:bodyPr wrap="square" rtlCol="0">
            <a:spAutoFit/>
          </a:bodyPr>
          <a:lstStyle/>
          <a:p>
            <a:r>
              <a:rPr lang="zh-CN" altLang="en-US" dirty="0" smtClean="0"/>
              <a:t>通过</a:t>
            </a:r>
            <a:endParaRPr lang="en-US" altLang="zh-CN" dirty="0" smtClean="0"/>
          </a:p>
        </p:txBody>
      </p:sp>
      <p:sp>
        <p:nvSpPr>
          <p:cNvPr id="59" name="TextBox 58"/>
          <p:cNvSpPr txBox="1"/>
          <p:nvPr/>
        </p:nvSpPr>
        <p:spPr>
          <a:xfrm>
            <a:off x="6814218" y="5599374"/>
            <a:ext cx="871600" cy="369332"/>
          </a:xfrm>
          <a:prstGeom prst="rect">
            <a:avLst/>
          </a:prstGeom>
          <a:noFill/>
        </p:spPr>
        <p:txBody>
          <a:bodyPr wrap="square" rtlCol="0">
            <a:spAutoFit/>
          </a:bodyPr>
          <a:lstStyle/>
          <a:p>
            <a:r>
              <a:rPr lang="zh-CN" altLang="en-US" dirty="0"/>
              <a:t>不</a:t>
            </a:r>
            <a:r>
              <a:rPr lang="zh-CN" altLang="en-US" dirty="0" smtClean="0"/>
              <a:t>通过</a:t>
            </a:r>
            <a:endParaRPr lang="en-US" altLang="zh-CN" dirty="0" smtClean="0"/>
          </a:p>
        </p:txBody>
      </p:sp>
      <p:sp>
        <p:nvSpPr>
          <p:cNvPr id="12" name="流程图: 过程 11"/>
          <p:cNvSpPr/>
          <p:nvPr/>
        </p:nvSpPr>
        <p:spPr>
          <a:xfrm>
            <a:off x="3151149" y="3981543"/>
            <a:ext cx="1156010" cy="69975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Svn</a:t>
            </a:r>
            <a:r>
              <a:rPr lang="zh-CN" altLang="en-US" dirty="0" smtClean="0"/>
              <a:t>生成新版本</a:t>
            </a:r>
            <a:endParaRPr lang="zh-CN" altLang="en-US" dirty="0"/>
          </a:p>
        </p:txBody>
      </p:sp>
      <p:sp>
        <p:nvSpPr>
          <p:cNvPr id="42" name="流程图: 过程 41"/>
          <p:cNvSpPr/>
          <p:nvPr/>
        </p:nvSpPr>
        <p:spPr>
          <a:xfrm>
            <a:off x="7649368" y="5541427"/>
            <a:ext cx="1080120" cy="7423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生成任务列表</a:t>
            </a:r>
            <a:endParaRPr lang="zh-CN" altLang="en-US" dirty="0"/>
          </a:p>
        </p:txBody>
      </p:sp>
      <p:cxnSp>
        <p:nvCxnSpPr>
          <p:cNvPr id="45" name="肘形连接符 44"/>
          <p:cNvCxnSpPr>
            <a:stCxn id="25" idx="2"/>
            <a:endCxn id="12" idx="0"/>
          </p:cNvCxnSpPr>
          <p:nvPr/>
        </p:nvCxnSpPr>
        <p:spPr>
          <a:xfrm rot="16200000" flipH="1">
            <a:off x="3409038" y="3661427"/>
            <a:ext cx="640230" cy="1"/>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52" name="肘形连接符 51"/>
          <p:cNvCxnSpPr>
            <a:stCxn id="12" idx="2"/>
            <a:endCxn id="3" idx="0"/>
          </p:cNvCxnSpPr>
          <p:nvPr/>
        </p:nvCxnSpPr>
        <p:spPr>
          <a:xfrm rot="16200000" flipH="1">
            <a:off x="3270118" y="5140337"/>
            <a:ext cx="918073" cy="1"/>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71" name="肘形连接符 70"/>
          <p:cNvCxnSpPr>
            <a:stCxn id="42" idx="0"/>
            <a:endCxn id="24" idx="3"/>
          </p:cNvCxnSpPr>
          <p:nvPr/>
        </p:nvCxnSpPr>
        <p:spPr>
          <a:xfrm rot="16200000" flipV="1">
            <a:off x="4958675" y="2310673"/>
            <a:ext cx="2950465" cy="3511043"/>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5" idx="2"/>
            <a:endCxn id="9" idx="0"/>
          </p:cNvCxnSpPr>
          <p:nvPr/>
        </p:nvCxnSpPr>
        <p:spPr>
          <a:xfrm>
            <a:off x="6254142" y="6184350"/>
            <a:ext cx="6350" cy="3499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3" idx="3"/>
            <a:endCxn id="5" idx="1"/>
          </p:cNvCxnSpPr>
          <p:nvPr/>
        </p:nvCxnSpPr>
        <p:spPr>
          <a:xfrm>
            <a:off x="4449234" y="5912606"/>
            <a:ext cx="115751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5" idx="3"/>
          </p:cNvCxnSpPr>
          <p:nvPr/>
        </p:nvCxnSpPr>
        <p:spPr>
          <a:xfrm>
            <a:off x="6901532" y="5912606"/>
            <a:ext cx="7478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1884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2185833"/>
              </p:ext>
            </p:extLst>
          </p:nvPr>
        </p:nvGraphicFramePr>
        <p:xfrm>
          <a:off x="251520" y="476672"/>
          <a:ext cx="7992888"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3744683646"/>
              </p:ext>
            </p:extLst>
          </p:nvPr>
        </p:nvGraphicFramePr>
        <p:xfrm>
          <a:off x="323528" y="2276872"/>
          <a:ext cx="7056784" cy="4293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36455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671888533"/>
              </p:ext>
            </p:extLst>
          </p:nvPr>
        </p:nvGraphicFramePr>
        <p:xfrm>
          <a:off x="1763688" y="548680"/>
          <a:ext cx="5544616" cy="1046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p:cNvGraphicFramePr/>
          <p:nvPr/>
        </p:nvGraphicFramePr>
        <p:xfrm>
          <a:off x="1259632" y="1916832"/>
          <a:ext cx="6408712" cy="44644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30449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32727228"/>
              </p:ext>
            </p:extLst>
          </p:nvPr>
        </p:nvGraphicFramePr>
        <p:xfrm>
          <a:off x="1763688" y="548680"/>
          <a:ext cx="5544616" cy="1046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标题 2"/>
          <p:cNvSpPr>
            <a:spLocks noGrp="1"/>
          </p:cNvSpPr>
          <p:nvPr>
            <p:ph type="subTitle" idx="1"/>
          </p:nvPr>
        </p:nvSpPr>
        <p:spPr>
          <a:xfrm>
            <a:off x="1259632" y="1916832"/>
            <a:ext cx="6408712" cy="4464496"/>
          </a:xfrm>
        </p:spPr>
        <p:txBody>
          <a:bodyPr>
            <a:normAutofit fontScale="92500" lnSpcReduction="10000"/>
          </a:bodyPr>
          <a:lstStyle/>
          <a:p>
            <a:pPr algn="just"/>
            <a:r>
              <a:rPr lang="en-US" altLang="zh-CN" dirty="0" smtClean="0"/>
              <a:t>Windows</a:t>
            </a:r>
            <a:r>
              <a:rPr lang="zh-CN" altLang="en-US" dirty="0" smtClean="0"/>
              <a:t>下安装</a:t>
            </a:r>
            <a:r>
              <a:rPr lang="en-US" altLang="zh-CN" dirty="0" err="1" smtClean="0"/>
              <a:t>phabricator</a:t>
            </a:r>
            <a:r>
              <a:rPr lang="zh-CN" altLang="en-US" dirty="0" smtClean="0"/>
              <a:t>客户端参照</a:t>
            </a:r>
            <a:r>
              <a:rPr lang="en-US" altLang="zh-CN" dirty="0" smtClean="0">
                <a:hlinkClick r:id="rId7" action="ppaction://hlinkfile"/>
              </a:rPr>
              <a:t>\\</a:t>
            </a:r>
            <a:r>
              <a:rPr lang="en-US" altLang="zh-CN" dirty="0">
                <a:hlinkClick r:id="rId7" action="ppaction://hlinkfile"/>
              </a:rPr>
              <a:t>172.16.0.2\</a:t>
            </a:r>
            <a:r>
              <a:rPr lang="zh-CN" altLang="en-US" dirty="0">
                <a:hlinkClick r:id="rId7" action="ppaction://hlinkfile"/>
              </a:rPr>
              <a:t>研发质量部</a:t>
            </a:r>
            <a:r>
              <a:rPr lang="en-US" altLang="zh-CN" dirty="0">
                <a:hlinkClick r:id="rId7" action="ppaction://hlinkfile"/>
              </a:rPr>
              <a:t>\</a:t>
            </a:r>
            <a:r>
              <a:rPr lang="en-US" altLang="zh-CN" dirty="0" err="1">
                <a:hlinkClick r:id="rId7" action="ppaction://hlinkfile"/>
              </a:rPr>
              <a:t>Phabricator</a:t>
            </a:r>
            <a:r>
              <a:rPr lang="en-US" altLang="zh-CN" dirty="0">
                <a:hlinkClick r:id="rId7" action="ppaction://hlinkfile"/>
              </a:rPr>
              <a:t>\</a:t>
            </a:r>
            <a:r>
              <a:rPr lang="zh-CN" altLang="en-US" dirty="0">
                <a:hlinkClick r:id="rId7" action="ppaction://hlinkfile"/>
              </a:rPr>
              <a:t>研发人员篇</a:t>
            </a:r>
            <a:r>
              <a:rPr lang="en-US" altLang="zh-CN" dirty="0">
                <a:hlinkClick r:id="rId7" action="ppaction://hlinkfile"/>
              </a:rPr>
              <a:t>\</a:t>
            </a:r>
            <a:r>
              <a:rPr lang="en-US" altLang="zh-CN" dirty="0" err="1">
                <a:hlinkClick r:id="rId7" action="ppaction://hlinkfile"/>
              </a:rPr>
              <a:t>Phabricator</a:t>
            </a:r>
            <a:r>
              <a:rPr lang="zh-CN" altLang="en-US" dirty="0">
                <a:hlinkClick r:id="rId7" action="ppaction://hlinkfile"/>
              </a:rPr>
              <a:t>客户端部署（开发人员篇）</a:t>
            </a:r>
            <a:r>
              <a:rPr lang="en-US" altLang="zh-CN" dirty="0">
                <a:hlinkClick r:id="rId7" action="ppaction://hlinkfile"/>
              </a:rPr>
              <a:t>-</a:t>
            </a:r>
            <a:r>
              <a:rPr lang="en-US" altLang="zh-CN" dirty="0" smtClean="0">
                <a:hlinkClick r:id="rId7" action="ppaction://hlinkfile"/>
              </a:rPr>
              <a:t>windows.docx</a:t>
            </a:r>
            <a:endParaRPr lang="en-US" altLang="zh-CN" dirty="0" smtClean="0"/>
          </a:p>
          <a:p>
            <a:pPr algn="just"/>
            <a:r>
              <a:rPr lang="en-US" altLang="zh-CN" dirty="0" smtClean="0"/>
              <a:t>Linux</a:t>
            </a:r>
            <a:r>
              <a:rPr lang="zh-CN" altLang="en-US" dirty="0" smtClean="0"/>
              <a:t>下安装</a:t>
            </a:r>
            <a:r>
              <a:rPr lang="en-US" altLang="zh-CN" dirty="0" err="1" smtClean="0"/>
              <a:t>phabricator</a:t>
            </a:r>
            <a:r>
              <a:rPr lang="zh-CN" altLang="en-US" dirty="0" smtClean="0"/>
              <a:t>客户端参照“</a:t>
            </a:r>
            <a:r>
              <a:rPr lang="en-US" altLang="zh-CN" dirty="0">
                <a:hlinkClick r:id="rId7" action="ppaction://hlinkfile"/>
              </a:rPr>
              <a:t>\\172.16.0.2\</a:t>
            </a:r>
            <a:r>
              <a:rPr lang="zh-CN" altLang="en-US" dirty="0">
                <a:hlinkClick r:id="rId7" action="ppaction://hlinkfile"/>
              </a:rPr>
              <a:t>研发质量部</a:t>
            </a:r>
            <a:r>
              <a:rPr lang="en-US" altLang="zh-CN" dirty="0">
                <a:hlinkClick r:id="rId7" action="ppaction://hlinkfile"/>
              </a:rPr>
              <a:t>\</a:t>
            </a:r>
            <a:r>
              <a:rPr lang="en-US" altLang="zh-CN" dirty="0" err="1">
                <a:hlinkClick r:id="rId7" action="ppaction://hlinkfile"/>
              </a:rPr>
              <a:t>Phabricator</a:t>
            </a:r>
            <a:r>
              <a:rPr lang="en-US" altLang="zh-CN" dirty="0">
                <a:hlinkClick r:id="rId7" action="ppaction://hlinkfile"/>
              </a:rPr>
              <a:t>\</a:t>
            </a:r>
            <a:r>
              <a:rPr lang="zh-CN" altLang="en-US" dirty="0">
                <a:hlinkClick r:id="rId7" action="ppaction://hlinkfile"/>
              </a:rPr>
              <a:t>研发人员篇</a:t>
            </a:r>
            <a:r>
              <a:rPr lang="en-US" altLang="zh-CN" dirty="0">
                <a:hlinkClick r:id="rId7" action="ppaction://hlinkfile"/>
              </a:rPr>
              <a:t>\</a:t>
            </a:r>
            <a:r>
              <a:rPr lang="en-US" altLang="zh-CN" dirty="0" err="1">
                <a:hlinkClick r:id="rId7" action="ppaction://hlinkfile"/>
              </a:rPr>
              <a:t>Phabricator</a:t>
            </a:r>
            <a:r>
              <a:rPr lang="zh-CN" altLang="en-US" dirty="0">
                <a:hlinkClick r:id="rId7" action="ppaction://hlinkfile"/>
              </a:rPr>
              <a:t>客户端部署（开发人员篇）</a:t>
            </a:r>
            <a:r>
              <a:rPr lang="en-US" altLang="zh-CN" dirty="0" smtClean="0">
                <a:hlinkClick r:id="rId7" action="ppaction://hlinkfile"/>
              </a:rPr>
              <a:t>-Linux</a:t>
            </a:r>
          </a:p>
          <a:p>
            <a:pPr algn="just"/>
            <a:r>
              <a:rPr lang="en-US" altLang="zh-CN" dirty="0" smtClean="0">
                <a:hlinkClick r:id="rId7" action="ppaction://hlinkfile"/>
              </a:rPr>
              <a:t>.</a:t>
            </a:r>
            <a:r>
              <a:rPr lang="en-US" altLang="zh-CN" dirty="0" err="1" smtClean="0">
                <a:hlinkClick r:id="rId7" action="ppaction://hlinkfile"/>
              </a:rPr>
              <a:t>docx</a:t>
            </a:r>
            <a:r>
              <a:rPr lang="zh-CN" altLang="en-US" dirty="0" smtClean="0"/>
              <a:t>”</a:t>
            </a:r>
            <a:r>
              <a:rPr lang="en-US" altLang="zh-CN" dirty="0" smtClean="0"/>
              <a:t>		</a:t>
            </a:r>
            <a:endParaRPr lang="zh-CN" altLang="en-US" dirty="0"/>
          </a:p>
        </p:txBody>
      </p:sp>
    </p:spTree>
    <p:extLst>
      <p:ext uri="{BB962C8B-B14F-4D97-AF65-F5344CB8AC3E}">
        <p14:creationId xmlns:p14="http://schemas.microsoft.com/office/powerpoint/2010/main" val="2396896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10939752"/>
              </p:ext>
            </p:extLst>
          </p:nvPr>
        </p:nvGraphicFramePr>
        <p:xfrm>
          <a:off x="251520" y="476672"/>
          <a:ext cx="8712968" cy="119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930115213"/>
              </p:ext>
            </p:extLst>
          </p:nvPr>
        </p:nvGraphicFramePr>
        <p:xfrm>
          <a:off x="539552" y="1772816"/>
          <a:ext cx="8280920" cy="4941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96882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83816065"/>
              </p:ext>
            </p:extLst>
          </p:nvPr>
        </p:nvGraphicFramePr>
        <p:xfrm>
          <a:off x="179512" y="188640"/>
          <a:ext cx="8712968" cy="119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748649947"/>
              </p:ext>
            </p:extLst>
          </p:nvPr>
        </p:nvGraphicFramePr>
        <p:xfrm>
          <a:off x="539552" y="1484784"/>
          <a:ext cx="8280920" cy="52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63256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731080792"/>
              </p:ext>
            </p:extLst>
          </p:nvPr>
        </p:nvGraphicFramePr>
        <p:xfrm>
          <a:off x="215516" y="116632"/>
          <a:ext cx="8712968" cy="119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p:cNvGraphicFramePr/>
          <p:nvPr>
            <p:extLst>
              <p:ext uri="{D42A27DB-BD31-4B8C-83A1-F6EECF244321}">
                <p14:modId xmlns:p14="http://schemas.microsoft.com/office/powerpoint/2010/main" val="1890045362"/>
              </p:ext>
            </p:extLst>
          </p:nvPr>
        </p:nvGraphicFramePr>
        <p:xfrm>
          <a:off x="323528" y="1772816"/>
          <a:ext cx="8352928" cy="38884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06675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13635734"/>
              </p:ext>
            </p:extLst>
          </p:nvPr>
        </p:nvGraphicFramePr>
        <p:xfrm>
          <a:off x="215516" y="116632"/>
          <a:ext cx="8712968" cy="119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323528" y="1772816"/>
            <a:ext cx="8352928" cy="3888432"/>
          </a:xfrm>
          <a:prstGeom prst="rect">
            <a:avLst/>
          </a:prstGeom>
        </p:spPr>
        <p:txBody>
          <a:bodyPr/>
          <a:lstStyle/>
          <a:p>
            <a:pPr lvl="0" rtl="0">
              <a:lnSpc>
                <a:spcPct val="150000"/>
              </a:lnSpc>
            </a:pPr>
            <a:r>
              <a:rPr lang="zh-CN" altLang="en-US" sz="3200" dirty="0" smtClean="0"/>
              <a:t>参考下面文档：</a:t>
            </a:r>
            <a:endParaRPr lang="en-US" altLang="zh-CN" sz="3200" dirty="0" smtClean="0"/>
          </a:p>
          <a:p>
            <a:pPr lvl="0"/>
            <a:r>
              <a:rPr lang="en-US" altLang="zh-CN" sz="3200" dirty="0">
                <a:hlinkClick r:id="rId7" action="ppaction://hlinkfile"/>
              </a:rPr>
              <a:t>\\172.16.0.2\</a:t>
            </a:r>
            <a:r>
              <a:rPr lang="zh-CN" altLang="en-US" sz="3200" dirty="0">
                <a:hlinkClick r:id="rId7" action="ppaction://hlinkfile"/>
              </a:rPr>
              <a:t>研发质量部</a:t>
            </a:r>
            <a:r>
              <a:rPr lang="en-US" altLang="zh-CN" sz="3200" dirty="0">
                <a:hlinkClick r:id="rId7" action="ppaction://hlinkfile"/>
              </a:rPr>
              <a:t>\</a:t>
            </a:r>
            <a:r>
              <a:rPr lang="en-US" altLang="zh-CN" sz="3200" dirty="0" err="1">
                <a:hlinkClick r:id="rId7" action="ppaction://hlinkfile"/>
              </a:rPr>
              <a:t>Phabricator</a:t>
            </a:r>
            <a:r>
              <a:rPr lang="en-US" altLang="zh-CN" sz="3200" dirty="0">
                <a:hlinkClick r:id="rId7" action="ppaction://hlinkfile"/>
              </a:rPr>
              <a:t>\</a:t>
            </a:r>
            <a:r>
              <a:rPr lang="zh-CN" altLang="en-US" sz="3200" dirty="0">
                <a:hlinkClick r:id="rId7" action="ppaction://hlinkfile"/>
              </a:rPr>
              <a:t>研发人员</a:t>
            </a:r>
            <a:r>
              <a:rPr lang="zh-CN" altLang="en-US" sz="3200" dirty="0" smtClean="0">
                <a:hlinkClick r:id="rId7" action="ppaction://hlinkfile"/>
              </a:rPr>
              <a:t>篇</a:t>
            </a:r>
            <a:r>
              <a:rPr lang="en-US" altLang="zh-CN" sz="3200" dirty="0">
                <a:hlinkClick r:id="rId7" action="ppaction://hlinkfile"/>
              </a:rPr>
              <a:t>\</a:t>
            </a:r>
            <a:r>
              <a:rPr lang="en-US" altLang="zh-CN" sz="3200" dirty="0" err="1">
                <a:hlinkClick r:id="rId7" action="ppaction://hlinkfile"/>
              </a:rPr>
              <a:t>Phabricator</a:t>
            </a:r>
            <a:r>
              <a:rPr lang="zh-CN" altLang="en-US" sz="3200" dirty="0">
                <a:hlinkClick r:id="rId7" action="ppaction://hlinkfile"/>
              </a:rPr>
              <a:t>评审流程（开发人员</a:t>
            </a:r>
            <a:r>
              <a:rPr lang="en-US" altLang="zh-CN" sz="3200" dirty="0">
                <a:hlinkClick r:id="rId7" action="ppaction://hlinkfile"/>
              </a:rPr>
              <a:t>&amp;</a:t>
            </a:r>
            <a:r>
              <a:rPr lang="zh-CN" altLang="en-US" sz="3200" dirty="0">
                <a:hlinkClick r:id="rId7" action="ppaction://hlinkfile"/>
              </a:rPr>
              <a:t>项目经理篇）</a:t>
            </a:r>
            <a:r>
              <a:rPr lang="en-US" altLang="zh-CN" sz="3200" dirty="0">
                <a:hlinkClick r:id="rId7" action="ppaction://hlinkfile"/>
              </a:rPr>
              <a:t>.</a:t>
            </a:r>
            <a:r>
              <a:rPr lang="en-US" altLang="zh-CN" sz="3200" dirty="0" err="1">
                <a:hlinkClick r:id="rId7" action="ppaction://hlinkfile"/>
              </a:rPr>
              <a:t>docx</a:t>
            </a:r>
            <a:endParaRPr lang="zh-CN" sz="3200" dirty="0"/>
          </a:p>
        </p:txBody>
      </p:sp>
    </p:spTree>
    <p:extLst>
      <p:ext uri="{BB962C8B-B14F-4D97-AF65-F5344CB8AC3E}">
        <p14:creationId xmlns:p14="http://schemas.microsoft.com/office/powerpoint/2010/main" val="3539498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045165292"/>
              </p:ext>
            </p:extLst>
          </p:nvPr>
        </p:nvGraphicFramePr>
        <p:xfrm>
          <a:off x="251520" y="548680"/>
          <a:ext cx="5324128" cy="119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图示 10"/>
          <p:cNvGraphicFramePr/>
          <p:nvPr>
            <p:extLst>
              <p:ext uri="{D42A27DB-BD31-4B8C-83A1-F6EECF244321}">
                <p14:modId xmlns:p14="http://schemas.microsoft.com/office/powerpoint/2010/main" val="617533716"/>
              </p:ext>
            </p:extLst>
          </p:nvPr>
        </p:nvGraphicFramePr>
        <p:xfrm>
          <a:off x="323528" y="1988840"/>
          <a:ext cx="7632848" cy="4608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68807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00272117"/>
              </p:ext>
            </p:extLst>
          </p:nvPr>
        </p:nvGraphicFramePr>
        <p:xfrm>
          <a:off x="395536" y="476672"/>
          <a:ext cx="7772400"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899611484"/>
              </p:ext>
            </p:extLst>
          </p:nvPr>
        </p:nvGraphicFramePr>
        <p:xfrm>
          <a:off x="899592" y="2924944"/>
          <a:ext cx="7200800" cy="27363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图示 2"/>
          <p:cNvGraphicFramePr/>
          <p:nvPr>
            <p:extLst>
              <p:ext uri="{D42A27DB-BD31-4B8C-83A1-F6EECF244321}">
                <p14:modId xmlns:p14="http://schemas.microsoft.com/office/powerpoint/2010/main" val="1954680807"/>
              </p:ext>
            </p:extLst>
          </p:nvPr>
        </p:nvGraphicFramePr>
        <p:xfrm>
          <a:off x="827584" y="1988840"/>
          <a:ext cx="7272808" cy="12003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851680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476672"/>
            <a:ext cx="7416824" cy="905273"/>
          </a:xfrm>
        </p:spPr>
        <p:txBody>
          <a:bodyPr>
            <a:normAutofit fontScale="70000" lnSpcReduction="20000"/>
          </a:bodyPr>
          <a:lstStyle/>
          <a:p>
            <a:pPr algn="just"/>
            <a:r>
              <a:rPr lang="en-US" altLang="zh-CN" dirty="0" err="1" smtClean="0"/>
              <a:t>Phabricator</a:t>
            </a:r>
            <a:r>
              <a:rPr lang="zh-CN" altLang="en-US" dirty="0" smtClean="0"/>
              <a:t>平台，当评审人用浏览器登录自己的账号时界面如下</a:t>
            </a:r>
            <a:r>
              <a:rPr lang="zh-CN" altLang="en-US" dirty="0" smtClean="0">
                <a:sym typeface="Wingdings" panose="05000000000000000000" pitchFamily="2" charset="2"/>
              </a:rPr>
              <a:t>：（</a:t>
            </a:r>
            <a:r>
              <a:rPr lang="zh-CN" altLang="en-US" dirty="0" smtClean="0">
                <a:solidFill>
                  <a:srgbClr val="FF0000"/>
                </a:solidFill>
                <a:sym typeface="Wingdings" panose="05000000000000000000" pitchFamily="2" charset="2"/>
              </a:rPr>
              <a:t>建议使用</a:t>
            </a:r>
            <a:r>
              <a:rPr lang="en-US" altLang="zh-CN" dirty="0" err="1" smtClean="0">
                <a:solidFill>
                  <a:srgbClr val="FF0000"/>
                </a:solidFill>
                <a:sym typeface="Wingdings" panose="05000000000000000000" pitchFamily="2" charset="2"/>
              </a:rPr>
              <a:t>google</a:t>
            </a:r>
            <a:r>
              <a:rPr lang="zh-CN" altLang="en-US" dirty="0" smtClean="0">
                <a:solidFill>
                  <a:srgbClr val="FF0000"/>
                </a:solidFill>
                <a:sym typeface="Wingdings" panose="05000000000000000000" pitchFamily="2" charset="2"/>
              </a:rPr>
              <a:t>浏览器，其他浏览器可能出现兼容性问题，如：按行评审时，浏览器出错等</a:t>
            </a:r>
            <a:r>
              <a:rPr lang="zh-CN" altLang="en-US" dirty="0" smtClean="0">
                <a:sym typeface="Wingdings" panose="05000000000000000000" pitchFamily="2" charset="2"/>
              </a:rPr>
              <a:t>）</a:t>
            </a:r>
            <a:r>
              <a:rPr lang="en-US" altLang="zh-CN" dirty="0" smtClean="0"/>
              <a:t>	</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17" y="1772816"/>
            <a:ext cx="8804318" cy="44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520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31640" y="0"/>
            <a:ext cx="6400800" cy="2769344"/>
          </a:xfrm>
        </p:spPr>
        <p:txBody>
          <a:bodyPr/>
          <a:lstStyle/>
          <a:p>
            <a:pPr algn="just"/>
            <a:r>
              <a:rPr lang="zh-CN" altLang="en-US" dirty="0" smtClean="0"/>
              <a:t>点击具体的连接，如：</a:t>
            </a:r>
            <a:r>
              <a:rPr lang="en-US" altLang="zh-CN" dirty="0" smtClean="0"/>
              <a:t>			</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88640"/>
            <a:ext cx="17526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692695"/>
            <a:ext cx="5772150" cy="601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795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31640" y="0"/>
            <a:ext cx="6400800" cy="2769344"/>
          </a:xfrm>
        </p:spPr>
        <p:txBody>
          <a:bodyPr/>
          <a:lstStyle/>
          <a:p>
            <a:pPr algn="just"/>
            <a:r>
              <a:rPr lang="en-US" altLang="zh-CN" dirty="0" smtClean="0"/>
              <a:t>		</a:t>
            </a:r>
            <a:endParaRPr lang="zh-CN" alt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709" r="6262"/>
          <a:stretch/>
        </p:blipFill>
        <p:spPr bwMode="auto">
          <a:xfrm>
            <a:off x="4192" y="1052736"/>
            <a:ext cx="9139808"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355976" y="4509120"/>
            <a:ext cx="2518184" cy="369332"/>
          </a:xfrm>
          <a:prstGeom prst="rect">
            <a:avLst/>
          </a:prstGeom>
          <a:noFill/>
        </p:spPr>
        <p:txBody>
          <a:bodyPr wrap="square" rtlCol="0">
            <a:spAutoFit/>
          </a:bodyPr>
          <a:lstStyle/>
          <a:p>
            <a:r>
              <a:rPr lang="zh-CN" altLang="en-US" dirty="0" smtClean="0">
                <a:solidFill>
                  <a:srgbClr val="FF0000"/>
                </a:solidFill>
              </a:rPr>
              <a:t>评审人登录时的选项</a:t>
            </a:r>
            <a:endParaRPr lang="zh-CN" altLang="en-US" dirty="0">
              <a:solidFill>
                <a:srgbClr val="FF0000"/>
              </a:solidFill>
            </a:endParaRPr>
          </a:p>
        </p:txBody>
      </p:sp>
      <p:sp>
        <p:nvSpPr>
          <p:cNvPr id="4" name="TextBox 3"/>
          <p:cNvSpPr txBox="1"/>
          <p:nvPr/>
        </p:nvSpPr>
        <p:spPr>
          <a:xfrm>
            <a:off x="179512" y="188640"/>
            <a:ext cx="8856984" cy="707886"/>
          </a:xfrm>
          <a:prstGeom prst="rect">
            <a:avLst/>
          </a:prstGeom>
          <a:noFill/>
        </p:spPr>
        <p:txBody>
          <a:bodyPr wrap="square" rtlCol="0">
            <a:spAutoFit/>
          </a:bodyPr>
          <a:lstStyle/>
          <a:p>
            <a:r>
              <a:rPr lang="zh-CN" altLang="en-US" sz="4000" dirty="0" smtClean="0">
                <a:solidFill>
                  <a:srgbClr val="FF0000"/>
                </a:solidFill>
              </a:rPr>
              <a:t>提交后评审时评审人员的操作方式</a:t>
            </a:r>
            <a:endParaRPr lang="zh-CN" altLang="en-US" sz="4000" dirty="0">
              <a:solidFill>
                <a:srgbClr val="FF0000"/>
              </a:solidFill>
            </a:endParaRPr>
          </a:p>
        </p:txBody>
      </p:sp>
    </p:spTree>
    <p:extLst>
      <p:ext uri="{BB962C8B-B14F-4D97-AF65-F5344CB8AC3E}">
        <p14:creationId xmlns:p14="http://schemas.microsoft.com/office/powerpoint/2010/main" val="80385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31640" y="0"/>
            <a:ext cx="6400800" cy="2769344"/>
          </a:xfrm>
        </p:spPr>
        <p:txBody>
          <a:bodyPr/>
          <a:lstStyle/>
          <a:p>
            <a:pPr algn="just"/>
            <a:r>
              <a:rPr lang="en-US" altLang="zh-CN" dirty="0" smtClean="0"/>
              <a:t>		</a:t>
            </a:r>
            <a:endParaRPr lang="zh-CN" altLang="en-US" dirty="0"/>
          </a:p>
        </p:txBody>
      </p:sp>
      <p:sp>
        <p:nvSpPr>
          <p:cNvPr id="5" name="TextBox 4"/>
          <p:cNvSpPr txBox="1"/>
          <p:nvPr/>
        </p:nvSpPr>
        <p:spPr>
          <a:xfrm>
            <a:off x="179512" y="188640"/>
            <a:ext cx="8856984" cy="707886"/>
          </a:xfrm>
          <a:prstGeom prst="rect">
            <a:avLst/>
          </a:prstGeom>
          <a:noFill/>
        </p:spPr>
        <p:txBody>
          <a:bodyPr wrap="square" rtlCol="0">
            <a:spAutoFit/>
          </a:bodyPr>
          <a:lstStyle/>
          <a:p>
            <a:r>
              <a:rPr lang="zh-CN" altLang="en-US" sz="4000" dirty="0" smtClean="0">
                <a:solidFill>
                  <a:srgbClr val="FF0000"/>
                </a:solidFill>
              </a:rPr>
              <a:t>提交前评审时评审人员的操作方式</a:t>
            </a:r>
            <a:endParaRPr lang="zh-CN" altLang="en-US" sz="4000" dirty="0">
              <a:solidFill>
                <a:srgbClr val="FF000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28" y="2348880"/>
            <a:ext cx="885825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082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0832" y="260648"/>
            <a:ext cx="7416824" cy="905273"/>
          </a:xfrm>
        </p:spPr>
        <p:txBody>
          <a:bodyPr>
            <a:normAutofit/>
          </a:bodyPr>
          <a:lstStyle/>
          <a:p>
            <a:pPr algn="just"/>
            <a:r>
              <a:rPr lang="zh-CN" altLang="en-US" dirty="0" smtClean="0">
                <a:solidFill>
                  <a:srgbClr val="FF0000"/>
                </a:solidFill>
              </a:rPr>
              <a:t>研发人员提交前评审操作：</a:t>
            </a:r>
            <a:r>
              <a:rPr lang="en-US" altLang="zh-CN" dirty="0" smtClean="0">
                <a:solidFill>
                  <a:srgbClr val="FF0000"/>
                </a:solidFill>
              </a:rPr>
              <a:t>	</a:t>
            </a:r>
            <a:endParaRPr lang="zh-CN" altLang="en-US" dirty="0">
              <a:solidFill>
                <a:srgbClr val="FF0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7381999"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232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507474343"/>
              </p:ext>
            </p:extLst>
          </p:nvPr>
        </p:nvGraphicFramePr>
        <p:xfrm>
          <a:off x="899592" y="764704"/>
          <a:ext cx="3312368"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p:cNvGraphicFramePr/>
          <p:nvPr>
            <p:extLst>
              <p:ext uri="{D42A27DB-BD31-4B8C-83A1-F6EECF244321}">
                <p14:modId xmlns:p14="http://schemas.microsoft.com/office/powerpoint/2010/main" val="530093790"/>
              </p:ext>
            </p:extLst>
          </p:nvPr>
        </p:nvGraphicFramePr>
        <p:xfrm>
          <a:off x="899592" y="2636912"/>
          <a:ext cx="7200800" cy="27363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2819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41842304"/>
              </p:ext>
            </p:extLst>
          </p:nvPr>
        </p:nvGraphicFramePr>
        <p:xfrm>
          <a:off x="1331640" y="332656"/>
          <a:ext cx="3744416"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标题 2"/>
          <p:cNvSpPr>
            <a:spLocks noGrp="1"/>
          </p:cNvSpPr>
          <p:nvPr>
            <p:ph type="subTitle" idx="1"/>
          </p:nvPr>
        </p:nvSpPr>
        <p:spPr>
          <a:xfrm>
            <a:off x="1259632" y="1124744"/>
            <a:ext cx="6400800" cy="648072"/>
          </a:xfrm>
        </p:spPr>
        <p:txBody>
          <a:bodyPr>
            <a:normAutofit fontScale="92500"/>
          </a:bodyPr>
          <a:lstStyle/>
          <a:p>
            <a:pPr algn="just"/>
            <a:r>
              <a:rPr lang="zh-CN" altLang="en-US" dirty="0" smtClean="0"/>
              <a:t>点击</a:t>
            </a:r>
            <a:r>
              <a:rPr lang="en-US" altLang="zh-CN" dirty="0" smtClean="0"/>
              <a:t>Diffusion</a:t>
            </a:r>
            <a:r>
              <a:rPr lang="zh-CN" altLang="en-US" dirty="0" smtClean="0"/>
              <a:t>查看所有维护的流</a:t>
            </a:r>
            <a:r>
              <a:rPr lang="en-US" altLang="zh-CN" dirty="0" smtClean="0"/>
              <a:t>	</a:t>
            </a:r>
            <a:endParaRPr lang="zh-CN" altLang="en-US" dirty="0"/>
          </a:p>
        </p:txBody>
      </p:sp>
      <p:pic>
        <p:nvPicPr>
          <p:cNvPr id="143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1762125"/>
            <a:ext cx="64579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819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5009734"/>
              </p:ext>
            </p:extLst>
          </p:nvPr>
        </p:nvGraphicFramePr>
        <p:xfrm>
          <a:off x="683568" y="548680"/>
          <a:ext cx="5112568"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标题 2"/>
          <p:cNvSpPr>
            <a:spLocks noGrp="1"/>
          </p:cNvSpPr>
          <p:nvPr>
            <p:ph type="subTitle" idx="1"/>
          </p:nvPr>
        </p:nvSpPr>
        <p:spPr>
          <a:xfrm>
            <a:off x="611560" y="1556792"/>
            <a:ext cx="8064896" cy="576064"/>
          </a:xfrm>
        </p:spPr>
        <p:txBody>
          <a:bodyPr>
            <a:normAutofit fontScale="77500" lnSpcReduction="20000"/>
          </a:bodyPr>
          <a:lstStyle/>
          <a:p>
            <a:pPr algn="just"/>
            <a:r>
              <a:rPr lang="zh-CN" altLang="en-US" dirty="0" smtClean="0"/>
              <a:t>选择任意一条流查看代码提交的评审情况</a:t>
            </a:r>
            <a:r>
              <a:rPr lang="en-US" altLang="zh-CN" dirty="0" smtClean="0"/>
              <a:t>,</a:t>
            </a:r>
            <a:r>
              <a:rPr lang="zh-CN" altLang="en-US" dirty="0" smtClean="0"/>
              <a:t>如选择：</a:t>
            </a:r>
            <a:r>
              <a:rPr lang="en-US" altLang="zh-CN" dirty="0" smtClean="0"/>
              <a:t>	</a:t>
            </a:r>
            <a:endParaRPr lang="zh-CN" altLang="en-US" dirty="0"/>
          </a:p>
        </p:txBody>
      </p:sp>
      <p:pic>
        <p:nvPicPr>
          <p:cNvPr id="1536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2132856"/>
            <a:ext cx="6696744" cy="4231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767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80105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9592" y="548680"/>
            <a:ext cx="7344816" cy="1384995"/>
          </a:xfrm>
          <a:prstGeom prst="rect">
            <a:avLst/>
          </a:prstGeom>
          <a:noFill/>
        </p:spPr>
        <p:txBody>
          <a:bodyPr wrap="square" rtlCol="0">
            <a:spAutoFit/>
          </a:bodyPr>
          <a:lstStyle/>
          <a:p>
            <a:r>
              <a:rPr lang="zh-CN" altLang="en-US" sz="2800" dirty="0" smtClean="0"/>
              <a:t>如图红色框选的有</a:t>
            </a:r>
            <a:r>
              <a:rPr lang="en-US" altLang="zh-CN" sz="2800" dirty="0" smtClean="0"/>
              <a:t>D</a:t>
            </a:r>
            <a:r>
              <a:rPr lang="zh-CN" altLang="en-US" sz="2800" dirty="0" smtClean="0"/>
              <a:t>开头的版本号为提交前评审，提交的代码，绿色框选的</a:t>
            </a:r>
            <a:r>
              <a:rPr lang="en-US" altLang="zh-CN" sz="2800" dirty="0" smtClean="0"/>
              <a:t>Auditors</a:t>
            </a:r>
            <a:r>
              <a:rPr lang="zh-CN" altLang="en-US" sz="2800" dirty="0" smtClean="0"/>
              <a:t>：***开头的为提交后评审提交的代码</a:t>
            </a:r>
            <a:endParaRPr lang="zh-CN" altLang="en-US" sz="2800" dirty="0"/>
          </a:p>
        </p:txBody>
      </p:sp>
    </p:spTree>
    <p:extLst>
      <p:ext uri="{BB962C8B-B14F-4D97-AF65-F5344CB8AC3E}">
        <p14:creationId xmlns:p14="http://schemas.microsoft.com/office/powerpoint/2010/main" val="2830197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3666822673"/>
              </p:ext>
            </p:extLst>
          </p:nvPr>
        </p:nvGraphicFramePr>
        <p:xfrm>
          <a:off x="251520" y="548680"/>
          <a:ext cx="5112568" cy="119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p:cNvGraphicFramePr/>
          <p:nvPr>
            <p:extLst>
              <p:ext uri="{D42A27DB-BD31-4B8C-83A1-F6EECF244321}">
                <p14:modId xmlns:p14="http://schemas.microsoft.com/office/powerpoint/2010/main" val="56367359"/>
              </p:ext>
            </p:extLst>
          </p:nvPr>
        </p:nvGraphicFramePr>
        <p:xfrm>
          <a:off x="251520" y="2348880"/>
          <a:ext cx="8316416" cy="3456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1402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18419651"/>
              </p:ext>
            </p:extLst>
          </p:nvPr>
        </p:nvGraphicFramePr>
        <p:xfrm>
          <a:off x="683568" y="260648"/>
          <a:ext cx="4680520"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标题 2"/>
          <p:cNvSpPr>
            <a:spLocks noGrp="1"/>
          </p:cNvSpPr>
          <p:nvPr>
            <p:ph type="subTitle" idx="1"/>
          </p:nvPr>
        </p:nvSpPr>
        <p:spPr>
          <a:xfrm>
            <a:off x="611560" y="1484784"/>
            <a:ext cx="8280920" cy="648072"/>
          </a:xfrm>
        </p:spPr>
        <p:txBody>
          <a:bodyPr>
            <a:normAutofit fontScale="70000" lnSpcReduction="20000"/>
          </a:bodyPr>
          <a:lstStyle/>
          <a:p>
            <a:pPr algn="just"/>
            <a:r>
              <a:rPr lang="zh-CN" altLang="en-US" dirty="0" smtClean="0"/>
              <a:t>任何人登录</a:t>
            </a:r>
            <a:r>
              <a:rPr lang="en-US" altLang="zh-CN" dirty="0" err="1" smtClean="0"/>
              <a:t>phabricator</a:t>
            </a:r>
            <a:r>
              <a:rPr lang="zh-CN" altLang="en-US" dirty="0" smtClean="0"/>
              <a:t>账户，进入</a:t>
            </a:r>
            <a:r>
              <a:rPr lang="en-US" altLang="zh-CN" dirty="0" smtClean="0"/>
              <a:t>Diffusion</a:t>
            </a:r>
            <a:r>
              <a:rPr lang="zh-CN" altLang="en-US" dirty="0" smtClean="0"/>
              <a:t>，选择一条流如下图，点击红色框选，产看本次提交代码：</a:t>
            </a:r>
            <a:r>
              <a:rPr lang="en-US" altLang="zh-CN" dirty="0" smtClean="0"/>
              <a:t>		</a:t>
            </a:r>
            <a:endParaRPr lang="zh-CN" altLang="en-US" dirty="0"/>
          </a:p>
        </p:txBody>
      </p:sp>
      <p:pic>
        <p:nvPicPr>
          <p:cNvPr id="174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2276872"/>
            <a:ext cx="74390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33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18618" y="820192"/>
            <a:ext cx="6400800" cy="1096640"/>
          </a:xfrm>
        </p:spPr>
        <p:txBody>
          <a:bodyPr/>
          <a:lstStyle/>
          <a:p>
            <a:pPr algn="just"/>
            <a:r>
              <a:rPr lang="zh-CN" altLang="en-US" dirty="0"/>
              <a:t>并</a:t>
            </a:r>
            <a:r>
              <a:rPr lang="zh-CN" altLang="en-US" dirty="0" smtClean="0"/>
              <a:t>可以进行下面操作，如图：</a:t>
            </a:r>
            <a:r>
              <a:rPr lang="en-US" altLang="zh-CN" dirty="0" smtClean="0"/>
              <a:t>	</a:t>
            </a: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526885"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96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741404116"/>
              </p:ext>
            </p:extLst>
          </p:nvPr>
        </p:nvGraphicFramePr>
        <p:xfrm>
          <a:off x="1331640" y="836712"/>
          <a:ext cx="496855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p:cNvGraphicFramePr/>
          <p:nvPr>
            <p:extLst>
              <p:ext uri="{D42A27DB-BD31-4B8C-83A1-F6EECF244321}">
                <p14:modId xmlns:p14="http://schemas.microsoft.com/office/powerpoint/2010/main" val="709901747"/>
              </p:ext>
            </p:extLst>
          </p:nvPr>
        </p:nvGraphicFramePr>
        <p:xfrm>
          <a:off x="1403648" y="2636912"/>
          <a:ext cx="6400800" cy="2769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54270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61894993"/>
              </p:ext>
            </p:extLst>
          </p:nvPr>
        </p:nvGraphicFramePr>
        <p:xfrm>
          <a:off x="1187624" y="620688"/>
          <a:ext cx="496855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p:cNvGraphicFramePr/>
          <p:nvPr>
            <p:extLst>
              <p:ext uri="{D42A27DB-BD31-4B8C-83A1-F6EECF244321}">
                <p14:modId xmlns:p14="http://schemas.microsoft.com/office/powerpoint/2010/main" val="3973135305"/>
              </p:ext>
            </p:extLst>
          </p:nvPr>
        </p:nvGraphicFramePr>
        <p:xfrm>
          <a:off x="1187624" y="2276872"/>
          <a:ext cx="7848872" cy="42484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871114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70851743"/>
              </p:ext>
            </p:extLst>
          </p:nvPr>
        </p:nvGraphicFramePr>
        <p:xfrm>
          <a:off x="1331640" y="836712"/>
          <a:ext cx="496855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标题 2"/>
          <p:cNvSpPr>
            <a:spLocks noGrp="1"/>
          </p:cNvSpPr>
          <p:nvPr>
            <p:ph type="subTitle" idx="1"/>
          </p:nvPr>
        </p:nvSpPr>
        <p:spPr>
          <a:xfrm>
            <a:off x="1403648" y="2636912"/>
            <a:ext cx="6400800" cy="2769344"/>
          </a:xfrm>
        </p:spPr>
        <p:txBody>
          <a:bodyPr/>
          <a:lstStyle/>
          <a:p>
            <a:pPr algn="just"/>
            <a:r>
              <a:rPr lang="zh-CN" altLang="en-US" dirty="0" smtClean="0"/>
              <a:t>见：“</a:t>
            </a:r>
            <a:r>
              <a:rPr lang="en-US" altLang="zh-CN" dirty="0" smtClean="0"/>
              <a:t>\\</a:t>
            </a:r>
            <a:r>
              <a:rPr lang="en-US" altLang="zh-CN" dirty="0"/>
              <a:t>172.16.0.2\</a:t>
            </a:r>
            <a:r>
              <a:rPr lang="zh-CN" altLang="en-US" dirty="0"/>
              <a:t>研发质量部</a:t>
            </a:r>
            <a:r>
              <a:rPr lang="en-US" altLang="zh-CN" dirty="0"/>
              <a:t>\</a:t>
            </a:r>
            <a:r>
              <a:rPr lang="en-US" altLang="zh-CN" dirty="0" err="1"/>
              <a:t>Phabricator</a:t>
            </a:r>
            <a:r>
              <a:rPr lang="en-US" altLang="zh-CN" dirty="0"/>
              <a:t>\</a:t>
            </a:r>
            <a:r>
              <a:rPr lang="zh-CN" altLang="en-US" dirty="0"/>
              <a:t>研发人员篇</a:t>
            </a:r>
            <a:r>
              <a:rPr lang="en-US" altLang="zh-CN" dirty="0" smtClean="0"/>
              <a:t>\</a:t>
            </a:r>
            <a:r>
              <a:rPr lang="en-US" altLang="zh-CN" dirty="0"/>
              <a:t> </a:t>
            </a:r>
            <a:r>
              <a:rPr lang="en-US" altLang="zh-CN" dirty="0" err="1"/>
              <a:t>Phabricator</a:t>
            </a:r>
            <a:r>
              <a:rPr lang="en-US" altLang="zh-CN" dirty="0"/>
              <a:t>--</a:t>
            </a:r>
            <a:r>
              <a:rPr lang="en-US" altLang="zh-CN" dirty="0" err="1"/>
              <a:t>pclint</a:t>
            </a:r>
            <a:r>
              <a:rPr lang="zh-CN" altLang="en-US" dirty="0"/>
              <a:t>配置说明书（开发人员</a:t>
            </a:r>
            <a:r>
              <a:rPr lang="en-US" altLang="zh-CN" dirty="0"/>
              <a:t>&amp;</a:t>
            </a:r>
            <a:r>
              <a:rPr lang="zh-CN" altLang="en-US" dirty="0"/>
              <a:t>项目经理篇）</a:t>
            </a:r>
            <a:r>
              <a:rPr lang="en-US" altLang="zh-CN" dirty="0" smtClean="0"/>
              <a:t>.</a:t>
            </a:r>
            <a:r>
              <a:rPr lang="en-US" altLang="zh-CN" dirty="0" err="1" smtClean="0"/>
              <a:t>docx</a:t>
            </a:r>
            <a:r>
              <a:rPr lang="zh-CN" altLang="en-US" dirty="0" smtClean="0"/>
              <a:t>”</a:t>
            </a:r>
            <a:endParaRPr lang="zh-CN" altLang="en-US" dirty="0"/>
          </a:p>
        </p:txBody>
      </p:sp>
    </p:spTree>
    <p:extLst>
      <p:ext uri="{BB962C8B-B14F-4D97-AF65-F5344CB8AC3E}">
        <p14:creationId xmlns:p14="http://schemas.microsoft.com/office/powerpoint/2010/main" val="127309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806808954"/>
              </p:ext>
            </p:extLst>
          </p:nvPr>
        </p:nvGraphicFramePr>
        <p:xfrm>
          <a:off x="1246188" y="404664"/>
          <a:ext cx="496855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标题 2"/>
          <p:cNvSpPr>
            <a:spLocks noGrp="1"/>
          </p:cNvSpPr>
          <p:nvPr>
            <p:ph type="subTitle" idx="1"/>
          </p:nvPr>
        </p:nvSpPr>
        <p:spPr>
          <a:xfrm>
            <a:off x="1403648" y="2636912"/>
            <a:ext cx="6400800" cy="2769344"/>
          </a:xfrm>
        </p:spPr>
        <p:txBody>
          <a:bodyPr/>
          <a:lstStyle/>
          <a:p>
            <a:pPr algn="just"/>
            <a:endParaRPr lang="zh-CN" altLang="en-US" dirty="0"/>
          </a:p>
        </p:txBody>
      </p:sp>
      <p:pic>
        <p:nvPicPr>
          <p:cNvPr id="5" name="图片 4" descr="C:\Program Files\TrueLink\Users\xuyulong_zlb@kedacom.com\KDCPic\b504564f-3915-4ffb-a9bb-1022fe87cc75_3cf8f6ee-3020-44fe-a9e0-275ea27e1f9c@kedacom.com.png"/>
          <p:cNvPicPr/>
          <p:nvPr/>
        </p:nvPicPr>
        <p:blipFill rotWithShape="1">
          <a:blip r:embed="rId7">
            <a:extLst>
              <a:ext uri="{28A0092B-C50C-407E-A947-70E740481C1C}">
                <a14:useLocalDpi xmlns:a14="http://schemas.microsoft.com/office/drawing/2010/main" val="0"/>
              </a:ext>
            </a:extLst>
          </a:blip>
          <a:srcRect l="13881" t="18182"/>
          <a:stretch/>
        </p:blipFill>
        <p:spPr bwMode="auto">
          <a:xfrm>
            <a:off x="1187624" y="1484784"/>
            <a:ext cx="7505724" cy="53732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7111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48345800"/>
              </p:ext>
            </p:extLst>
          </p:nvPr>
        </p:nvGraphicFramePr>
        <p:xfrm>
          <a:off x="1331640" y="836712"/>
          <a:ext cx="496855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p:cNvGraphicFramePr/>
          <p:nvPr>
            <p:extLst>
              <p:ext uri="{D42A27DB-BD31-4B8C-83A1-F6EECF244321}">
                <p14:modId xmlns:p14="http://schemas.microsoft.com/office/powerpoint/2010/main" val="2253168947"/>
              </p:ext>
            </p:extLst>
          </p:nvPr>
        </p:nvGraphicFramePr>
        <p:xfrm>
          <a:off x="1547664" y="3140968"/>
          <a:ext cx="6400800" cy="2769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80440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71939268"/>
              </p:ext>
            </p:extLst>
          </p:nvPr>
        </p:nvGraphicFramePr>
        <p:xfrm>
          <a:off x="827584" y="476672"/>
          <a:ext cx="2808312"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标题 2"/>
          <p:cNvSpPr>
            <a:spLocks noGrp="1"/>
          </p:cNvSpPr>
          <p:nvPr>
            <p:ph type="subTitle" idx="1"/>
          </p:nvPr>
        </p:nvSpPr>
        <p:spPr>
          <a:xfrm>
            <a:off x="1043608" y="1628800"/>
            <a:ext cx="7632848" cy="4392488"/>
          </a:xfrm>
        </p:spPr>
        <p:txBody>
          <a:bodyPr/>
          <a:lstStyle/>
          <a:p>
            <a:pPr marL="0" lvl="1" algn="just">
              <a:buClr>
                <a:schemeClr val="tx1">
                  <a:shade val="95000"/>
                </a:schemeClr>
              </a:buClr>
              <a:buSzPct val="65000"/>
            </a:pPr>
            <a:r>
              <a:rPr lang="en-US" altLang="zh-CN" dirty="0"/>
              <a:t>\\172.16.0.2\</a:t>
            </a:r>
            <a:r>
              <a:rPr lang="zh-CN" altLang="en-US" dirty="0"/>
              <a:t>研发质量部</a:t>
            </a:r>
            <a:r>
              <a:rPr lang="en-US" altLang="zh-CN" dirty="0"/>
              <a:t>\</a:t>
            </a:r>
            <a:r>
              <a:rPr lang="en-US" altLang="zh-CN" dirty="0" err="1" smtClean="0"/>
              <a:t>Phabricator</a:t>
            </a:r>
            <a:r>
              <a:rPr lang="en-US" altLang="zh-CN" dirty="0" smtClean="0"/>
              <a:t>\</a:t>
            </a:r>
            <a:r>
              <a:rPr lang="zh-CN" altLang="en-US" dirty="0" smtClean="0"/>
              <a:t>研发人员</a:t>
            </a:r>
            <a:endParaRPr lang="zh-CN" altLang="en-US" dirty="0"/>
          </a:p>
          <a:p>
            <a:pPr algn="just"/>
            <a:r>
              <a:rPr lang="zh-CN" altLang="en-US" sz="2000" dirty="0" smtClean="0"/>
              <a:t>用户名：</a:t>
            </a:r>
            <a:r>
              <a:rPr lang="en-US" altLang="zh-CN" sz="2000" dirty="0" err="1" smtClean="0"/>
              <a:t>kdc</a:t>
            </a:r>
            <a:endParaRPr lang="en-US" altLang="zh-CN" sz="2000" dirty="0" smtClean="0"/>
          </a:p>
          <a:p>
            <a:pPr algn="just"/>
            <a:r>
              <a:rPr lang="zh-CN" altLang="en-US" sz="2000" dirty="0" smtClean="0"/>
              <a:t>密    码：</a:t>
            </a:r>
            <a:r>
              <a:rPr lang="en-US" altLang="zh-CN" sz="2000" dirty="0" smtClean="0"/>
              <a:t>file</a:t>
            </a:r>
            <a:endParaRPr lang="zh-CN" altLang="en-US" sz="2000" dirty="0"/>
          </a:p>
        </p:txBody>
      </p:sp>
      <p:pic>
        <p:nvPicPr>
          <p:cNvPr id="19458"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20855"/>
          <a:stretch/>
        </p:blipFill>
        <p:spPr bwMode="auto">
          <a:xfrm>
            <a:off x="1115615" y="3140968"/>
            <a:ext cx="6840762" cy="1926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85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628800"/>
            <a:ext cx="7772400" cy="1152128"/>
          </a:xfrm>
        </p:spPr>
        <p:txBody>
          <a:bodyPr>
            <a:normAutofit/>
          </a:bodyPr>
          <a:lstStyle/>
          <a:p>
            <a:r>
              <a:rPr lang="zh-CN" altLang="en-US" sz="6700" dirty="0" smtClean="0"/>
              <a:t>谢谢</a:t>
            </a:r>
            <a:r>
              <a:rPr lang="zh-CN" altLang="en-US" sz="6000" dirty="0" smtClean="0"/>
              <a:t>！</a:t>
            </a:r>
            <a:endParaRPr lang="zh-CN" altLang="en-US" sz="6000" dirty="0"/>
          </a:p>
        </p:txBody>
      </p:sp>
      <p:sp>
        <p:nvSpPr>
          <p:cNvPr id="3" name="副标题 2"/>
          <p:cNvSpPr>
            <a:spLocks noGrp="1"/>
          </p:cNvSpPr>
          <p:nvPr>
            <p:ph type="subTitle" idx="1"/>
          </p:nvPr>
        </p:nvSpPr>
        <p:spPr>
          <a:xfrm>
            <a:off x="1547664" y="4005064"/>
            <a:ext cx="6400800" cy="1080120"/>
          </a:xfrm>
        </p:spPr>
        <p:txBody>
          <a:bodyPr/>
          <a:lstStyle/>
          <a:p>
            <a:pPr algn="r"/>
            <a:r>
              <a:rPr lang="zh-CN" altLang="en-US" dirty="0" smtClean="0"/>
              <a:t>作者：徐玉龙</a:t>
            </a:r>
            <a:endParaRPr lang="zh-CN" altLang="en-US" dirty="0"/>
          </a:p>
        </p:txBody>
      </p:sp>
    </p:spTree>
    <p:extLst>
      <p:ext uri="{BB962C8B-B14F-4D97-AF65-F5344CB8AC3E}">
        <p14:creationId xmlns:p14="http://schemas.microsoft.com/office/powerpoint/2010/main" val="298138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3769412519"/>
              </p:ext>
            </p:extLst>
          </p:nvPr>
        </p:nvGraphicFramePr>
        <p:xfrm>
          <a:off x="395536" y="620688"/>
          <a:ext cx="8172400"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748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6443565"/>
              </p:ext>
            </p:extLst>
          </p:nvPr>
        </p:nvGraphicFramePr>
        <p:xfrm>
          <a:off x="251520" y="548681"/>
          <a:ext cx="4752528"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组合 1"/>
          <p:cNvGrpSpPr/>
          <p:nvPr/>
        </p:nvGrpSpPr>
        <p:grpSpPr>
          <a:xfrm>
            <a:off x="323528" y="2636912"/>
            <a:ext cx="8172400" cy="3175552"/>
            <a:chOff x="323528" y="2636912"/>
            <a:chExt cx="8172400" cy="3175552"/>
          </a:xfrm>
        </p:grpSpPr>
        <p:sp>
          <p:nvSpPr>
            <p:cNvPr id="3" name="燕尾形箭头 2"/>
            <p:cNvSpPr/>
            <p:nvPr/>
          </p:nvSpPr>
          <p:spPr>
            <a:xfrm>
              <a:off x="323528" y="3997863"/>
              <a:ext cx="8172400" cy="1814601"/>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任意多边形 4"/>
            <p:cNvSpPr/>
            <p:nvPr/>
          </p:nvSpPr>
          <p:spPr>
            <a:xfrm>
              <a:off x="323528" y="2636912"/>
              <a:ext cx="7355160" cy="1814601"/>
            </a:xfrm>
            <a:custGeom>
              <a:avLst/>
              <a:gdLst>
                <a:gd name="connsiteX0" fmla="*/ 0 w 7355160"/>
                <a:gd name="connsiteY0" fmla="*/ 0 h 1814601"/>
                <a:gd name="connsiteX1" fmla="*/ 7355160 w 7355160"/>
                <a:gd name="connsiteY1" fmla="*/ 0 h 1814601"/>
                <a:gd name="connsiteX2" fmla="*/ 7355160 w 7355160"/>
                <a:gd name="connsiteY2" fmla="*/ 1814601 h 1814601"/>
                <a:gd name="connsiteX3" fmla="*/ 0 w 7355160"/>
                <a:gd name="connsiteY3" fmla="*/ 1814601 h 1814601"/>
                <a:gd name="connsiteX4" fmla="*/ 0 w 7355160"/>
                <a:gd name="connsiteY4" fmla="*/ 0 h 1814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160" h="1814601">
                  <a:moveTo>
                    <a:pt x="0" y="0"/>
                  </a:moveTo>
                  <a:lnTo>
                    <a:pt x="7355160" y="0"/>
                  </a:lnTo>
                  <a:lnTo>
                    <a:pt x="7355160" y="1814601"/>
                  </a:lnTo>
                  <a:lnTo>
                    <a:pt x="0" y="18146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3360" tIns="213360" rIns="213360" bIns="213360" numCol="1" spcCol="1270" anchor="b" anchorCtr="0">
              <a:noAutofit/>
            </a:bodyPr>
            <a:lstStyle/>
            <a:p>
              <a:pPr lvl="0" algn="ctr" defTabSz="1333500" rtl="0">
                <a:lnSpc>
                  <a:spcPct val="90000"/>
                </a:lnSpc>
                <a:spcBef>
                  <a:spcPct val="0"/>
                </a:spcBef>
                <a:spcAft>
                  <a:spcPct val="35000"/>
                </a:spcAft>
              </a:pPr>
              <a:r>
                <a:rPr lang="zh-CN" sz="3000" kern="1200" dirty="0" smtClean="0"/>
                <a:t>解释：代码评审也称代码复查，是指通过阅读代码来检查源代码与编码标准的符合性以及代码质量的活动</a:t>
              </a:r>
              <a:r>
                <a:rPr lang="en-US" sz="3000" kern="1200" dirty="0" smtClean="0"/>
                <a:t>	</a:t>
              </a:r>
              <a:endParaRPr lang="zh-CN" sz="3000" kern="1200" dirty="0"/>
            </a:p>
          </p:txBody>
        </p:sp>
        <p:sp>
          <p:nvSpPr>
            <p:cNvPr id="7" name="椭圆 6"/>
            <p:cNvSpPr/>
            <p:nvPr/>
          </p:nvSpPr>
          <p:spPr>
            <a:xfrm>
              <a:off x="3774282" y="4678338"/>
              <a:ext cx="453650" cy="4536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2484624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3223669108"/>
              </p:ext>
            </p:extLst>
          </p:nvPr>
        </p:nvGraphicFramePr>
        <p:xfrm>
          <a:off x="251520" y="548680"/>
          <a:ext cx="5472608" cy="119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1428569678"/>
              </p:ext>
            </p:extLst>
          </p:nvPr>
        </p:nvGraphicFramePr>
        <p:xfrm>
          <a:off x="395536" y="1988840"/>
          <a:ext cx="8676456" cy="4680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00293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3867597501"/>
              </p:ext>
            </p:extLst>
          </p:nvPr>
        </p:nvGraphicFramePr>
        <p:xfrm>
          <a:off x="539552" y="188640"/>
          <a:ext cx="3171440"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297136" y="1844824"/>
            <a:ext cx="8892480" cy="4680520"/>
          </a:xfrm>
          <a:prstGeom prst="rect">
            <a:avLst/>
          </a:prstGeom>
        </p:spPr>
        <p:txBody>
          <a:bodyPr/>
          <a:lstStyle/>
          <a:p>
            <a:pPr lvl="0" rtl="0"/>
            <a:endParaRPr lang="zh-CN" dirty="0"/>
          </a:p>
        </p:txBody>
      </p:sp>
      <p:sp>
        <p:nvSpPr>
          <p:cNvPr id="6" name="流程图: 可选过程 5"/>
          <p:cNvSpPr/>
          <p:nvPr/>
        </p:nvSpPr>
        <p:spPr>
          <a:xfrm>
            <a:off x="1475656" y="1592796"/>
            <a:ext cx="1368152" cy="5040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发起评审</a:t>
            </a:r>
            <a:endParaRPr lang="zh-CN" altLang="en-US" dirty="0"/>
          </a:p>
        </p:txBody>
      </p:sp>
      <p:sp>
        <p:nvSpPr>
          <p:cNvPr id="7" name="流程图: 决策 6"/>
          <p:cNvSpPr/>
          <p:nvPr/>
        </p:nvSpPr>
        <p:spPr>
          <a:xfrm>
            <a:off x="683568" y="2456892"/>
            <a:ext cx="2952328" cy="8493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询问与会人员是否有额外议题</a:t>
            </a:r>
            <a:endParaRPr lang="zh-CN" altLang="en-US" dirty="0"/>
          </a:p>
        </p:txBody>
      </p:sp>
      <p:sp>
        <p:nvSpPr>
          <p:cNvPr id="8" name="流程图: 过程 7"/>
          <p:cNvSpPr/>
          <p:nvPr/>
        </p:nvSpPr>
        <p:spPr>
          <a:xfrm>
            <a:off x="1043608" y="3672027"/>
            <a:ext cx="2232248" cy="3060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发出会议通知</a:t>
            </a:r>
            <a:endParaRPr lang="zh-CN" altLang="en-US" dirty="0"/>
          </a:p>
        </p:txBody>
      </p:sp>
      <p:sp>
        <p:nvSpPr>
          <p:cNvPr id="9" name="流程图: 过程 8"/>
          <p:cNvSpPr/>
          <p:nvPr/>
        </p:nvSpPr>
        <p:spPr>
          <a:xfrm>
            <a:off x="1043608" y="4329100"/>
            <a:ext cx="2232248" cy="3060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会议开始</a:t>
            </a:r>
            <a:endParaRPr lang="zh-CN" altLang="en-US" dirty="0"/>
          </a:p>
        </p:txBody>
      </p:sp>
      <p:sp>
        <p:nvSpPr>
          <p:cNvPr id="10" name="流程图: 过程 9"/>
          <p:cNvSpPr/>
          <p:nvPr/>
        </p:nvSpPr>
        <p:spPr>
          <a:xfrm>
            <a:off x="1043608" y="4977172"/>
            <a:ext cx="2232248" cy="3060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记录会议纪要</a:t>
            </a:r>
            <a:endParaRPr lang="zh-CN" altLang="en-US" dirty="0"/>
          </a:p>
        </p:txBody>
      </p:sp>
      <p:sp>
        <p:nvSpPr>
          <p:cNvPr id="12" name="流程图: 可选过程 11"/>
          <p:cNvSpPr/>
          <p:nvPr/>
        </p:nvSpPr>
        <p:spPr>
          <a:xfrm>
            <a:off x="1475656" y="5625244"/>
            <a:ext cx="1368152" cy="5040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会议结束</a:t>
            </a:r>
            <a:endParaRPr lang="zh-CN" altLang="en-US" dirty="0"/>
          </a:p>
        </p:txBody>
      </p:sp>
      <p:cxnSp>
        <p:nvCxnSpPr>
          <p:cNvPr id="32" name="直接箭头连接符 31"/>
          <p:cNvCxnSpPr>
            <a:stCxn id="6" idx="2"/>
            <a:endCxn id="7" idx="0"/>
          </p:cNvCxnSpPr>
          <p:nvPr/>
        </p:nvCxnSpPr>
        <p:spPr>
          <a:xfrm>
            <a:off x="2159732" y="2096852"/>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7" idx="2"/>
            <a:endCxn id="8" idx="0"/>
          </p:cNvCxnSpPr>
          <p:nvPr/>
        </p:nvCxnSpPr>
        <p:spPr>
          <a:xfrm>
            <a:off x="2159732" y="3306192"/>
            <a:ext cx="0" cy="3658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8" idx="2"/>
            <a:endCxn id="9" idx="0"/>
          </p:cNvCxnSpPr>
          <p:nvPr/>
        </p:nvCxnSpPr>
        <p:spPr>
          <a:xfrm>
            <a:off x="2159732" y="3978061"/>
            <a:ext cx="0" cy="351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9" idx="2"/>
            <a:endCxn id="10" idx="0"/>
          </p:cNvCxnSpPr>
          <p:nvPr/>
        </p:nvCxnSpPr>
        <p:spPr>
          <a:xfrm>
            <a:off x="2159732" y="4635134"/>
            <a:ext cx="0" cy="3420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10" idx="2"/>
            <a:endCxn id="12" idx="0"/>
          </p:cNvCxnSpPr>
          <p:nvPr/>
        </p:nvCxnSpPr>
        <p:spPr>
          <a:xfrm>
            <a:off x="2159732" y="5283206"/>
            <a:ext cx="0" cy="3420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肘形连接符 41"/>
          <p:cNvCxnSpPr>
            <a:stCxn id="7" idx="1"/>
            <a:endCxn id="8" idx="1"/>
          </p:cNvCxnSpPr>
          <p:nvPr/>
        </p:nvCxnSpPr>
        <p:spPr>
          <a:xfrm rot="10800000" flipH="1" flipV="1">
            <a:off x="683568" y="2881542"/>
            <a:ext cx="360040" cy="943502"/>
          </a:xfrm>
          <a:prstGeom prst="bentConnector3">
            <a:avLst>
              <a:gd name="adj1" fmla="val -63493"/>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4" name="图示 3"/>
          <p:cNvGraphicFramePr/>
          <p:nvPr>
            <p:extLst>
              <p:ext uri="{D42A27DB-BD31-4B8C-83A1-F6EECF244321}">
                <p14:modId xmlns:p14="http://schemas.microsoft.com/office/powerpoint/2010/main" val="1478973971"/>
              </p:ext>
            </p:extLst>
          </p:nvPr>
        </p:nvGraphicFramePr>
        <p:xfrm>
          <a:off x="4283968" y="1592796"/>
          <a:ext cx="3744416" cy="4599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24477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7220610"/>
              </p:ext>
            </p:extLst>
          </p:nvPr>
        </p:nvGraphicFramePr>
        <p:xfrm>
          <a:off x="323528" y="764705"/>
          <a:ext cx="6048672" cy="100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402832315"/>
              </p:ext>
            </p:extLst>
          </p:nvPr>
        </p:nvGraphicFramePr>
        <p:xfrm>
          <a:off x="467544" y="2636912"/>
          <a:ext cx="8064896" cy="2952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15744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73316024"/>
              </p:ext>
            </p:extLst>
          </p:nvPr>
        </p:nvGraphicFramePr>
        <p:xfrm>
          <a:off x="395536" y="548680"/>
          <a:ext cx="3816424"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430332191"/>
              </p:ext>
            </p:extLst>
          </p:nvPr>
        </p:nvGraphicFramePr>
        <p:xfrm>
          <a:off x="395536" y="3861048"/>
          <a:ext cx="8208912" cy="25202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图示 5"/>
          <p:cNvGraphicFramePr/>
          <p:nvPr>
            <p:extLst>
              <p:ext uri="{D42A27DB-BD31-4B8C-83A1-F6EECF244321}">
                <p14:modId xmlns:p14="http://schemas.microsoft.com/office/powerpoint/2010/main" val="1564639174"/>
              </p:ext>
            </p:extLst>
          </p:nvPr>
        </p:nvGraphicFramePr>
        <p:xfrm>
          <a:off x="395536" y="1484784"/>
          <a:ext cx="8208912" cy="25202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288408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1655</TotalTime>
  <Words>1704</Words>
  <Application>Microsoft Office PowerPoint</Application>
  <PresentationFormat>全屏显示(4:3)</PresentationFormat>
  <Paragraphs>200</Paragraphs>
  <Slides>38</Slides>
  <Notes>0</Notes>
  <HiddenSlides>0</HiddenSlides>
  <MMClips>0</MMClips>
  <ScaleCrop>false</ScaleCrop>
  <HeadingPairs>
    <vt:vector size="4" baseType="variant">
      <vt:variant>
        <vt:lpstr>主题</vt:lpstr>
      </vt:variant>
      <vt:variant>
        <vt:i4>2</vt:i4>
      </vt:variant>
      <vt:variant>
        <vt:lpstr>幻灯片标题</vt:lpstr>
      </vt:variant>
      <vt:variant>
        <vt:i4>38</vt:i4>
      </vt:variant>
    </vt:vector>
  </HeadingPairs>
  <TitlesOfParts>
    <vt:vector size="40" baseType="lpstr">
      <vt:lpstr>都市</vt:lpstr>
      <vt:lpstr>暗香扑面</vt:lpstr>
      <vt:lpstr>KEDACOM代码评审工具 Phabricator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Phabricator讲义</dc:title>
  <cp:lastModifiedBy>xuyulong</cp:lastModifiedBy>
  <cp:revision>234</cp:revision>
  <dcterms:modified xsi:type="dcterms:W3CDTF">2015-05-25T01:53:05Z</dcterms:modified>
</cp:coreProperties>
</file>