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66" r:id="rId6"/>
    <p:sldId id="263" r:id="rId7"/>
    <p:sldId id="264" r:id="rId8"/>
    <p:sldId id="268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696" y="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ppt\内页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1" y="6476894"/>
            <a:ext cx="9144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54"/>
          <p:cNvSpPr txBox="1">
            <a:spLocks/>
          </p:cNvSpPr>
          <p:nvPr/>
        </p:nvSpPr>
        <p:spPr bwMode="auto">
          <a:xfrm>
            <a:off x="458788" y="6476895"/>
            <a:ext cx="2133600" cy="3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013" tIns="46509" rIns="93013" bIns="46509" anchor="ctr"/>
          <a:lstStyle/>
          <a:p>
            <a:pPr algn="l">
              <a:defRPr/>
            </a:pPr>
            <a:fld id="{5252FB57-B108-454E-9363-75DB04B91A3F}" type="datetime1">
              <a:rPr lang="zh-CN" altLang="en-US" sz="1000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pPr algn="l">
                <a:defRPr/>
              </a:pPr>
              <a:t>2015/1/26</a:t>
            </a:fld>
            <a:endParaRPr lang="zh-CN" altLang="en-US" sz="1000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" name="灯片编号占位符 55"/>
          <p:cNvSpPr txBox="1">
            <a:spLocks/>
          </p:cNvSpPr>
          <p:nvPr/>
        </p:nvSpPr>
        <p:spPr bwMode="auto">
          <a:xfrm>
            <a:off x="6556375" y="6476895"/>
            <a:ext cx="2133600" cy="3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013" tIns="46509" rIns="93013" bIns="46509" anchor="ctr"/>
          <a:lstStyle/>
          <a:p>
            <a:pPr>
              <a:defRPr/>
            </a:pPr>
            <a:fld id="{7322340E-E53B-4B39-81B3-4702380CFBB3}" type="slidenum">
              <a:rPr lang="zh-CN" altLang="en-US" sz="1000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pPr>
                <a:defRPr/>
              </a:pPr>
              <a:t>‹#›</a:t>
            </a:fld>
            <a:endParaRPr lang="zh-CN" altLang="en-US" sz="1000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6" name="页脚占位符 56"/>
          <p:cNvSpPr txBox="1">
            <a:spLocks/>
          </p:cNvSpPr>
          <p:nvPr/>
        </p:nvSpPr>
        <p:spPr bwMode="auto">
          <a:xfrm>
            <a:off x="3127375" y="6476895"/>
            <a:ext cx="2894013" cy="3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013" tIns="46509" rIns="93013" bIns="46509" anchor="ctr"/>
          <a:lstStyle/>
          <a:p>
            <a:pPr algn="ctr">
              <a:defRPr/>
            </a:pPr>
            <a:r>
              <a:rPr lang="en-US" altLang="zh-CN" sz="1000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t>http://www.kedacom.com</a:t>
            </a:r>
            <a:endParaRPr lang="zh-CN" altLang="en-US" sz="1000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7" name="日期占位符 17"/>
          <p:cNvSpPr>
            <a:spLocks noGrp="1"/>
          </p:cNvSpPr>
          <p:nvPr>
            <p:ph type="dt" sz="half" idx="10"/>
          </p:nvPr>
        </p:nvSpPr>
        <p:spPr>
          <a:xfrm>
            <a:off x="455614" y="6476895"/>
            <a:ext cx="2135187" cy="362050"/>
          </a:xfrm>
          <a:prstGeom prst="rect">
            <a:avLst/>
          </a:prstGeom>
        </p:spPr>
        <p:txBody>
          <a:bodyPr lIns="96762" tIns="48381" rIns="96762" bIns="48381"/>
          <a:lstStyle>
            <a:lvl1pPr>
              <a:defRPr sz="1000"/>
            </a:lvl1pPr>
          </a:lstStyle>
          <a:p>
            <a:fld id="{530820CF-B880-4189-942D-D702A7CBA730}" type="datetimeFigureOut">
              <a:rPr lang="zh-CN" altLang="en-US" smtClean="0"/>
              <a:pPr/>
              <a:t>2015/1/26</a:t>
            </a:fld>
            <a:endParaRPr lang="zh-CN" altLang="en-US"/>
          </a:p>
        </p:txBody>
      </p:sp>
      <p:sp>
        <p:nvSpPr>
          <p:cNvPr id="8" name="灯片编号占位符 18"/>
          <p:cNvSpPr>
            <a:spLocks noGrp="1"/>
          </p:cNvSpPr>
          <p:nvPr>
            <p:ph type="sldNum" sz="quarter" idx="11"/>
          </p:nvPr>
        </p:nvSpPr>
        <p:spPr>
          <a:xfrm>
            <a:off x="6553201" y="6476895"/>
            <a:ext cx="2135188" cy="362050"/>
          </a:xfrm>
          <a:prstGeom prst="rect">
            <a:avLst/>
          </a:prstGeom>
        </p:spPr>
        <p:txBody>
          <a:bodyPr lIns="96762" tIns="48381" rIns="96762" bIns="48381"/>
          <a:lstStyle>
            <a:lvl1pPr>
              <a:defRPr sz="10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Picture 10" descr="E:\ppt\封面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918107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0"/>
          <p:cNvSpPr>
            <a:spLocks noGrp="1"/>
          </p:cNvSpPr>
          <p:nvPr>
            <p:ph type="title" hasCustomPrompt="1"/>
          </p:nvPr>
        </p:nvSpPr>
        <p:spPr>
          <a:xfrm>
            <a:off x="228501" y="1447633"/>
            <a:ext cx="8230104" cy="914477"/>
          </a:xfrm>
          <a:prstGeom prst="rect">
            <a:avLst/>
          </a:prstGeom>
        </p:spPr>
        <p:txBody>
          <a:bodyPr lIns="96762" tIns="48381" rIns="96762" bIns="48381"/>
          <a:lstStyle>
            <a:lvl1pPr algn="ctr">
              <a:defRPr sz="42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标题（黑体</a:t>
            </a:r>
            <a:r>
              <a:rPr lang="en-US" altLang="zh-CN" dirty="0" smtClean="0"/>
              <a:t>43</a:t>
            </a:r>
            <a:r>
              <a:rPr lang="zh-CN" altLang="en-US" dirty="0" smtClean="0"/>
              <a:t>号加粗）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2" hasCustomPrompt="1"/>
          </p:nvPr>
        </p:nvSpPr>
        <p:spPr>
          <a:xfrm>
            <a:off x="228500" y="380743"/>
            <a:ext cx="4648306" cy="685464"/>
          </a:xfrm>
          <a:prstGeom prst="rect">
            <a:avLst/>
          </a:prstGeom>
        </p:spPr>
        <p:txBody>
          <a:bodyPr lIns="96762" tIns="48381" rIns="96762" bIns="48381"/>
          <a:lstStyle>
            <a:lvl1pPr marL="0" indent="0">
              <a:buNone/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pPr lvl="0"/>
            <a:r>
              <a:rPr lang="zh-CN" altLang="en-US" dirty="0" smtClean="0"/>
              <a:t>授课对象（黑体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号）</a:t>
            </a:r>
            <a:endParaRPr lang="zh-CN" altLang="en-US" dirty="0"/>
          </a:p>
        </p:txBody>
      </p:sp>
      <p:sp>
        <p:nvSpPr>
          <p:cNvPr id="25" name="内容占位符 24"/>
          <p:cNvSpPr>
            <a:spLocks noGrp="1"/>
          </p:cNvSpPr>
          <p:nvPr>
            <p:ph sz="quarter" idx="14" hasCustomPrompt="1"/>
          </p:nvPr>
        </p:nvSpPr>
        <p:spPr>
          <a:xfrm>
            <a:off x="183443" y="4953128"/>
            <a:ext cx="4038719" cy="609861"/>
          </a:xfrm>
          <a:prstGeom prst="rect">
            <a:avLst/>
          </a:prstGeom>
        </p:spPr>
        <p:txBody>
          <a:bodyPr lIns="96762" tIns="48381" rIns="96762" bIns="48381"/>
          <a:lstStyle>
            <a:lvl1pPr marL="0" indent="0">
              <a:buNone/>
              <a:defRPr sz="21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pPr lvl="0"/>
            <a:r>
              <a:rPr lang="zh-CN" altLang="en-US" dirty="0" smtClean="0"/>
              <a:t>编辑完成时间：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xx</a:t>
            </a:r>
            <a:r>
              <a:rPr lang="zh-CN" altLang="en-US" dirty="0" smtClean="0"/>
              <a:t>月</a:t>
            </a:r>
            <a:r>
              <a:rPr lang="en-US" altLang="zh-CN" dirty="0" smtClean="0"/>
              <a:t>xx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pic>
        <p:nvPicPr>
          <p:cNvPr id="15" name="Picture 10" descr="E:\ppt\封面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93" t="4396" r="4242" b="83581"/>
          <a:stretch/>
        </p:blipFill>
        <p:spPr bwMode="auto">
          <a:xfrm>
            <a:off x="6902553" y="261097"/>
            <a:ext cx="2229922" cy="71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228474" y="2515049"/>
            <a:ext cx="3353192" cy="685332"/>
          </a:xfrm>
          <a:prstGeom prst="rect">
            <a:avLst/>
          </a:prstGeom>
        </p:spPr>
        <p:txBody>
          <a:bodyPr lIns="96762" tIns="48381" rIns="96762" bIns="48381"/>
          <a:lstStyle>
            <a:lvl1pPr marL="0" indent="0">
              <a:buNone/>
              <a:defRPr sz="2500" baseline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授课人 微软雅黑 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225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" y="6476894"/>
            <a:ext cx="9144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55"/>
          <p:cNvSpPr txBox="1">
            <a:spLocks/>
          </p:cNvSpPr>
          <p:nvPr/>
        </p:nvSpPr>
        <p:spPr bwMode="auto">
          <a:xfrm>
            <a:off x="6556375" y="6476895"/>
            <a:ext cx="2133600" cy="3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013" tIns="46509" rIns="93013" bIns="46509" anchor="ctr"/>
          <a:lstStyle/>
          <a:p>
            <a:pPr>
              <a:defRPr/>
            </a:pPr>
            <a:fld id="{F0003192-AA11-49ED-B292-3411673F3834}" type="slidenum">
              <a:rPr lang="zh-CN" altLang="en-US" sz="1000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pPr>
                <a:defRPr/>
              </a:pPr>
              <a:t>‹#›</a:t>
            </a:fld>
            <a:endParaRPr lang="zh-CN" altLang="en-US" sz="1000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7417" y="11430"/>
            <a:ext cx="5486420" cy="521726"/>
          </a:xfrm>
          <a:prstGeom prst="rect">
            <a:avLst/>
          </a:prstGeom>
        </p:spPr>
        <p:txBody>
          <a:bodyPr lIns="96762" tIns="48381" rIns="96762" bIns="48381"/>
          <a:lstStyle>
            <a:lvl1pPr algn="l">
              <a:defRPr sz="25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标题（黑体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0693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2" hasCustomPrompt="1"/>
          </p:nvPr>
        </p:nvSpPr>
        <p:spPr>
          <a:xfrm>
            <a:off x="1673105" y="2284880"/>
            <a:ext cx="5414235" cy="687058"/>
          </a:xfrm>
          <a:custGeom>
            <a:avLst/>
            <a:gdLst>
              <a:gd name="connsiteX0" fmla="*/ 0 w 5113213"/>
              <a:gd name="connsiteY0" fmla="*/ 0 h 647452"/>
              <a:gd name="connsiteX1" fmla="*/ 5113213 w 5113213"/>
              <a:gd name="connsiteY1" fmla="*/ 0 h 647452"/>
              <a:gd name="connsiteX2" fmla="*/ 5113213 w 5113213"/>
              <a:gd name="connsiteY2" fmla="*/ 647452 h 647452"/>
              <a:gd name="connsiteX3" fmla="*/ 0 w 5113213"/>
              <a:gd name="connsiteY3" fmla="*/ 647452 h 647452"/>
              <a:gd name="connsiteX4" fmla="*/ 0 w 5113213"/>
              <a:gd name="connsiteY4" fmla="*/ 0 h 647452"/>
              <a:gd name="connsiteX0" fmla="*/ 0 w 5113213"/>
              <a:gd name="connsiteY0" fmla="*/ 967 h 648419"/>
              <a:gd name="connsiteX1" fmla="*/ 105023 w 5113213"/>
              <a:gd name="connsiteY1" fmla="*/ 0 h 648419"/>
              <a:gd name="connsiteX2" fmla="*/ 5113213 w 5113213"/>
              <a:gd name="connsiteY2" fmla="*/ 967 h 648419"/>
              <a:gd name="connsiteX3" fmla="*/ 5113213 w 5113213"/>
              <a:gd name="connsiteY3" fmla="*/ 648419 h 648419"/>
              <a:gd name="connsiteX4" fmla="*/ 0 w 5113213"/>
              <a:gd name="connsiteY4" fmla="*/ 648419 h 648419"/>
              <a:gd name="connsiteX5" fmla="*/ 0 w 5113213"/>
              <a:gd name="connsiteY5" fmla="*/ 967 h 648419"/>
              <a:gd name="connsiteX0" fmla="*/ 2927 w 5116140"/>
              <a:gd name="connsiteY0" fmla="*/ 967 h 648419"/>
              <a:gd name="connsiteX1" fmla="*/ 107950 w 5116140"/>
              <a:gd name="connsiteY1" fmla="*/ 0 h 648419"/>
              <a:gd name="connsiteX2" fmla="*/ 5116140 w 5116140"/>
              <a:gd name="connsiteY2" fmla="*/ 967 h 648419"/>
              <a:gd name="connsiteX3" fmla="*/ 5116140 w 5116140"/>
              <a:gd name="connsiteY3" fmla="*/ 648419 h 648419"/>
              <a:gd name="connsiteX4" fmla="*/ 2927 w 5116140"/>
              <a:gd name="connsiteY4" fmla="*/ 648419 h 648419"/>
              <a:gd name="connsiteX5" fmla="*/ 0 w 5116140"/>
              <a:gd name="connsiteY5" fmla="*/ 82551 h 648419"/>
              <a:gd name="connsiteX6" fmla="*/ 2927 w 5116140"/>
              <a:gd name="connsiteY6" fmla="*/ 967 h 648419"/>
              <a:gd name="connsiteX0" fmla="*/ 28327 w 5116140"/>
              <a:gd name="connsiteY0" fmla="*/ 39067 h 648419"/>
              <a:gd name="connsiteX1" fmla="*/ 107950 w 5116140"/>
              <a:gd name="connsiteY1" fmla="*/ 0 h 648419"/>
              <a:gd name="connsiteX2" fmla="*/ 5116140 w 5116140"/>
              <a:gd name="connsiteY2" fmla="*/ 967 h 648419"/>
              <a:gd name="connsiteX3" fmla="*/ 5116140 w 5116140"/>
              <a:gd name="connsiteY3" fmla="*/ 648419 h 648419"/>
              <a:gd name="connsiteX4" fmla="*/ 2927 w 5116140"/>
              <a:gd name="connsiteY4" fmla="*/ 648419 h 648419"/>
              <a:gd name="connsiteX5" fmla="*/ 0 w 5116140"/>
              <a:gd name="connsiteY5" fmla="*/ 82551 h 648419"/>
              <a:gd name="connsiteX6" fmla="*/ 28327 w 5116140"/>
              <a:gd name="connsiteY6" fmla="*/ 39067 h 648419"/>
              <a:gd name="connsiteX0" fmla="*/ 28327 w 5116140"/>
              <a:gd name="connsiteY0" fmla="*/ 39067 h 648419"/>
              <a:gd name="connsiteX1" fmla="*/ 107950 w 5116140"/>
              <a:gd name="connsiteY1" fmla="*/ 0 h 648419"/>
              <a:gd name="connsiteX2" fmla="*/ 5116140 w 5116140"/>
              <a:gd name="connsiteY2" fmla="*/ 967 h 648419"/>
              <a:gd name="connsiteX3" fmla="*/ 5116140 w 5116140"/>
              <a:gd name="connsiteY3" fmla="*/ 648419 h 648419"/>
              <a:gd name="connsiteX4" fmla="*/ 2927 w 5116140"/>
              <a:gd name="connsiteY4" fmla="*/ 648419 h 648419"/>
              <a:gd name="connsiteX5" fmla="*/ 0 w 5116140"/>
              <a:gd name="connsiteY5" fmla="*/ 171451 h 648419"/>
              <a:gd name="connsiteX6" fmla="*/ 28327 w 5116140"/>
              <a:gd name="connsiteY6" fmla="*/ 39067 h 648419"/>
              <a:gd name="connsiteX0" fmla="*/ 28327 w 5116140"/>
              <a:gd name="connsiteY0" fmla="*/ 38100 h 647452"/>
              <a:gd name="connsiteX1" fmla="*/ 158750 w 5116140"/>
              <a:gd name="connsiteY1" fmla="*/ 5383 h 647452"/>
              <a:gd name="connsiteX2" fmla="*/ 5116140 w 5116140"/>
              <a:gd name="connsiteY2" fmla="*/ 0 h 647452"/>
              <a:gd name="connsiteX3" fmla="*/ 5116140 w 5116140"/>
              <a:gd name="connsiteY3" fmla="*/ 647452 h 647452"/>
              <a:gd name="connsiteX4" fmla="*/ 2927 w 5116140"/>
              <a:gd name="connsiteY4" fmla="*/ 647452 h 647452"/>
              <a:gd name="connsiteX5" fmla="*/ 0 w 5116140"/>
              <a:gd name="connsiteY5" fmla="*/ 170484 h 647452"/>
              <a:gd name="connsiteX6" fmla="*/ 28327 w 5116140"/>
              <a:gd name="connsiteY6" fmla="*/ 38100 h 647452"/>
              <a:gd name="connsiteX0" fmla="*/ 28327 w 5116140"/>
              <a:gd name="connsiteY0" fmla="*/ 43350 h 652702"/>
              <a:gd name="connsiteX1" fmla="*/ 158750 w 5116140"/>
              <a:gd name="connsiteY1" fmla="*/ 10633 h 652702"/>
              <a:gd name="connsiteX2" fmla="*/ 5116140 w 5116140"/>
              <a:gd name="connsiteY2" fmla="*/ 5250 h 652702"/>
              <a:gd name="connsiteX3" fmla="*/ 5116140 w 5116140"/>
              <a:gd name="connsiteY3" fmla="*/ 652702 h 652702"/>
              <a:gd name="connsiteX4" fmla="*/ 2927 w 5116140"/>
              <a:gd name="connsiteY4" fmla="*/ 652702 h 652702"/>
              <a:gd name="connsiteX5" fmla="*/ 0 w 5116140"/>
              <a:gd name="connsiteY5" fmla="*/ 175734 h 652702"/>
              <a:gd name="connsiteX6" fmla="*/ 28327 w 5116140"/>
              <a:gd name="connsiteY6" fmla="*/ 43350 h 652702"/>
              <a:gd name="connsiteX0" fmla="*/ 28327 w 5116140"/>
              <a:gd name="connsiteY0" fmla="*/ 38100 h 647452"/>
              <a:gd name="connsiteX1" fmla="*/ 158750 w 5116140"/>
              <a:gd name="connsiteY1" fmla="*/ 5383 h 647452"/>
              <a:gd name="connsiteX2" fmla="*/ 5116140 w 5116140"/>
              <a:gd name="connsiteY2" fmla="*/ 0 h 647452"/>
              <a:gd name="connsiteX3" fmla="*/ 5116140 w 5116140"/>
              <a:gd name="connsiteY3" fmla="*/ 647452 h 647452"/>
              <a:gd name="connsiteX4" fmla="*/ 2927 w 5116140"/>
              <a:gd name="connsiteY4" fmla="*/ 647452 h 647452"/>
              <a:gd name="connsiteX5" fmla="*/ 0 w 5116140"/>
              <a:gd name="connsiteY5" fmla="*/ 170484 h 647452"/>
              <a:gd name="connsiteX6" fmla="*/ 28327 w 5116140"/>
              <a:gd name="connsiteY6" fmla="*/ 38100 h 647452"/>
              <a:gd name="connsiteX0" fmla="*/ 28451 w 5116264"/>
              <a:gd name="connsiteY0" fmla="*/ 38100 h 647452"/>
              <a:gd name="connsiteX1" fmla="*/ 158874 w 5116264"/>
              <a:gd name="connsiteY1" fmla="*/ 5383 h 647452"/>
              <a:gd name="connsiteX2" fmla="*/ 5116264 w 5116264"/>
              <a:gd name="connsiteY2" fmla="*/ 0 h 647452"/>
              <a:gd name="connsiteX3" fmla="*/ 5116264 w 5116264"/>
              <a:gd name="connsiteY3" fmla="*/ 647452 h 647452"/>
              <a:gd name="connsiteX4" fmla="*/ 3051 w 5116264"/>
              <a:gd name="connsiteY4" fmla="*/ 647452 h 647452"/>
              <a:gd name="connsiteX5" fmla="*/ 124 w 5116264"/>
              <a:gd name="connsiteY5" fmla="*/ 170484 h 647452"/>
              <a:gd name="connsiteX6" fmla="*/ 28451 w 5116264"/>
              <a:gd name="connsiteY6" fmla="*/ 38100 h 647452"/>
              <a:gd name="connsiteX0" fmla="*/ 28451 w 5116264"/>
              <a:gd name="connsiteY0" fmla="*/ 39067 h 648419"/>
              <a:gd name="connsiteX1" fmla="*/ 146174 w 5116264"/>
              <a:gd name="connsiteY1" fmla="*/ 0 h 648419"/>
              <a:gd name="connsiteX2" fmla="*/ 5116264 w 5116264"/>
              <a:gd name="connsiteY2" fmla="*/ 967 h 648419"/>
              <a:gd name="connsiteX3" fmla="*/ 5116264 w 5116264"/>
              <a:gd name="connsiteY3" fmla="*/ 648419 h 648419"/>
              <a:gd name="connsiteX4" fmla="*/ 3051 w 5116264"/>
              <a:gd name="connsiteY4" fmla="*/ 648419 h 648419"/>
              <a:gd name="connsiteX5" fmla="*/ 124 w 5116264"/>
              <a:gd name="connsiteY5" fmla="*/ 171451 h 648419"/>
              <a:gd name="connsiteX6" fmla="*/ 28451 w 5116264"/>
              <a:gd name="connsiteY6" fmla="*/ 39067 h 648419"/>
              <a:gd name="connsiteX0" fmla="*/ 28451 w 5116264"/>
              <a:gd name="connsiteY0" fmla="*/ 39067 h 648419"/>
              <a:gd name="connsiteX1" fmla="*/ 146174 w 5116264"/>
              <a:gd name="connsiteY1" fmla="*/ 0 h 648419"/>
              <a:gd name="connsiteX2" fmla="*/ 5116264 w 5116264"/>
              <a:gd name="connsiteY2" fmla="*/ 967 h 648419"/>
              <a:gd name="connsiteX3" fmla="*/ 5116264 w 5116264"/>
              <a:gd name="connsiteY3" fmla="*/ 648419 h 648419"/>
              <a:gd name="connsiteX4" fmla="*/ 3051 w 5116264"/>
              <a:gd name="connsiteY4" fmla="*/ 648419 h 648419"/>
              <a:gd name="connsiteX5" fmla="*/ 124 w 5116264"/>
              <a:gd name="connsiteY5" fmla="*/ 171451 h 648419"/>
              <a:gd name="connsiteX6" fmla="*/ 28451 w 5116264"/>
              <a:gd name="connsiteY6" fmla="*/ 39067 h 648419"/>
              <a:gd name="connsiteX0" fmla="*/ 28451 w 5116264"/>
              <a:gd name="connsiteY0" fmla="*/ 39067 h 648419"/>
              <a:gd name="connsiteX1" fmla="*/ 146174 w 5116264"/>
              <a:gd name="connsiteY1" fmla="*/ 0 h 648419"/>
              <a:gd name="connsiteX2" fmla="*/ 5116264 w 5116264"/>
              <a:gd name="connsiteY2" fmla="*/ 967 h 648419"/>
              <a:gd name="connsiteX3" fmla="*/ 5114462 w 5116264"/>
              <a:gd name="connsiteY3" fmla="*/ 523530 h 648419"/>
              <a:gd name="connsiteX4" fmla="*/ 5116264 w 5116264"/>
              <a:gd name="connsiteY4" fmla="*/ 648419 h 648419"/>
              <a:gd name="connsiteX5" fmla="*/ 3051 w 5116264"/>
              <a:gd name="connsiteY5" fmla="*/ 648419 h 648419"/>
              <a:gd name="connsiteX6" fmla="*/ 124 w 5116264"/>
              <a:gd name="connsiteY6" fmla="*/ 171451 h 648419"/>
              <a:gd name="connsiteX7" fmla="*/ 28451 w 5116264"/>
              <a:gd name="connsiteY7" fmla="*/ 39067 h 648419"/>
              <a:gd name="connsiteX0" fmla="*/ 28451 w 5116264"/>
              <a:gd name="connsiteY0" fmla="*/ 39067 h 649206"/>
              <a:gd name="connsiteX1" fmla="*/ 146174 w 5116264"/>
              <a:gd name="connsiteY1" fmla="*/ 0 h 649206"/>
              <a:gd name="connsiteX2" fmla="*/ 5116264 w 5116264"/>
              <a:gd name="connsiteY2" fmla="*/ 967 h 649206"/>
              <a:gd name="connsiteX3" fmla="*/ 5114462 w 5116264"/>
              <a:gd name="connsiteY3" fmla="*/ 523530 h 649206"/>
              <a:gd name="connsiteX4" fmla="*/ 5116264 w 5116264"/>
              <a:gd name="connsiteY4" fmla="*/ 648419 h 649206"/>
              <a:gd name="connsiteX5" fmla="*/ 4993120 w 5116264"/>
              <a:gd name="connsiteY5" fmla="*/ 649206 h 649206"/>
              <a:gd name="connsiteX6" fmla="*/ 3051 w 5116264"/>
              <a:gd name="connsiteY6" fmla="*/ 648419 h 649206"/>
              <a:gd name="connsiteX7" fmla="*/ 124 w 5116264"/>
              <a:gd name="connsiteY7" fmla="*/ 171451 h 649206"/>
              <a:gd name="connsiteX8" fmla="*/ 28451 w 5116264"/>
              <a:gd name="connsiteY8" fmla="*/ 39067 h 649206"/>
              <a:gd name="connsiteX0" fmla="*/ 28451 w 5116264"/>
              <a:gd name="connsiteY0" fmla="*/ 39067 h 649206"/>
              <a:gd name="connsiteX1" fmla="*/ 146174 w 5116264"/>
              <a:gd name="connsiteY1" fmla="*/ 0 h 649206"/>
              <a:gd name="connsiteX2" fmla="*/ 5116264 w 5116264"/>
              <a:gd name="connsiteY2" fmla="*/ 967 h 649206"/>
              <a:gd name="connsiteX3" fmla="*/ 5114462 w 5116264"/>
              <a:gd name="connsiteY3" fmla="*/ 523530 h 649206"/>
              <a:gd name="connsiteX4" fmla="*/ 5094595 w 5116264"/>
              <a:gd name="connsiteY4" fmla="*/ 622417 h 649206"/>
              <a:gd name="connsiteX5" fmla="*/ 4993120 w 5116264"/>
              <a:gd name="connsiteY5" fmla="*/ 649206 h 649206"/>
              <a:gd name="connsiteX6" fmla="*/ 3051 w 5116264"/>
              <a:gd name="connsiteY6" fmla="*/ 648419 h 649206"/>
              <a:gd name="connsiteX7" fmla="*/ 124 w 5116264"/>
              <a:gd name="connsiteY7" fmla="*/ 171451 h 649206"/>
              <a:gd name="connsiteX8" fmla="*/ 28451 w 5116264"/>
              <a:gd name="connsiteY8" fmla="*/ 39067 h 649206"/>
              <a:gd name="connsiteX0" fmla="*/ 28451 w 5116264"/>
              <a:gd name="connsiteY0" fmla="*/ 39067 h 649206"/>
              <a:gd name="connsiteX1" fmla="*/ 146174 w 5116264"/>
              <a:gd name="connsiteY1" fmla="*/ 0 h 649206"/>
              <a:gd name="connsiteX2" fmla="*/ 5116264 w 5116264"/>
              <a:gd name="connsiteY2" fmla="*/ 967 h 649206"/>
              <a:gd name="connsiteX3" fmla="*/ 5114462 w 5116264"/>
              <a:gd name="connsiteY3" fmla="*/ 523530 h 649206"/>
              <a:gd name="connsiteX4" fmla="*/ 5090262 w 5116264"/>
              <a:gd name="connsiteY4" fmla="*/ 609417 h 649206"/>
              <a:gd name="connsiteX5" fmla="*/ 4993120 w 5116264"/>
              <a:gd name="connsiteY5" fmla="*/ 649206 h 649206"/>
              <a:gd name="connsiteX6" fmla="*/ 3051 w 5116264"/>
              <a:gd name="connsiteY6" fmla="*/ 648419 h 649206"/>
              <a:gd name="connsiteX7" fmla="*/ 124 w 5116264"/>
              <a:gd name="connsiteY7" fmla="*/ 171451 h 649206"/>
              <a:gd name="connsiteX8" fmla="*/ 28451 w 5116264"/>
              <a:gd name="connsiteY8" fmla="*/ 39067 h 649206"/>
              <a:gd name="connsiteX0" fmla="*/ 28451 w 5127055"/>
              <a:gd name="connsiteY0" fmla="*/ 39067 h 649206"/>
              <a:gd name="connsiteX1" fmla="*/ 146174 w 5127055"/>
              <a:gd name="connsiteY1" fmla="*/ 0 h 649206"/>
              <a:gd name="connsiteX2" fmla="*/ 5116264 w 5127055"/>
              <a:gd name="connsiteY2" fmla="*/ 967 h 649206"/>
              <a:gd name="connsiteX3" fmla="*/ 5114462 w 5127055"/>
              <a:gd name="connsiteY3" fmla="*/ 523530 h 649206"/>
              <a:gd name="connsiteX4" fmla="*/ 5090262 w 5127055"/>
              <a:gd name="connsiteY4" fmla="*/ 609417 h 649206"/>
              <a:gd name="connsiteX5" fmla="*/ 4993120 w 5127055"/>
              <a:gd name="connsiteY5" fmla="*/ 649206 h 649206"/>
              <a:gd name="connsiteX6" fmla="*/ 3051 w 5127055"/>
              <a:gd name="connsiteY6" fmla="*/ 648419 h 649206"/>
              <a:gd name="connsiteX7" fmla="*/ 124 w 5127055"/>
              <a:gd name="connsiteY7" fmla="*/ 171451 h 649206"/>
              <a:gd name="connsiteX8" fmla="*/ 28451 w 5127055"/>
              <a:gd name="connsiteY8" fmla="*/ 39067 h 649206"/>
              <a:gd name="connsiteX0" fmla="*/ 28451 w 5116264"/>
              <a:gd name="connsiteY0" fmla="*/ 39067 h 649206"/>
              <a:gd name="connsiteX1" fmla="*/ 146174 w 5116264"/>
              <a:gd name="connsiteY1" fmla="*/ 0 h 649206"/>
              <a:gd name="connsiteX2" fmla="*/ 5116264 w 5116264"/>
              <a:gd name="connsiteY2" fmla="*/ 967 h 649206"/>
              <a:gd name="connsiteX3" fmla="*/ 5114462 w 5116264"/>
              <a:gd name="connsiteY3" fmla="*/ 523530 h 649206"/>
              <a:gd name="connsiteX4" fmla="*/ 5090262 w 5116264"/>
              <a:gd name="connsiteY4" fmla="*/ 609417 h 649206"/>
              <a:gd name="connsiteX5" fmla="*/ 4993120 w 5116264"/>
              <a:gd name="connsiteY5" fmla="*/ 649206 h 649206"/>
              <a:gd name="connsiteX6" fmla="*/ 3051 w 5116264"/>
              <a:gd name="connsiteY6" fmla="*/ 648419 h 649206"/>
              <a:gd name="connsiteX7" fmla="*/ 124 w 5116264"/>
              <a:gd name="connsiteY7" fmla="*/ 171451 h 649206"/>
              <a:gd name="connsiteX8" fmla="*/ 28451 w 5116264"/>
              <a:gd name="connsiteY8" fmla="*/ 39067 h 649206"/>
              <a:gd name="connsiteX0" fmla="*/ 28451 w 5116264"/>
              <a:gd name="connsiteY0" fmla="*/ 39067 h 649206"/>
              <a:gd name="connsiteX1" fmla="*/ 146174 w 5116264"/>
              <a:gd name="connsiteY1" fmla="*/ 0 h 649206"/>
              <a:gd name="connsiteX2" fmla="*/ 5116264 w 5116264"/>
              <a:gd name="connsiteY2" fmla="*/ 967 h 649206"/>
              <a:gd name="connsiteX3" fmla="*/ 5114462 w 5116264"/>
              <a:gd name="connsiteY3" fmla="*/ 523530 h 649206"/>
              <a:gd name="connsiteX4" fmla="*/ 5090262 w 5116264"/>
              <a:gd name="connsiteY4" fmla="*/ 609417 h 649206"/>
              <a:gd name="connsiteX5" fmla="*/ 4993120 w 5116264"/>
              <a:gd name="connsiteY5" fmla="*/ 649206 h 649206"/>
              <a:gd name="connsiteX6" fmla="*/ 3051 w 5116264"/>
              <a:gd name="connsiteY6" fmla="*/ 648419 h 649206"/>
              <a:gd name="connsiteX7" fmla="*/ 124 w 5116264"/>
              <a:gd name="connsiteY7" fmla="*/ 171451 h 649206"/>
              <a:gd name="connsiteX8" fmla="*/ 28451 w 5116264"/>
              <a:gd name="connsiteY8" fmla="*/ 39067 h 649206"/>
              <a:gd name="connsiteX0" fmla="*/ 28451 w 5125292"/>
              <a:gd name="connsiteY0" fmla="*/ 39067 h 649206"/>
              <a:gd name="connsiteX1" fmla="*/ 146174 w 5125292"/>
              <a:gd name="connsiteY1" fmla="*/ 0 h 649206"/>
              <a:gd name="connsiteX2" fmla="*/ 5116264 w 5125292"/>
              <a:gd name="connsiteY2" fmla="*/ 967 h 649206"/>
              <a:gd name="connsiteX3" fmla="*/ 5114462 w 5125292"/>
              <a:gd name="connsiteY3" fmla="*/ 523530 h 649206"/>
              <a:gd name="connsiteX4" fmla="*/ 5090262 w 5125292"/>
              <a:gd name="connsiteY4" fmla="*/ 609417 h 649206"/>
              <a:gd name="connsiteX5" fmla="*/ 4993120 w 5125292"/>
              <a:gd name="connsiteY5" fmla="*/ 649206 h 649206"/>
              <a:gd name="connsiteX6" fmla="*/ 3051 w 5125292"/>
              <a:gd name="connsiteY6" fmla="*/ 648419 h 649206"/>
              <a:gd name="connsiteX7" fmla="*/ 124 w 5125292"/>
              <a:gd name="connsiteY7" fmla="*/ 171451 h 649206"/>
              <a:gd name="connsiteX8" fmla="*/ 28451 w 5125292"/>
              <a:gd name="connsiteY8" fmla="*/ 39067 h 649206"/>
              <a:gd name="connsiteX0" fmla="*/ 28451 w 5116264"/>
              <a:gd name="connsiteY0" fmla="*/ 39067 h 649206"/>
              <a:gd name="connsiteX1" fmla="*/ 146174 w 5116264"/>
              <a:gd name="connsiteY1" fmla="*/ 0 h 649206"/>
              <a:gd name="connsiteX2" fmla="*/ 5116264 w 5116264"/>
              <a:gd name="connsiteY2" fmla="*/ 967 h 649206"/>
              <a:gd name="connsiteX3" fmla="*/ 5114462 w 5116264"/>
              <a:gd name="connsiteY3" fmla="*/ 523530 h 649206"/>
              <a:gd name="connsiteX4" fmla="*/ 5090262 w 5116264"/>
              <a:gd name="connsiteY4" fmla="*/ 609417 h 649206"/>
              <a:gd name="connsiteX5" fmla="*/ 4993120 w 5116264"/>
              <a:gd name="connsiteY5" fmla="*/ 649206 h 649206"/>
              <a:gd name="connsiteX6" fmla="*/ 3051 w 5116264"/>
              <a:gd name="connsiteY6" fmla="*/ 648419 h 649206"/>
              <a:gd name="connsiteX7" fmla="*/ 124 w 5116264"/>
              <a:gd name="connsiteY7" fmla="*/ 171451 h 649206"/>
              <a:gd name="connsiteX8" fmla="*/ 28451 w 5116264"/>
              <a:gd name="connsiteY8" fmla="*/ 39067 h 649206"/>
              <a:gd name="connsiteX0" fmla="*/ 28451 w 5116264"/>
              <a:gd name="connsiteY0" fmla="*/ 39067 h 649206"/>
              <a:gd name="connsiteX1" fmla="*/ 146174 w 5116264"/>
              <a:gd name="connsiteY1" fmla="*/ 0 h 649206"/>
              <a:gd name="connsiteX2" fmla="*/ 5116264 w 5116264"/>
              <a:gd name="connsiteY2" fmla="*/ 967 h 649206"/>
              <a:gd name="connsiteX3" fmla="*/ 5114462 w 5116264"/>
              <a:gd name="connsiteY3" fmla="*/ 523530 h 649206"/>
              <a:gd name="connsiteX4" fmla="*/ 5090262 w 5116264"/>
              <a:gd name="connsiteY4" fmla="*/ 609417 h 649206"/>
              <a:gd name="connsiteX5" fmla="*/ 4993120 w 5116264"/>
              <a:gd name="connsiteY5" fmla="*/ 649206 h 649206"/>
              <a:gd name="connsiteX6" fmla="*/ 3051 w 5116264"/>
              <a:gd name="connsiteY6" fmla="*/ 648419 h 649206"/>
              <a:gd name="connsiteX7" fmla="*/ 124 w 5116264"/>
              <a:gd name="connsiteY7" fmla="*/ 171451 h 649206"/>
              <a:gd name="connsiteX8" fmla="*/ 28451 w 5116264"/>
              <a:gd name="connsiteY8" fmla="*/ 39067 h 649206"/>
              <a:gd name="connsiteX0" fmla="*/ 28451 w 5116264"/>
              <a:gd name="connsiteY0" fmla="*/ 39067 h 649206"/>
              <a:gd name="connsiteX1" fmla="*/ 146174 w 5116264"/>
              <a:gd name="connsiteY1" fmla="*/ 0 h 649206"/>
              <a:gd name="connsiteX2" fmla="*/ 5116264 w 5116264"/>
              <a:gd name="connsiteY2" fmla="*/ 967 h 649206"/>
              <a:gd name="connsiteX3" fmla="*/ 5114462 w 5116264"/>
              <a:gd name="connsiteY3" fmla="*/ 523530 h 649206"/>
              <a:gd name="connsiteX4" fmla="*/ 5090262 w 5116264"/>
              <a:gd name="connsiteY4" fmla="*/ 609417 h 649206"/>
              <a:gd name="connsiteX5" fmla="*/ 4993120 w 5116264"/>
              <a:gd name="connsiteY5" fmla="*/ 649206 h 649206"/>
              <a:gd name="connsiteX6" fmla="*/ 3051 w 5116264"/>
              <a:gd name="connsiteY6" fmla="*/ 648419 h 649206"/>
              <a:gd name="connsiteX7" fmla="*/ 124 w 5116264"/>
              <a:gd name="connsiteY7" fmla="*/ 171451 h 649206"/>
              <a:gd name="connsiteX8" fmla="*/ 28451 w 5116264"/>
              <a:gd name="connsiteY8" fmla="*/ 39067 h 649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16264" h="649206">
                <a:moveTo>
                  <a:pt x="28451" y="39067"/>
                </a:moveTo>
                <a:cubicBezTo>
                  <a:pt x="129075" y="-9939"/>
                  <a:pt x="102700" y="10906"/>
                  <a:pt x="146174" y="0"/>
                </a:cubicBezTo>
                <a:lnTo>
                  <a:pt x="5116264" y="967"/>
                </a:lnTo>
                <a:cubicBezTo>
                  <a:pt x="5115663" y="175155"/>
                  <a:pt x="5115063" y="349342"/>
                  <a:pt x="5114462" y="523530"/>
                </a:cubicBezTo>
                <a:cubicBezTo>
                  <a:pt x="5115063" y="565160"/>
                  <a:pt x="5119996" y="550453"/>
                  <a:pt x="5090262" y="609417"/>
                </a:cubicBezTo>
                <a:cubicBezTo>
                  <a:pt x="5014546" y="653016"/>
                  <a:pt x="5025501" y="635943"/>
                  <a:pt x="4993120" y="649206"/>
                </a:cubicBezTo>
                <a:lnTo>
                  <a:pt x="3051" y="648419"/>
                </a:lnTo>
                <a:cubicBezTo>
                  <a:pt x="2075" y="459796"/>
                  <a:pt x="1100" y="360074"/>
                  <a:pt x="124" y="171451"/>
                </a:cubicBezTo>
                <a:cubicBezTo>
                  <a:pt x="9566" y="127323"/>
                  <a:pt x="-19091" y="130263"/>
                  <a:pt x="28451" y="39067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40000"/>
                  <a:lumOff val="60000"/>
                  <a:alpha val="34000"/>
                </a:schemeClr>
              </a:gs>
            </a:gsLst>
            <a:lin ang="17400000" scaled="0"/>
          </a:gradFill>
          <a:effectLst>
            <a:reflection blurRad="6350" stA="50000" endA="300" endPos="80000" dir="5400000" sy="-100000" algn="bl" rotWithShape="0"/>
          </a:effectLst>
        </p:spPr>
        <p:txBody>
          <a:bodyPr lIns="96762" tIns="48381" rIns="96762" bIns="48381">
            <a:normAutofit/>
          </a:bodyPr>
          <a:lstStyle>
            <a:lvl1pPr marL="0" indent="0" algn="l">
              <a:buNone/>
              <a:defRPr lang="zh-CN" altLang="en-US" sz="3400" b="0" baseline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3400" b="0" dirty="0" smtClean="0">
                <a:latin typeface="黑体" pitchFamily="49" charset="-122"/>
                <a:ea typeface="黑体" pitchFamily="49" charset="-122"/>
              </a:rPr>
              <a:t>1 </a:t>
            </a:r>
            <a:r>
              <a:rPr lang="zh-CN" altLang="en-US" sz="3400" b="0" dirty="0" smtClean="0">
                <a:latin typeface="黑体" pitchFamily="49" charset="-122"/>
                <a:ea typeface="黑体" pitchFamily="49" charset="-122"/>
              </a:rPr>
              <a:t>分页标题（宋体</a:t>
            </a:r>
            <a:r>
              <a:rPr lang="en-US" altLang="zh-CN" sz="3400" b="0" dirty="0" smtClean="0">
                <a:latin typeface="黑体" pitchFamily="49" charset="-122"/>
                <a:ea typeface="黑体" pitchFamily="49" charset="-122"/>
              </a:rPr>
              <a:t>32</a:t>
            </a:r>
            <a:r>
              <a:rPr lang="zh-CN" altLang="en-US" sz="3400" b="0" dirty="0" smtClean="0">
                <a:latin typeface="黑体" pitchFamily="49" charset="-122"/>
                <a:ea typeface="黑体" pitchFamily="49" charset="-122"/>
              </a:rPr>
              <a:t>号）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6785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:\ppt\底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508" y="2"/>
            <a:ext cx="937911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2124075" y="1958885"/>
            <a:ext cx="4679951" cy="836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62" tIns="48381" rIns="96762" bIns="48381">
            <a:spAutoFit/>
          </a:bodyPr>
          <a:lstStyle>
            <a:lvl1pPr eaLnBrk="0" hangingPunct="0">
              <a:defRPr sz="4800">
                <a:solidFill>
                  <a:schemeClr val="tx2"/>
                </a:solidFill>
                <a:latin typeface="方正大黑简体" pitchFamily="2" charset="-122"/>
                <a:ea typeface="方正大黑简体" pitchFamily="2" charset="-122"/>
              </a:defRPr>
            </a:lvl1pPr>
            <a:lvl2pPr marL="742950" indent="-285750" eaLnBrk="0" hangingPunct="0">
              <a:defRPr sz="4800">
                <a:solidFill>
                  <a:schemeClr val="tx2"/>
                </a:solidFill>
                <a:latin typeface="方正大黑简体" pitchFamily="2" charset="-122"/>
                <a:ea typeface="方正大黑简体" pitchFamily="2" charset="-122"/>
              </a:defRPr>
            </a:lvl2pPr>
            <a:lvl3pPr marL="1143000" indent="-228600" eaLnBrk="0" hangingPunct="0">
              <a:defRPr sz="4800">
                <a:solidFill>
                  <a:schemeClr val="tx2"/>
                </a:solidFill>
                <a:latin typeface="方正大黑简体" pitchFamily="2" charset="-122"/>
                <a:ea typeface="方正大黑简体" pitchFamily="2" charset="-122"/>
              </a:defRPr>
            </a:lvl3pPr>
            <a:lvl4pPr marL="1600200" indent="-228600" eaLnBrk="0" hangingPunct="0">
              <a:defRPr sz="4800">
                <a:solidFill>
                  <a:schemeClr val="tx2"/>
                </a:solidFill>
                <a:latin typeface="方正大黑简体" pitchFamily="2" charset="-122"/>
                <a:ea typeface="方正大黑简体" pitchFamily="2" charset="-122"/>
              </a:defRPr>
            </a:lvl4pPr>
            <a:lvl5pPr marL="2057400" indent="-228600" eaLnBrk="0" hangingPunct="0">
              <a:defRPr sz="4800">
                <a:solidFill>
                  <a:schemeClr val="tx2"/>
                </a:solidFill>
                <a:latin typeface="方正大黑简体" pitchFamily="2" charset="-122"/>
                <a:ea typeface="方正大黑简体" pitchFamily="2" charset="-122"/>
              </a:defRPr>
            </a:lvl5pPr>
            <a:lvl6pPr marL="25146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方正大黑简体" pitchFamily="2" charset="-122"/>
                <a:ea typeface="方正大黑简体" pitchFamily="2" charset="-122"/>
              </a:defRPr>
            </a:lvl6pPr>
            <a:lvl7pPr marL="29718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方正大黑简体" pitchFamily="2" charset="-122"/>
                <a:ea typeface="方正大黑简体" pitchFamily="2" charset="-122"/>
              </a:defRPr>
            </a:lvl7pPr>
            <a:lvl8pPr marL="34290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方正大黑简体" pitchFamily="2" charset="-122"/>
                <a:ea typeface="方正大黑简体" pitchFamily="2" charset="-122"/>
              </a:defRPr>
            </a:lvl8pPr>
            <a:lvl9pPr marL="38862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方正大黑简体" pitchFamily="2" charset="-122"/>
                <a:ea typeface="方正大黑简体" pitchFamily="2" charset="-122"/>
              </a:defRPr>
            </a:lvl9pPr>
          </a:lstStyle>
          <a:p>
            <a:pPr algn="ctr" eaLnBrk="1" hangingPunct="1"/>
            <a:r>
              <a:rPr lang="en-US" altLang="zh-CN"/>
              <a:t>Thanks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861" y="5715192"/>
            <a:ext cx="1890086" cy="390866"/>
          </a:xfrm>
          <a:prstGeom prst="rect">
            <a:avLst/>
          </a:prstGeom>
          <a:noFill/>
        </p:spPr>
        <p:txBody>
          <a:bodyPr wrap="none" lIns="96762" tIns="48381" rIns="96762" bIns="48381" rtlCol="0">
            <a:spAutoFit/>
          </a:bodyPr>
          <a:lstStyle/>
          <a:p>
            <a:r>
              <a:rPr lang="zh-CN" altLang="en-US" sz="1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责任校对：</a:t>
            </a:r>
            <a:r>
              <a:rPr lang="en-US" altLang="zh-CN" sz="1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endParaRPr lang="zh-CN" altLang="en-US" sz="1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0652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ppt\内页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/>
          <p:cNvCxnSpPr/>
          <p:nvPr/>
        </p:nvCxnSpPr>
        <p:spPr>
          <a:xfrm>
            <a:off x="1" y="6476894"/>
            <a:ext cx="9144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灯片编号占位符 55"/>
          <p:cNvSpPr txBox="1">
            <a:spLocks/>
          </p:cNvSpPr>
          <p:nvPr/>
        </p:nvSpPr>
        <p:spPr bwMode="auto">
          <a:xfrm>
            <a:off x="6556375" y="6476895"/>
            <a:ext cx="2133600" cy="3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013" tIns="46509" rIns="93013" bIns="46509" anchor="ctr"/>
          <a:lstStyle/>
          <a:p>
            <a:pPr>
              <a:defRPr/>
            </a:pPr>
            <a:fld id="{D2077EFD-7D81-48BF-B0FE-B501C8D13B1B}" type="slidenum">
              <a:rPr lang="zh-CN" altLang="en-US" sz="1000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pPr>
                <a:defRPr/>
              </a:pPr>
              <a:t>‹#›</a:t>
            </a:fld>
            <a:endParaRPr lang="zh-CN" altLang="en-US" sz="1000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30" name="页脚占位符 56"/>
          <p:cNvSpPr txBox="1">
            <a:spLocks/>
          </p:cNvSpPr>
          <p:nvPr/>
        </p:nvSpPr>
        <p:spPr bwMode="auto">
          <a:xfrm>
            <a:off x="4878459" y="6476895"/>
            <a:ext cx="2894013" cy="3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013" tIns="46509" rIns="93013" bIns="46509" anchor="ctr"/>
          <a:lstStyle/>
          <a:p>
            <a:pPr algn="l">
              <a:defRPr/>
            </a:pPr>
            <a:r>
              <a:rPr lang="en-US" altLang="zh-CN" sz="1000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</a:rPr>
              <a:t>http://www.kedacom.com</a:t>
            </a:r>
            <a:endParaRPr lang="zh-CN" altLang="en-US" sz="1000" dirty="0">
              <a:solidFill>
                <a:srgbClr val="898989"/>
              </a:solidFill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9" name="Picture 2" descr="E:\ppt\内页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95" t="2523" r="4602" b="89895"/>
          <a:stretch/>
        </p:blipFill>
        <p:spPr bwMode="auto">
          <a:xfrm>
            <a:off x="7010455" y="152124"/>
            <a:ext cx="1876318" cy="519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-228710" y="6477257"/>
            <a:ext cx="4569480" cy="297762"/>
          </a:xfrm>
          <a:prstGeom prst="rect">
            <a:avLst/>
          </a:prstGeom>
        </p:spPr>
        <p:txBody>
          <a:bodyPr wrap="square" lIns="96762" tIns="48381" rIns="96762" bIns="48381">
            <a:spAutoFit/>
          </a:bodyPr>
          <a:lstStyle/>
          <a:p>
            <a:r>
              <a:rPr lang="zh-CN" altLang="en-US" sz="13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本资料仅供苏州科达科技内部使用，未经许可，不得转载</a:t>
            </a:r>
            <a:endParaRPr lang="zh-CN" altLang="en-US" sz="13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ctr" defTabSz="928981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28981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defTabSz="928981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defTabSz="928981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defTabSz="928981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826779" algn="ctr" defTabSz="930123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653555" algn="ctr" defTabSz="930123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2480333" algn="ctr" defTabSz="930123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3307111" algn="ctr" defTabSz="930123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6058" indent="-346058" algn="l" defTabSz="928981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754272" indent="-288942" algn="l" defTabSz="928981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62486" indent="-231825" algn="l" defTabSz="928981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26136" indent="-231825" algn="l" defTabSz="928981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1467" indent="-231825" algn="l" defTabSz="928981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7846" indent="-232530" algn="l" defTabSz="9301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2908" indent="-232530" algn="l" defTabSz="9301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7969" indent="-232530" algn="l" defTabSz="9301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53033" indent="-232530" algn="l" defTabSz="9301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301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5065" algn="l" defTabSz="9301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0123" algn="l" defTabSz="9301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5187" algn="l" defTabSz="9301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0252" algn="l" defTabSz="9301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25315" algn="l" defTabSz="9301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0374" algn="l" defTabSz="9301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55439" algn="l" defTabSz="9301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20502" algn="l" defTabSz="9301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Microsoft_Word_97_-_2003___1.doc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700808"/>
            <a:ext cx="8230104" cy="914477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员工上岗培养考核操作流程及考核要求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928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81955" y="1665674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latin typeface="黑体" pitchFamily="2" charset="-122"/>
                <a:ea typeface="黑体" pitchFamily="2" charset="-122"/>
              </a:rPr>
              <a:t>目录</a:t>
            </a:r>
            <a:endParaRPr lang="en-US" altLang="zh-CN" sz="3600" b="1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2267744" y="2587287"/>
            <a:ext cx="5544616" cy="654373"/>
          </a:xfrm>
          <a:custGeom>
            <a:avLst/>
            <a:gdLst>
              <a:gd name="connsiteX0" fmla="*/ 160804 w 964803"/>
              <a:gd name="connsiteY0" fmla="*/ 0 h 5056981"/>
              <a:gd name="connsiteX1" fmla="*/ 803999 w 964803"/>
              <a:gd name="connsiteY1" fmla="*/ 0 h 5056981"/>
              <a:gd name="connsiteX2" fmla="*/ 964803 w 964803"/>
              <a:gd name="connsiteY2" fmla="*/ 160804 h 5056981"/>
              <a:gd name="connsiteX3" fmla="*/ 964803 w 964803"/>
              <a:gd name="connsiteY3" fmla="*/ 5056981 h 5056981"/>
              <a:gd name="connsiteX4" fmla="*/ 964803 w 964803"/>
              <a:gd name="connsiteY4" fmla="*/ 5056981 h 5056981"/>
              <a:gd name="connsiteX5" fmla="*/ 0 w 964803"/>
              <a:gd name="connsiteY5" fmla="*/ 5056981 h 5056981"/>
              <a:gd name="connsiteX6" fmla="*/ 0 w 964803"/>
              <a:gd name="connsiteY6" fmla="*/ 5056981 h 5056981"/>
              <a:gd name="connsiteX7" fmla="*/ 0 w 964803"/>
              <a:gd name="connsiteY7" fmla="*/ 160804 h 5056981"/>
              <a:gd name="connsiteX8" fmla="*/ 160804 w 964803"/>
              <a:gd name="connsiteY8" fmla="*/ 0 h 505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4803" h="5056981">
                <a:moveTo>
                  <a:pt x="964803" y="842850"/>
                </a:moveTo>
                <a:lnTo>
                  <a:pt x="964803" y="4214131"/>
                </a:lnTo>
                <a:cubicBezTo>
                  <a:pt x="964803" y="4679625"/>
                  <a:pt x="951068" y="5056978"/>
                  <a:pt x="934124" y="5056978"/>
                </a:cubicBezTo>
                <a:lnTo>
                  <a:pt x="0" y="5056978"/>
                </a:lnTo>
                <a:lnTo>
                  <a:pt x="0" y="5056978"/>
                </a:lnTo>
                <a:lnTo>
                  <a:pt x="0" y="3"/>
                </a:lnTo>
                <a:lnTo>
                  <a:pt x="0" y="3"/>
                </a:lnTo>
                <a:lnTo>
                  <a:pt x="934124" y="3"/>
                </a:lnTo>
                <a:cubicBezTo>
                  <a:pt x="951068" y="3"/>
                  <a:pt x="964803" y="377356"/>
                  <a:pt x="964803" y="842850"/>
                </a:cubicBezTo>
                <a:close/>
              </a:path>
            </a:pathLst>
          </a:cu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7584" tIns="67419" rIns="67418" bIns="67419" numCol="1" spcCol="1270" anchor="ctr" anchorCtr="0">
            <a:noAutofit/>
          </a:bodyPr>
          <a:lstStyle/>
          <a:p>
            <a:pPr marL="0" lvl="1" algn="l" defTabSz="1422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800" b="1" kern="1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试用期流程</a:t>
            </a:r>
            <a:endParaRPr lang="zh-CN" altLang="en-US" sz="2800" b="1" kern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2267743" y="3241660"/>
            <a:ext cx="5544616" cy="654372"/>
          </a:xfrm>
          <a:custGeom>
            <a:avLst/>
            <a:gdLst>
              <a:gd name="connsiteX0" fmla="*/ 160804 w 964803"/>
              <a:gd name="connsiteY0" fmla="*/ 0 h 5056981"/>
              <a:gd name="connsiteX1" fmla="*/ 803999 w 964803"/>
              <a:gd name="connsiteY1" fmla="*/ 0 h 5056981"/>
              <a:gd name="connsiteX2" fmla="*/ 964803 w 964803"/>
              <a:gd name="connsiteY2" fmla="*/ 160804 h 5056981"/>
              <a:gd name="connsiteX3" fmla="*/ 964803 w 964803"/>
              <a:gd name="connsiteY3" fmla="*/ 5056981 h 5056981"/>
              <a:gd name="connsiteX4" fmla="*/ 964803 w 964803"/>
              <a:gd name="connsiteY4" fmla="*/ 5056981 h 5056981"/>
              <a:gd name="connsiteX5" fmla="*/ 0 w 964803"/>
              <a:gd name="connsiteY5" fmla="*/ 5056981 h 5056981"/>
              <a:gd name="connsiteX6" fmla="*/ 0 w 964803"/>
              <a:gd name="connsiteY6" fmla="*/ 5056981 h 5056981"/>
              <a:gd name="connsiteX7" fmla="*/ 0 w 964803"/>
              <a:gd name="connsiteY7" fmla="*/ 160804 h 5056981"/>
              <a:gd name="connsiteX8" fmla="*/ 160804 w 964803"/>
              <a:gd name="connsiteY8" fmla="*/ 0 h 505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4803" h="5056981">
                <a:moveTo>
                  <a:pt x="964803" y="842850"/>
                </a:moveTo>
                <a:lnTo>
                  <a:pt x="964803" y="4214131"/>
                </a:lnTo>
                <a:cubicBezTo>
                  <a:pt x="964803" y="4679625"/>
                  <a:pt x="951068" y="5056978"/>
                  <a:pt x="934124" y="5056978"/>
                </a:cubicBezTo>
                <a:lnTo>
                  <a:pt x="0" y="5056978"/>
                </a:lnTo>
                <a:lnTo>
                  <a:pt x="0" y="5056978"/>
                </a:lnTo>
                <a:lnTo>
                  <a:pt x="0" y="3"/>
                </a:lnTo>
                <a:lnTo>
                  <a:pt x="0" y="3"/>
                </a:lnTo>
                <a:lnTo>
                  <a:pt x="934124" y="3"/>
                </a:lnTo>
                <a:cubicBezTo>
                  <a:pt x="951068" y="3"/>
                  <a:pt x="964803" y="377356"/>
                  <a:pt x="964803" y="84285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7584" tIns="67418" rIns="67418" bIns="67419" numCol="1" spcCol="1270" anchor="ctr" anchorCtr="0">
            <a:noAutofit/>
          </a:bodyPr>
          <a:lstStyle/>
          <a:p>
            <a:pPr marL="0" lvl="1" defTabSz="1422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转正流程介绍</a:t>
            </a:r>
          </a:p>
        </p:txBody>
      </p:sp>
      <p:sp>
        <p:nvSpPr>
          <p:cNvPr id="9" name="任意多边形 8"/>
          <p:cNvSpPr/>
          <p:nvPr/>
        </p:nvSpPr>
        <p:spPr>
          <a:xfrm>
            <a:off x="2267743" y="3928421"/>
            <a:ext cx="5544616" cy="654372"/>
          </a:xfrm>
          <a:custGeom>
            <a:avLst/>
            <a:gdLst>
              <a:gd name="connsiteX0" fmla="*/ 160804 w 964803"/>
              <a:gd name="connsiteY0" fmla="*/ 0 h 5056981"/>
              <a:gd name="connsiteX1" fmla="*/ 803999 w 964803"/>
              <a:gd name="connsiteY1" fmla="*/ 0 h 5056981"/>
              <a:gd name="connsiteX2" fmla="*/ 964803 w 964803"/>
              <a:gd name="connsiteY2" fmla="*/ 160804 h 5056981"/>
              <a:gd name="connsiteX3" fmla="*/ 964803 w 964803"/>
              <a:gd name="connsiteY3" fmla="*/ 5056981 h 5056981"/>
              <a:gd name="connsiteX4" fmla="*/ 964803 w 964803"/>
              <a:gd name="connsiteY4" fmla="*/ 5056981 h 5056981"/>
              <a:gd name="connsiteX5" fmla="*/ 0 w 964803"/>
              <a:gd name="connsiteY5" fmla="*/ 5056981 h 5056981"/>
              <a:gd name="connsiteX6" fmla="*/ 0 w 964803"/>
              <a:gd name="connsiteY6" fmla="*/ 5056981 h 5056981"/>
              <a:gd name="connsiteX7" fmla="*/ 0 w 964803"/>
              <a:gd name="connsiteY7" fmla="*/ 160804 h 5056981"/>
              <a:gd name="connsiteX8" fmla="*/ 160804 w 964803"/>
              <a:gd name="connsiteY8" fmla="*/ 0 h 505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4803" h="5056981">
                <a:moveTo>
                  <a:pt x="964803" y="842850"/>
                </a:moveTo>
                <a:lnTo>
                  <a:pt x="964803" y="4214131"/>
                </a:lnTo>
                <a:cubicBezTo>
                  <a:pt x="964803" y="4679625"/>
                  <a:pt x="951068" y="5056978"/>
                  <a:pt x="934124" y="5056978"/>
                </a:cubicBezTo>
                <a:lnTo>
                  <a:pt x="0" y="5056978"/>
                </a:lnTo>
                <a:lnTo>
                  <a:pt x="0" y="5056978"/>
                </a:lnTo>
                <a:lnTo>
                  <a:pt x="0" y="3"/>
                </a:lnTo>
                <a:lnTo>
                  <a:pt x="0" y="3"/>
                </a:lnTo>
                <a:lnTo>
                  <a:pt x="934124" y="3"/>
                </a:lnTo>
                <a:cubicBezTo>
                  <a:pt x="951068" y="3"/>
                  <a:pt x="964803" y="377356"/>
                  <a:pt x="964803" y="842850"/>
                </a:cubicBez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7584" tIns="67418" rIns="67418" bIns="67419" numCol="1" spcCol="1270" anchor="ctr" anchorCtr="0">
            <a:noAutofit/>
          </a:bodyPr>
          <a:lstStyle/>
          <a:p>
            <a:pPr marL="0" lvl="1" defTabSz="1422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答辩流程介绍</a:t>
            </a:r>
          </a:p>
        </p:txBody>
      </p:sp>
      <p:sp>
        <p:nvSpPr>
          <p:cNvPr id="10" name="任意多边形 9"/>
          <p:cNvSpPr/>
          <p:nvPr/>
        </p:nvSpPr>
        <p:spPr>
          <a:xfrm>
            <a:off x="1228724" y="2582308"/>
            <a:ext cx="1039020" cy="1021893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0" vert="horz" wrap="square" lIns="17146" tIns="536655" rIns="17146" bIns="536654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 b="1" kern="1200" dirty="0"/>
          </a:p>
        </p:txBody>
      </p:sp>
      <p:sp>
        <p:nvSpPr>
          <p:cNvPr id="11" name="任意多边形 10"/>
          <p:cNvSpPr/>
          <p:nvPr/>
        </p:nvSpPr>
        <p:spPr>
          <a:xfrm>
            <a:off x="1228725" y="3241660"/>
            <a:ext cx="1039020" cy="1021892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17146" tIns="536654" rIns="17146" bIns="536654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 b="1" kern="1200" dirty="0"/>
          </a:p>
        </p:txBody>
      </p:sp>
      <p:sp>
        <p:nvSpPr>
          <p:cNvPr id="12" name="任意多边形 11"/>
          <p:cNvSpPr/>
          <p:nvPr/>
        </p:nvSpPr>
        <p:spPr>
          <a:xfrm>
            <a:off x="1228723" y="3928421"/>
            <a:ext cx="1039020" cy="1021893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17146" tIns="536654" rIns="17146" bIns="536655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 b="1" kern="1200" dirty="0"/>
          </a:p>
        </p:txBody>
      </p:sp>
      <p:sp>
        <p:nvSpPr>
          <p:cNvPr id="13" name="任意多边形 12"/>
          <p:cNvSpPr/>
          <p:nvPr/>
        </p:nvSpPr>
        <p:spPr>
          <a:xfrm>
            <a:off x="2267743" y="4612851"/>
            <a:ext cx="5544614" cy="654372"/>
          </a:xfrm>
          <a:custGeom>
            <a:avLst/>
            <a:gdLst>
              <a:gd name="connsiteX0" fmla="*/ 160804 w 964803"/>
              <a:gd name="connsiteY0" fmla="*/ 0 h 5056981"/>
              <a:gd name="connsiteX1" fmla="*/ 803999 w 964803"/>
              <a:gd name="connsiteY1" fmla="*/ 0 h 5056981"/>
              <a:gd name="connsiteX2" fmla="*/ 964803 w 964803"/>
              <a:gd name="connsiteY2" fmla="*/ 160804 h 5056981"/>
              <a:gd name="connsiteX3" fmla="*/ 964803 w 964803"/>
              <a:gd name="connsiteY3" fmla="*/ 5056981 h 5056981"/>
              <a:gd name="connsiteX4" fmla="*/ 964803 w 964803"/>
              <a:gd name="connsiteY4" fmla="*/ 5056981 h 5056981"/>
              <a:gd name="connsiteX5" fmla="*/ 0 w 964803"/>
              <a:gd name="connsiteY5" fmla="*/ 5056981 h 5056981"/>
              <a:gd name="connsiteX6" fmla="*/ 0 w 964803"/>
              <a:gd name="connsiteY6" fmla="*/ 5056981 h 5056981"/>
              <a:gd name="connsiteX7" fmla="*/ 0 w 964803"/>
              <a:gd name="connsiteY7" fmla="*/ 160804 h 5056981"/>
              <a:gd name="connsiteX8" fmla="*/ 160804 w 964803"/>
              <a:gd name="connsiteY8" fmla="*/ 0 h 505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4803" h="5056981">
                <a:moveTo>
                  <a:pt x="964803" y="842850"/>
                </a:moveTo>
                <a:lnTo>
                  <a:pt x="964803" y="4214131"/>
                </a:lnTo>
                <a:cubicBezTo>
                  <a:pt x="964803" y="4679625"/>
                  <a:pt x="951068" y="5056978"/>
                  <a:pt x="934124" y="5056978"/>
                </a:cubicBezTo>
                <a:lnTo>
                  <a:pt x="0" y="5056978"/>
                </a:lnTo>
                <a:lnTo>
                  <a:pt x="0" y="5056978"/>
                </a:lnTo>
                <a:lnTo>
                  <a:pt x="0" y="3"/>
                </a:lnTo>
                <a:lnTo>
                  <a:pt x="0" y="3"/>
                </a:lnTo>
                <a:lnTo>
                  <a:pt x="934124" y="3"/>
                </a:lnTo>
                <a:cubicBezTo>
                  <a:pt x="951068" y="3"/>
                  <a:pt x="964803" y="377356"/>
                  <a:pt x="964803" y="842850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0" vert="horz" wrap="square" lIns="227584" tIns="67418" rIns="67418" bIns="67419" numCol="1" spcCol="1270" anchor="ctr" anchorCtr="0">
            <a:noAutofit/>
          </a:bodyPr>
          <a:lstStyle/>
          <a:p>
            <a:pPr marL="0" lvl="1" defTabSz="1422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相关表格填写要求</a:t>
            </a:r>
          </a:p>
        </p:txBody>
      </p:sp>
      <p:sp>
        <p:nvSpPr>
          <p:cNvPr id="14" name="任意多边形 13"/>
          <p:cNvSpPr/>
          <p:nvPr/>
        </p:nvSpPr>
        <p:spPr>
          <a:xfrm>
            <a:off x="1202280" y="4582793"/>
            <a:ext cx="1139210" cy="1021893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0" vert="horz" wrap="square" lIns="17146" tIns="536654" rIns="17146" bIns="536655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 b="1" kern="1200" dirty="0"/>
          </a:p>
        </p:txBody>
      </p:sp>
      <p:sp>
        <p:nvSpPr>
          <p:cNvPr id="15" name="任意多边形 14"/>
          <p:cNvSpPr/>
          <p:nvPr/>
        </p:nvSpPr>
        <p:spPr>
          <a:xfrm>
            <a:off x="2267746" y="5267223"/>
            <a:ext cx="5544614" cy="654372"/>
          </a:xfrm>
          <a:custGeom>
            <a:avLst/>
            <a:gdLst>
              <a:gd name="connsiteX0" fmla="*/ 160804 w 964803"/>
              <a:gd name="connsiteY0" fmla="*/ 0 h 5056981"/>
              <a:gd name="connsiteX1" fmla="*/ 803999 w 964803"/>
              <a:gd name="connsiteY1" fmla="*/ 0 h 5056981"/>
              <a:gd name="connsiteX2" fmla="*/ 964803 w 964803"/>
              <a:gd name="connsiteY2" fmla="*/ 160804 h 5056981"/>
              <a:gd name="connsiteX3" fmla="*/ 964803 w 964803"/>
              <a:gd name="connsiteY3" fmla="*/ 5056981 h 5056981"/>
              <a:gd name="connsiteX4" fmla="*/ 964803 w 964803"/>
              <a:gd name="connsiteY4" fmla="*/ 5056981 h 5056981"/>
              <a:gd name="connsiteX5" fmla="*/ 0 w 964803"/>
              <a:gd name="connsiteY5" fmla="*/ 5056981 h 5056981"/>
              <a:gd name="connsiteX6" fmla="*/ 0 w 964803"/>
              <a:gd name="connsiteY6" fmla="*/ 5056981 h 5056981"/>
              <a:gd name="connsiteX7" fmla="*/ 0 w 964803"/>
              <a:gd name="connsiteY7" fmla="*/ 160804 h 5056981"/>
              <a:gd name="connsiteX8" fmla="*/ 160804 w 964803"/>
              <a:gd name="connsiteY8" fmla="*/ 0 h 505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4803" h="5056981">
                <a:moveTo>
                  <a:pt x="964803" y="842850"/>
                </a:moveTo>
                <a:lnTo>
                  <a:pt x="964803" y="4214131"/>
                </a:lnTo>
                <a:cubicBezTo>
                  <a:pt x="964803" y="4679625"/>
                  <a:pt x="951068" y="5056978"/>
                  <a:pt x="934124" y="5056978"/>
                </a:cubicBezTo>
                <a:lnTo>
                  <a:pt x="0" y="5056978"/>
                </a:lnTo>
                <a:lnTo>
                  <a:pt x="0" y="5056978"/>
                </a:lnTo>
                <a:lnTo>
                  <a:pt x="0" y="3"/>
                </a:lnTo>
                <a:lnTo>
                  <a:pt x="0" y="3"/>
                </a:lnTo>
                <a:lnTo>
                  <a:pt x="934124" y="3"/>
                </a:lnTo>
                <a:cubicBezTo>
                  <a:pt x="951068" y="3"/>
                  <a:pt x="964803" y="377356"/>
                  <a:pt x="964803" y="842850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0" vert="horz" wrap="square" lIns="227584" tIns="67418" rIns="67418" bIns="67419" numCol="1" spcCol="1270" anchor="ctr" anchorCtr="0">
            <a:noAutofit/>
          </a:bodyPr>
          <a:lstStyle/>
          <a:p>
            <a:pPr marL="0" lvl="1" algn="l" defTabSz="1422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800" b="1" kern="1200" dirty="0" smtClean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相关材料提交节点及注意事项</a:t>
            </a:r>
            <a:endParaRPr lang="zh-CN" altLang="en-US" sz="2800" b="1" kern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1202477" y="5285218"/>
            <a:ext cx="1139210" cy="1021893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0" vert="horz" wrap="square" lIns="17146" tIns="536654" rIns="17146" bIns="536655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 b="1" kern="1200" dirty="0"/>
          </a:p>
        </p:txBody>
      </p:sp>
    </p:spTree>
    <p:extLst>
      <p:ext uri="{BB962C8B-B14F-4D97-AF65-F5344CB8AC3E}">
        <p14:creationId xmlns:p14="http://schemas.microsoft.com/office/powerpoint/2010/main" val="218634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0" y="836712"/>
            <a:ext cx="3039007" cy="5040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试用期流程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463887" y="1941882"/>
            <a:ext cx="1296144" cy="7200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hangingPunct="0"/>
            <a:r>
              <a:rPr lang="zh-CN" altLang="en-US" sz="1400" dirty="0" smtClean="0"/>
              <a:t>导师人选确定</a:t>
            </a:r>
            <a:endParaRPr lang="zh-CN" altLang="en-US" sz="1400" dirty="0"/>
          </a:p>
        </p:txBody>
      </p:sp>
      <p:sp>
        <p:nvSpPr>
          <p:cNvPr id="12" name="右箭头 11"/>
          <p:cNvSpPr/>
          <p:nvPr/>
        </p:nvSpPr>
        <p:spPr bwMode="auto">
          <a:xfrm>
            <a:off x="1933102" y="2198451"/>
            <a:ext cx="648073" cy="21956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l" eaLnBrk="0" hangingPunct="0"/>
            <a:endParaRPr lang="zh-CN" altLang="en-US" sz="1800"/>
          </a:p>
        </p:txBody>
      </p:sp>
      <p:sp>
        <p:nvSpPr>
          <p:cNvPr id="13" name="圆角矩形 12"/>
          <p:cNvSpPr/>
          <p:nvPr/>
        </p:nvSpPr>
        <p:spPr bwMode="auto">
          <a:xfrm>
            <a:off x="2709836" y="3504666"/>
            <a:ext cx="1296144" cy="7200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hangingPunct="0"/>
            <a:r>
              <a:rPr lang="zh-CN" altLang="en-US" sz="1400" dirty="0" smtClean="0"/>
              <a:t>转正答辩</a:t>
            </a:r>
            <a:endParaRPr lang="zh-CN" altLang="en-US" sz="1400" dirty="0"/>
          </a:p>
        </p:txBody>
      </p:sp>
      <p:sp>
        <p:nvSpPr>
          <p:cNvPr id="14" name="圆角矩形 13"/>
          <p:cNvSpPr/>
          <p:nvPr/>
        </p:nvSpPr>
        <p:spPr bwMode="auto">
          <a:xfrm>
            <a:off x="5025628" y="3443535"/>
            <a:ext cx="1296144" cy="7200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hangingPunct="0"/>
            <a:r>
              <a:rPr lang="zh-CN" altLang="en-US" sz="1400" dirty="0"/>
              <a:t>三</a:t>
            </a:r>
            <a:r>
              <a:rPr lang="zh-CN" altLang="en-US" sz="1400" dirty="0" smtClean="0"/>
              <a:t>营培训</a:t>
            </a:r>
            <a:endParaRPr lang="zh-CN" altLang="en-US" sz="1400" dirty="0"/>
          </a:p>
        </p:txBody>
      </p:sp>
      <p:sp>
        <p:nvSpPr>
          <p:cNvPr id="15" name="圆角矩形 14"/>
          <p:cNvSpPr/>
          <p:nvPr/>
        </p:nvSpPr>
        <p:spPr bwMode="auto">
          <a:xfrm>
            <a:off x="7088039" y="3438456"/>
            <a:ext cx="1296144" cy="7200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hangingPunct="0"/>
            <a:r>
              <a:rPr lang="zh-CN" altLang="en-US" sz="1400" dirty="0"/>
              <a:t>二</a:t>
            </a:r>
            <a:r>
              <a:rPr lang="zh-CN" altLang="en-US" sz="1400" dirty="0" smtClean="0"/>
              <a:t>营培训</a:t>
            </a:r>
            <a:endParaRPr lang="zh-CN" altLang="en-US" sz="1400" dirty="0"/>
          </a:p>
        </p:txBody>
      </p:sp>
      <p:sp>
        <p:nvSpPr>
          <p:cNvPr id="16" name="圆角矩形 15"/>
          <p:cNvSpPr/>
          <p:nvPr/>
        </p:nvSpPr>
        <p:spPr bwMode="auto">
          <a:xfrm>
            <a:off x="7168832" y="2057978"/>
            <a:ext cx="1296144" cy="7200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hangingPunct="0"/>
            <a:r>
              <a:rPr lang="zh-CN" altLang="en-US" sz="1400" dirty="0"/>
              <a:t>一</a:t>
            </a:r>
            <a:r>
              <a:rPr lang="zh-CN" altLang="en-US" sz="1400" dirty="0" smtClean="0"/>
              <a:t>营培训</a:t>
            </a:r>
            <a:endParaRPr lang="zh-CN" altLang="en-US" sz="1400" dirty="0"/>
          </a:p>
        </p:txBody>
      </p:sp>
      <p:sp>
        <p:nvSpPr>
          <p:cNvPr id="17" name="圆角矩形 16"/>
          <p:cNvSpPr/>
          <p:nvPr/>
        </p:nvSpPr>
        <p:spPr bwMode="auto">
          <a:xfrm>
            <a:off x="4901975" y="1986603"/>
            <a:ext cx="1296144" cy="7200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hangingPunct="0"/>
            <a:r>
              <a:rPr lang="zh-CN" altLang="en-US" sz="1400" dirty="0" smtClean="0"/>
              <a:t>培养计划的制定</a:t>
            </a:r>
            <a:endParaRPr lang="zh-CN" altLang="en-US" sz="1400" dirty="0"/>
          </a:p>
        </p:txBody>
      </p:sp>
      <p:sp>
        <p:nvSpPr>
          <p:cNvPr id="19" name="圆角矩形 18"/>
          <p:cNvSpPr/>
          <p:nvPr/>
        </p:nvSpPr>
        <p:spPr bwMode="auto">
          <a:xfrm>
            <a:off x="2709836" y="1941882"/>
            <a:ext cx="1296144" cy="7200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hangingPunct="0"/>
            <a:r>
              <a:rPr lang="zh-CN" altLang="en-US" sz="1400" dirty="0"/>
              <a:t>新</a:t>
            </a:r>
            <a:r>
              <a:rPr lang="zh-CN" altLang="en-US" sz="1400" dirty="0" smtClean="0"/>
              <a:t>员工报到</a:t>
            </a:r>
            <a:endParaRPr lang="zh-CN" altLang="en-US" sz="1400" dirty="0"/>
          </a:p>
        </p:txBody>
      </p:sp>
      <p:sp>
        <p:nvSpPr>
          <p:cNvPr id="20" name="右箭头 19"/>
          <p:cNvSpPr/>
          <p:nvPr/>
        </p:nvSpPr>
        <p:spPr bwMode="auto">
          <a:xfrm rot="10800000">
            <a:off x="4139952" y="3645138"/>
            <a:ext cx="648073" cy="21956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l" eaLnBrk="0" hangingPunct="0"/>
            <a:endParaRPr lang="zh-CN" altLang="en-US" sz="1800"/>
          </a:p>
        </p:txBody>
      </p:sp>
      <p:sp>
        <p:nvSpPr>
          <p:cNvPr id="21" name="右箭头 20"/>
          <p:cNvSpPr/>
          <p:nvPr/>
        </p:nvSpPr>
        <p:spPr bwMode="auto">
          <a:xfrm rot="10800000">
            <a:off x="6328485" y="3645139"/>
            <a:ext cx="648073" cy="21956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l" eaLnBrk="0" hangingPunct="0"/>
            <a:endParaRPr lang="zh-CN" altLang="en-US" sz="1800"/>
          </a:p>
        </p:txBody>
      </p:sp>
      <p:sp>
        <p:nvSpPr>
          <p:cNvPr id="22" name="右箭头 21"/>
          <p:cNvSpPr/>
          <p:nvPr/>
        </p:nvSpPr>
        <p:spPr bwMode="auto">
          <a:xfrm rot="5400000">
            <a:off x="7593867" y="3071565"/>
            <a:ext cx="504056" cy="21956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l" eaLnBrk="0" hangingPunct="0"/>
            <a:endParaRPr lang="zh-CN" altLang="en-US" sz="1800"/>
          </a:p>
        </p:txBody>
      </p:sp>
      <p:sp>
        <p:nvSpPr>
          <p:cNvPr id="23" name="右箭头 22"/>
          <p:cNvSpPr/>
          <p:nvPr/>
        </p:nvSpPr>
        <p:spPr bwMode="auto">
          <a:xfrm>
            <a:off x="6397351" y="2198451"/>
            <a:ext cx="648073" cy="21956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l" eaLnBrk="0" hangingPunct="0"/>
            <a:endParaRPr lang="zh-CN" altLang="en-US" sz="1800"/>
          </a:p>
        </p:txBody>
      </p:sp>
      <p:sp>
        <p:nvSpPr>
          <p:cNvPr id="24" name="右箭头 23"/>
          <p:cNvSpPr/>
          <p:nvPr/>
        </p:nvSpPr>
        <p:spPr bwMode="auto">
          <a:xfrm>
            <a:off x="4139952" y="2198451"/>
            <a:ext cx="648073" cy="21956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l" eaLnBrk="0" hangingPunct="0"/>
            <a:endParaRPr lang="zh-CN" altLang="en-US" sz="1800"/>
          </a:p>
        </p:txBody>
      </p:sp>
      <p:sp>
        <p:nvSpPr>
          <p:cNvPr id="26" name="右箭头 25"/>
          <p:cNvSpPr/>
          <p:nvPr/>
        </p:nvSpPr>
        <p:spPr bwMode="auto">
          <a:xfrm rot="5400000">
            <a:off x="3105880" y="4435340"/>
            <a:ext cx="504056" cy="21956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l" eaLnBrk="0" hangingPunct="0"/>
            <a:endParaRPr lang="zh-CN" altLang="en-US" sz="1800"/>
          </a:p>
        </p:txBody>
      </p:sp>
      <p:sp>
        <p:nvSpPr>
          <p:cNvPr id="27" name="圆角矩形 26"/>
          <p:cNvSpPr/>
          <p:nvPr/>
        </p:nvSpPr>
        <p:spPr bwMode="auto">
          <a:xfrm>
            <a:off x="2726396" y="4831040"/>
            <a:ext cx="1296144" cy="7200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hangingPunct="0"/>
            <a:r>
              <a:rPr lang="zh-CN" altLang="en-US" sz="1400" dirty="0"/>
              <a:t>人力资源</a:t>
            </a:r>
            <a:r>
              <a:rPr lang="zh-CN" altLang="en-US" sz="1400" dirty="0" smtClean="0"/>
              <a:t>部</a:t>
            </a:r>
            <a:endParaRPr lang="en-US" altLang="zh-CN" sz="1400" dirty="0" smtClean="0"/>
          </a:p>
          <a:p>
            <a:pPr algn="ctr" eaLnBrk="0" hangingPunct="0"/>
            <a:r>
              <a:rPr lang="zh-CN" altLang="en-US" sz="1400" dirty="0" smtClean="0"/>
              <a:t>汇总考核分数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485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1362163" y="653540"/>
            <a:ext cx="5357933" cy="654373"/>
          </a:xfrm>
          <a:custGeom>
            <a:avLst/>
            <a:gdLst>
              <a:gd name="connsiteX0" fmla="*/ 160804 w 964803"/>
              <a:gd name="connsiteY0" fmla="*/ 0 h 5056981"/>
              <a:gd name="connsiteX1" fmla="*/ 803999 w 964803"/>
              <a:gd name="connsiteY1" fmla="*/ 0 h 5056981"/>
              <a:gd name="connsiteX2" fmla="*/ 964803 w 964803"/>
              <a:gd name="connsiteY2" fmla="*/ 160804 h 5056981"/>
              <a:gd name="connsiteX3" fmla="*/ 964803 w 964803"/>
              <a:gd name="connsiteY3" fmla="*/ 5056981 h 5056981"/>
              <a:gd name="connsiteX4" fmla="*/ 964803 w 964803"/>
              <a:gd name="connsiteY4" fmla="*/ 5056981 h 5056981"/>
              <a:gd name="connsiteX5" fmla="*/ 0 w 964803"/>
              <a:gd name="connsiteY5" fmla="*/ 5056981 h 5056981"/>
              <a:gd name="connsiteX6" fmla="*/ 0 w 964803"/>
              <a:gd name="connsiteY6" fmla="*/ 5056981 h 5056981"/>
              <a:gd name="connsiteX7" fmla="*/ 0 w 964803"/>
              <a:gd name="connsiteY7" fmla="*/ 160804 h 5056981"/>
              <a:gd name="connsiteX8" fmla="*/ 160804 w 964803"/>
              <a:gd name="connsiteY8" fmla="*/ 0 h 505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4803" h="5056981">
                <a:moveTo>
                  <a:pt x="964803" y="842850"/>
                </a:moveTo>
                <a:lnTo>
                  <a:pt x="964803" y="4214131"/>
                </a:lnTo>
                <a:cubicBezTo>
                  <a:pt x="964803" y="4679625"/>
                  <a:pt x="951068" y="5056978"/>
                  <a:pt x="934124" y="5056978"/>
                </a:cubicBezTo>
                <a:lnTo>
                  <a:pt x="0" y="5056978"/>
                </a:lnTo>
                <a:lnTo>
                  <a:pt x="0" y="5056978"/>
                </a:lnTo>
                <a:lnTo>
                  <a:pt x="0" y="3"/>
                </a:lnTo>
                <a:lnTo>
                  <a:pt x="0" y="3"/>
                </a:lnTo>
                <a:lnTo>
                  <a:pt x="934124" y="3"/>
                </a:lnTo>
                <a:cubicBezTo>
                  <a:pt x="951068" y="3"/>
                  <a:pt x="964803" y="377356"/>
                  <a:pt x="964803" y="84285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227584" tIns="67419" rIns="67418" bIns="67419" numCol="1" spcCol="1270" anchor="ctr" anchorCtr="0">
            <a:noAutofit/>
          </a:bodyPr>
          <a:lstStyle/>
          <a:p>
            <a:pPr marL="0" lvl="1" defTabSz="1422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altLang="zh-CN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新员工转正流程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 descr="TL图片201401131055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6715125" cy="508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46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764704"/>
            <a:ext cx="576064" cy="446449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答辩流程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576675"/>
              </p:ext>
            </p:extLst>
          </p:nvPr>
        </p:nvGraphicFramePr>
        <p:xfrm>
          <a:off x="1115616" y="332656"/>
          <a:ext cx="7072313" cy="664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Document" r:id="rId4" imgW="6056571" imgH="8306692" progId="Word.Document.8">
                  <p:embed/>
                </p:oleObj>
              </mc:Choice>
              <mc:Fallback>
                <p:oleObj name="Document" r:id="rId4" imgW="6056571" imgH="830669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32656"/>
                        <a:ext cx="7072313" cy="664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169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>
          <a:xfrm>
            <a:off x="0" y="836712"/>
            <a:ext cx="5544616" cy="654372"/>
          </a:xfrm>
          <a:custGeom>
            <a:avLst/>
            <a:gdLst>
              <a:gd name="connsiteX0" fmla="*/ 160804 w 964803"/>
              <a:gd name="connsiteY0" fmla="*/ 0 h 5056981"/>
              <a:gd name="connsiteX1" fmla="*/ 803999 w 964803"/>
              <a:gd name="connsiteY1" fmla="*/ 0 h 5056981"/>
              <a:gd name="connsiteX2" fmla="*/ 964803 w 964803"/>
              <a:gd name="connsiteY2" fmla="*/ 160804 h 5056981"/>
              <a:gd name="connsiteX3" fmla="*/ 964803 w 964803"/>
              <a:gd name="connsiteY3" fmla="*/ 5056981 h 5056981"/>
              <a:gd name="connsiteX4" fmla="*/ 964803 w 964803"/>
              <a:gd name="connsiteY4" fmla="*/ 5056981 h 5056981"/>
              <a:gd name="connsiteX5" fmla="*/ 0 w 964803"/>
              <a:gd name="connsiteY5" fmla="*/ 5056981 h 5056981"/>
              <a:gd name="connsiteX6" fmla="*/ 0 w 964803"/>
              <a:gd name="connsiteY6" fmla="*/ 5056981 h 5056981"/>
              <a:gd name="connsiteX7" fmla="*/ 0 w 964803"/>
              <a:gd name="connsiteY7" fmla="*/ 160804 h 5056981"/>
              <a:gd name="connsiteX8" fmla="*/ 160804 w 964803"/>
              <a:gd name="connsiteY8" fmla="*/ 0 h 505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4803" h="5056981">
                <a:moveTo>
                  <a:pt x="964803" y="842850"/>
                </a:moveTo>
                <a:lnTo>
                  <a:pt x="964803" y="4214131"/>
                </a:lnTo>
                <a:cubicBezTo>
                  <a:pt x="964803" y="4679625"/>
                  <a:pt x="951068" y="5056978"/>
                  <a:pt x="934124" y="5056978"/>
                </a:cubicBezTo>
                <a:lnTo>
                  <a:pt x="0" y="5056978"/>
                </a:lnTo>
                <a:lnTo>
                  <a:pt x="0" y="5056978"/>
                </a:lnTo>
                <a:lnTo>
                  <a:pt x="0" y="3"/>
                </a:lnTo>
                <a:lnTo>
                  <a:pt x="0" y="3"/>
                </a:lnTo>
                <a:lnTo>
                  <a:pt x="934124" y="3"/>
                </a:lnTo>
                <a:cubicBezTo>
                  <a:pt x="951068" y="3"/>
                  <a:pt x="964803" y="377356"/>
                  <a:pt x="964803" y="842850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0" vert="horz" wrap="square" lIns="227584" tIns="67418" rIns="67418" bIns="67419" numCol="1" spcCol="1270" anchor="ctr" anchorCtr="0">
            <a:noAutofit/>
          </a:bodyPr>
          <a:lstStyle/>
          <a:p>
            <a:pPr marL="0" lvl="1" algn="l" defTabSz="1422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800" b="1" kern="1200" dirty="0" smtClean="0"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相关表格填写要求</a:t>
            </a:r>
            <a:endParaRPr lang="zh-CN" altLang="en-US" sz="2800" b="1" kern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99592" y="2276872"/>
            <a:ext cx="2051720" cy="5040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培养计划表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627784" y="3573016"/>
            <a:ext cx="2051720" cy="5040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月度总结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283968" y="4953652"/>
            <a:ext cx="2051720" cy="5040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答辩资料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049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5205" y="908720"/>
            <a:ext cx="5544614" cy="654372"/>
          </a:xfrm>
          <a:custGeom>
            <a:avLst/>
            <a:gdLst>
              <a:gd name="connsiteX0" fmla="*/ 160804 w 964803"/>
              <a:gd name="connsiteY0" fmla="*/ 0 h 5056981"/>
              <a:gd name="connsiteX1" fmla="*/ 803999 w 964803"/>
              <a:gd name="connsiteY1" fmla="*/ 0 h 5056981"/>
              <a:gd name="connsiteX2" fmla="*/ 964803 w 964803"/>
              <a:gd name="connsiteY2" fmla="*/ 160804 h 5056981"/>
              <a:gd name="connsiteX3" fmla="*/ 964803 w 964803"/>
              <a:gd name="connsiteY3" fmla="*/ 5056981 h 5056981"/>
              <a:gd name="connsiteX4" fmla="*/ 964803 w 964803"/>
              <a:gd name="connsiteY4" fmla="*/ 5056981 h 5056981"/>
              <a:gd name="connsiteX5" fmla="*/ 0 w 964803"/>
              <a:gd name="connsiteY5" fmla="*/ 5056981 h 5056981"/>
              <a:gd name="connsiteX6" fmla="*/ 0 w 964803"/>
              <a:gd name="connsiteY6" fmla="*/ 5056981 h 5056981"/>
              <a:gd name="connsiteX7" fmla="*/ 0 w 964803"/>
              <a:gd name="connsiteY7" fmla="*/ 160804 h 5056981"/>
              <a:gd name="connsiteX8" fmla="*/ 160804 w 964803"/>
              <a:gd name="connsiteY8" fmla="*/ 0 h 505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4803" h="5056981">
                <a:moveTo>
                  <a:pt x="964803" y="842850"/>
                </a:moveTo>
                <a:lnTo>
                  <a:pt x="964803" y="4214131"/>
                </a:lnTo>
                <a:cubicBezTo>
                  <a:pt x="964803" y="4679625"/>
                  <a:pt x="951068" y="5056978"/>
                  <a:pt x="934124" y="5056978"/>
                </a:cubicBezTo>
                <a:lnTo>
                  <a:pt x="0" y="5056978"/>
                </a:lnTo>
                <a:lnTo>
                  <a:pt x="0" y="5056978"/>
                </a:lnTo>
                <a:lnTo>
                  <a:pt x="0" y="3"/>
                </a:lnTo>
                <a:lnTo>
                  <a:pt x="0" y="3"/>
                </a:lnTo>
                <a:lnTo>
                  <a:pt x="934124" y="3"/>
                </a:lnTo>
                <a:cubicBezTo>
                  <a:pt x="951068" y="3"/>
                  <a:pt x="964803" y="377356"/>
                  <a:pt x="964803" y="842850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0" vert="horz" wrap="square" lIns="227584" tIns="67418" rIns="67418" bIns="67419" numCol="1" spcCol="1270" anchor="ctr" anchorCtr="0">
            <a:noAutofit/>
          </a:bodyPr>
          <a:lstStyle/>
          <a:p>
            <a:pPr marL="0" lvl="1" algn="l" defTabSz="1422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800" b="1" kern="1200" dirty="0" smtClean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相关材料提交节点及注意事项</a:t>
            </a:r>
            <a:endParaRPr lang="zh-CN" altLang="en-US" sz="2800" b="1" kern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24363" y="3861048"/>
            <a:ext cx="2664296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0" vert="horz" wrap="square" lIns="227584" tIns="67418" rIns="67418" bIns="67419" numCol="1" spcCol="1270" anchor="ctr" anchorCtr="0">
            <a:noAutofit/>
          </a:bodyPr>
          <a:lstStyle/>
          <a:p>
            <a:pPr algn="ctr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月度总结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24363" y="2540206"/>
            <a:ext cx="2664297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0" vert="horz" wrap="square" lIns="227584" tIns="67418" rIns="67418" bIns="67419" numCol="1" spcCol="1270" anchor="ctr" anchorCtr="0">
            <a:noAutofit/>
          </a:bodyPr>
          <a:lstStyle/>
          <a:p>
            <a:pPr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培养计划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35896" y="2469068"/>
            <a:ext cx="491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一营培训结束前统一交人力资源部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94525" y="3928410"/>
            <a:ext cx="508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纸</a:t>
            </a:r>
            <a:r>
              <a:rPr lang="zh-CN" altLang="en-US" dirty="0"/>
              <a:t>质</a:t>
            </a:r>
            <a:r>
              <a:rPr lang="zh-CN" altLang="en-US" dirty="0" smtClean="0"/>
              <a:t>版提交四</a:t>
            </a:r>
            <a:r>
              <a:rPr lang="zh-CN" altLang="en-US" dirty="0" smtClean="0"/>
              <a:t>楼人力资源办公室  莫文婷处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1528" y="4797152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月度总结提交注意事项：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、提前写，提前交   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、签字需要手签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日期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8929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4408548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400" b="1" dirty="0"/>
              <a:t>答辩资料模板及填写范本路径</a:t>
            </a:r>
            <a:r>
              <a:rPr lang="zh-CN" altLang="en-US" sz="2400" dirty="0" smtClean="0"/>
              <a:t>：</a:t>
            </a:r>
            <a:endParaRPr lang="en-US" altLang="zh-CN" sz="2400" dirty="0"/>
          </a:p>
          <a:p>
            <a:r>
              <a:rPr lang="en-US" altLang="zh-CN" sz="2400" dirty="0"/>
              <a:t>\\172.16.0.2\public\</a:t>
            </a:r>
            <a:r>
              <a:rPr lang="zh-CN" altLang="en-US" sz="2400" dirty="0"/>
              <a:t>新员工培训资料</a:t>
            </a:r>
            <a:r>
              <a:rPr lang="en-US" altLang="zh-CN" sz="2400" dirty="0"/>
              <a:t>\</a:t>
            </a:r>
            <a:r>
              <a:rPr lang="zh-CN" altLang="en-US" sz="2400" dirty="0"/>
              <a:t>课件</a:t>
            </a:r>
            <a:r>
              <a:rPr lang="en-US" altLang="zh-CN" sz="2400" dirty="0"/>
              <a:t>\</a:t>
            </a:r>
            <a:r>
              <a:rPr lang="zh-CN" altLang="en-US" sz="2400" dirty="0"/>
              <a:t>上岗操作流程</a:t>
            </a:r>
            <a:r>
              <a:rPr lang="en-US" altLang="zh-CN" sz="2400" dirty="0"/>
              <a:t>\</a:t>
            </a:r>
            <a:r>
              <a:rPr lang="zh-CN" altLang="en-US" sz="2400" dirty="0"/>
              <a:t>新员工上岗培养考核流程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980728"/>
            <a:ext cx="69847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400" b="1" dirty="0" smtClean="0"/>
              <a:t>答辩资料纸质版提交清单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、试用期考核表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、答辩申请表</a:t>
            </a:r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、答辩记录表</a:t>
            </a:r>
            <a:endParaRPr lang="en-US" altLang="zh-CN" sz="2400" dirty="0" smtClean="0"/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、导师考评表</a:t>
            </a:r>
            <a:endParaRPr lang="en-US" altLang="zh-CN" sz="2400" dirty="0" smtClean="0"/>
          </a:p>
          <a:p>
            <a:r>
              <a:rPr lang="en-US" altLang="zh-CN" sz="2400" dirty="0" smtClean="0"/>
              <a:t>5</a:t>
            </a:r>
            <a:r>
              <a:rPr lang="zh-CN" altLang="en-US" sz="2400" dirty="0" smtClean="0"/>
              <a:t>、培养计划</a:t>
            </a:r>
            <a:endParaRPr lang="en-US" altLang="zh-CN" sz="2400" dirty="0" smtClean="0"/>
          </a:p>
          <a:p>
            <a:r>
              <a:rPr lang="en-US" altLang="zh-CN" sz="2400" dirty="0" smtClean="0"/>
              <a:t>6</a:t>
            </a:r>
            <a:r>
              <a:rPr lang="zh-CN" altLang="en-US" sz="2400" dirty="0" smtClean="0"/>
              <a:t>、月度总结</a:t>
            </a:r>
            <a:endParaRPr lang="en-US" altLang="zh-CN" sz="2400" dirty="0"/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400" b="1" dirty="0"/>
              <a:t>答辩</a:t>
            </a:r>
            <a:r>
              <a:rPr lang="zh-CN" altLang="en-US" sz="2400" b="1" dirty="0" smtClean="0"/>
              <a:t>资料电子版</a:t>
            </a:r>
            <a:r>
              <a:rPr lang="zh-CN" altLang="en-US" sz="2400" b="1" dirty="0"/>
              <a:t>提交清单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zh-CN" altLang="en-US" sz="2400" dirty="0" smtClean="0"/>
              <a:t>上岗答辩</a:t>
            </a:r>
            <a:r>
              <a:rPr lang="en-US" altLang="zh-CN" sz="2400" dirty="0" err="1" smtClean="0"/>
              <a:t>ppt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3009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03848" y="2852936"/>
            <a:ext cx="38164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谢    谢</a:t>
            </a:r>
            <a:endParaRPr lang="zh-CN" altLang="en-US" sz="6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66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>
            <a:lumMod val="40000"/>
            <a:lumOff val="60000"/>
          </a:schemeClr>
        </a:solidFill>
        <a:ln w="28575" cap="rnd" cmpd="sng" algn="ctr">
          <a:noFill/>
          <a:prstDash val="sysDot"/>
          <a:round/>
          <a:headEnd type="none" w="med" len="med"/>
          <a:tailEnd type="none" w="med" len="med"/>
        </a:ln>
        <a:effectLst>
          <a:outerShdw blurRad="50800" dist="38100" algn="l" rotWithShape="0">
            <a:prstClr val="black">
              <a:alpha val="40000"/>
            </a:prstClr>
          </a:outerShdw>
        </a:effectLst>
      </a:spPr>
      <a:bodyPr wrap="none" anchor="ctr"/>
      <a:lstStyle>
        <a:defPPr algn="l" eaLnBrk="0" hangingPunct="0">
          <a:defRPr sz="1800"/>
        </a:defPPr>
      </a:lst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574</TotalTime>
  <Words>218</Words>
  <Application>Microsoft Office PowerPoint</Application>
  <PresentationFormat>全屏显示(4:3)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主题1</vt:lpstr>
      <vt:lpstr>Document</vt:lpstr>
      <vt:lpstr>新员工上岗培养考核操作流程及考核要求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2013财年研发中心一级培训计划汇报</dc:title>
  <dc:creator>Administrator</dc:creator>
  <cp:lastModifiedBy>mowenting</cp:lastModifiedBy>
  <cp:revision>47</cp:revision>
  <dcterms:created xsi:type="dcterms:W3CDTF">2013-02-27T02:02:29Z</dcterms:created>
  <dcterms:modified xsi:type="dcterms:W3CDTF">2015-01-26T01:16:09Z</dcterms:modified>
</cp:coreProperties>
</file>