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4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4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4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879" y="747013"/>
            <a:ext cx="866164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4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879" y="1438909"/>
            <a:ext cx="8661641" cy="163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myApp.com/api/mov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App.com/api/movie/" TargetMode="External"/><Relationship Id="rId5" Type="http://schemas.openxmlformats.org/officeDocument/2006/relationships/hyperlink" Target="http://myapp.com/api/getall" TargetMode="External"/><Relationship Id="rId4" Type="http://schemas.openxmlformats.org/officeDocument/2006/relationships/hyperlink" Target="http://www.laurea.f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507105" y="336423"/>
            <a:ext cx="772668" cy="86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146" y="7302086"/>
            <a:ext cx="9143999" cy="185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300" y="148579"/>
            <a:ext cx="582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Project </a:t>
            </a:r>
            <a:r>
              <a:rPr spc="-5" dirty="0"/>
              <a:t>3: REST API for </a:t>
            </a:r>
            <a:r>
              <a:rPr spc="-10" dirty="0"/>
              <a:t>your</a:t>
            </a:r>
            <a:r>
              <a:rPr spc="-440" dirty="0"/>
              <a:t> </a:t>
            </a:r>
            <a:r>
              <a:rPr spc="-10" dirty="0"/>
              <a:t>app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7878" y="7287512"/>
            <a:ext cx="964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www.laurea.fi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5435" y="703427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300" y="894863"/>
            <a:ext cx="10134600" cy="4021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  <a:tabLst>
                <a:tab pos="354330" algn="l"/>
                <a:tab pos="355600" algn="l"/>
              </a:tabLst>
            </a:pPr>
            <a:r>
              <a:rPr sz="1800" dirty="0">
                <a:solidFill>
                  <a:srgbClr val="003464"/>
                </a:solidFill>
                <a:latin typeface="Trebuchet MS"/>
                <a:cs typeface="Trebuchet MS"/>
              </a:rPr>
              <a:t>Create a REST API for your app (for example 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music / </a:t>
            </a:r>
            <a:r>
              <a:rPr lang="fi-FI" sz="1800" dirty="0" err="1">
                <a:solidFill>
                  <a:srgbClr val="003464"/>
                </a:solidFill>
                <a:latin typeface="Trebuchet MS"/>
                <a:cs typeface="Trebuchet MS"/>
              </a:rPr>
              <a:t>sports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 / </a:t>
            </a:r>
            <a:r>
              <a:rPr lang="fi-FI" sz="1800" dirty="0" err="1">
                <a:solidFill>
                  <a:srgbClr val="003464"/>
                </a:solidFill>
                <a:latin typeface="Trebuchet MS"/>
                <a:cs typeface="Trebuchet MS"/>
              </a:rPr>
              <a:t>project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464"/>
                </a:solidFill>
                <a:latin typeface="Trebuchet MS"/>
                <a:cs typeface="Trebuchet MS"/>
              </a:rPr>
              <a:t>database)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*</a:t>
            </a:r>
          </a:p>
          <a:p>
            <a:pPr marL="12700">
              <a:lnSpc>
                <a:spcPts val="2130"/>
              </a:lnSpc>
              <a:spcBef>
                <a:spcPts val="100"/>
              </a:spcBef>
              <a:tabLst>
                <a:tab pos="354330" algn="l"/>
                <a:tab pos="355600" algn="l"/>
              </a:tabLst>
            </a:pPr>
            <a:endParaRPr sz="1800" dirty="0">
              <a:latin typeface="Trebuchet MS"/>
              <a:cs typeface="Trebuchet MS"/>
            </a:endParaRPr>
          </a:p>
          <a:p>
            <a:pPr marL="354965" indent="-342265">
              <a:lnSpc>
                <a:spcPts val="21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lang="fi-FI" sz="1800" dirty="0" err="1">
                <a:solidFill>
                  <a:srgbClr val="003464"/>
                </a:solidFill>
                <a:latin typeface="Trebuchet MS"/>
                <a:cs typeface="Trebuchet MS"/>
              </a:rPr>
              <a:t>Your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 API </a:t>
            </a:r>
            <a:r>
              <a:rPr lang="fi-FI" sz="1800" dirty="0" err="1">
                <a:solidFill>
                  <a:srgbClr val="003464"/>
                </a:solidFill>
                <a:latin typeface="Trebuchet MS"/>
                <a:cs typeface="Trebuchet MS"/>
              </a:rPr>
              <a:t>should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sz="1800" dirty="0" err="1">
                <a:solidFill>
                  <a:srgbClr val="003464"/>
                </a:solidFill>
                <a:latin typeface="Trebuchet MS"/>
                <a:cs typeface="Trebuchet MS"/>
              </a:rPr>
              <a:t>have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 *</a:t>
            </a:r>
            <a:r>
              <a:rPr lang="fi-FI" sz="1800" b="1" dirty="0" err="1">
                <a:solidFill>
                  <a:srgbClr val="003464"/>
                </a:solidFill>
                <a:latin typeface="Trebuchet MS"/>
                <a:cs typeface="Trebuchet MS"/>
              </a:rPr>
              <a:t>atleast</a:t>
            </a:r>
            <a:r>
              <a:rPr lang="fi-FI" sz="1800" b="1" dirty="0">
                <a:solidFill>
                  <a:srgbClr val="003464"/>
                </a:solidFill>
                <a:latin typeface="Trebuchet MS"/>
                <a:cs typeface="Trebuchet MS"/>
              </a:rPr>
              <a:t> 5 </a:t>
            </a:r>
            <a:r>
              <a:rPr lang="fi-FI" sz="1800" b="1" dirty="0" err="1">
                <a:solidFill>
                  <a:srgbClr val="003464"/>
                </a:solidFill>
                <a:latin typeface="Trebuchet MS"/>
                <a:cs typeface="Trebuchet MS"/>
              </a:rPr>
              <a:t>routes</a:t>
            </a:r>
            <a:r>
              <a:rPr lang="fi-FI" sz="1800" b="1" dirty="0">
                <a:solidFill>
                  <a:srgbClr val="003464"/>
                </a:solidFill>
                <a:latin typeface="Trebuchet MS"/>
                <a:cs typeface="Trebuchet MS"/>
              </a:rPr>
              <a:t>*</a:t>
            </a:r>
            <a:r>
              <a:rPr lang="fi-FI" b="1" dirty="0">
                <a:solidFill>
                  <a:srgbClr val="003464"/>
                </a:solidFill>
                <a:latin typeface="Trebuchet MS"/>
                <a:cs typeface="Trebuchet MS"/>
              </a:rPr>
              <a:t>, </a:t>
            </a:r>
            <a:r>
              <a:rPr lang="fi-FI" sz="1800" b="1" dirty="0" err="1">
                <a:solidFill>
                  <a:srgbClr val="003464"/>
                </a:solidFill>
                <a:latin typeface="Trebuchet MS"/>
                <a:cs typeface="Trebuchet MS"/>
              </a:rPr>
              <a:t>defined</a:t>
            </a:r>
            <a:r>
              <a:rPr lang="fi-FI" sz="1800" b="1" dirty="0">
                <a:solidFill>
                  <a:srgbClr val="003464"/>
                </a:solidFill>
                <a:latin typeface="Trebuchet MS"/>
                <a:cs typeface="Trebuchet MS"/>
              </a:rPr>
              <a:t> in </a:t>
            </a:r>
            <a:r>
              <a:rPr lang="fi-FI" sz="1800" b="1" dirty="0" err="1">
                <a:solidFill>
                  <a:srgbClr val="003464"/>
                </a:solidFill>
                <a:latin typeface="Trebuchet MS"/>
                <a:cs typeface="Trebuchet MS"/>
              </a:rPr>
              <a:t>table</a:t>
            </a:r>
            <a:r>
              <a:rPr lang="fi-FI" sz="1800" b="1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sz="1800" b="1" dirty="0" err="1">
                <a:solidFill>
                  <a:srgbClr val="003464"/>
                </a:solidFill>
                <a:latin typeface="Trebuchet MS"/>
                <a:cs typeface="Trebuchet MS"/>
              </a:rPr>
              <a:t>below</a:t>
            </a:r>
            <a:r>
              <a:rPr lang="fi-FI" sz="1800" b="1" dirty="0">
                <a:solidFill>
                  <a:srgbClr val="003464"/>
                </a:solidFill>
                <a:latin typeface="Trebuchet MS"/>
                <a:cs typeface="Trebuchet MS"/>
              </a:rPr>
              <a:t>  		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(5 x 2 = 10 p.)</a:t>
            </a:r>
            <a:b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</a:b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-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Send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response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as JSON,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handle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errors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properly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,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send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status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codes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to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client</a:t>
            </a:r>
            <a:b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</a:b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-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Feel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free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to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implement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more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routes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as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well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. </a:t>
            </a:r>
            <a:b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</a:br>
            <a:endParaRPr lang="fi-FI" sz="1800" b="1" dirty="0">
              <a:solidFill>
                <a:srgbClr val="003464"/>
              </a:solidFill>
              <a:latin typeface="Trebuchet MS"/>
              <a:cs typeface="Trebuchet MS"/>
            </a:endParaRPr>
          </a:p>
          <a:p>
            <a:pPr marL="354965" indent="-342265">
              <a:lnSpc>
                <a:spcPts val="21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lang="fi-FI" sz="1800" dirty="0" err="1">
                <a:solidFill>
                  <a:srgbClr val="003464"/>
                </a:solidFill>
                <a:latin typeface="Trebuchet MS"/>
                <a:cs typeface="Trebuchet MS"/>
              </a:rPr>
              <a:t>Use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464"/>
                </a:solidFill>
                <a:latin typeface="Trebuchet MS"/>
                <a:cs typeface="Trebuchet MS"/>
              </a:rPr>
              <a:t>Mongoose in your 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API </a:t>
            </a:r>
            <a:r>
              <a:rPr sz="1800" dirty="0">
                <a:solidFill>
                  <a:srgbClr val="003464"/>
                </a:solidFill>
                <a:latin typeface="Trebuchet MS"/>
                <a:cs typeface="Trebuchet MS"/>
              </a:rPr>
              <a:t>DB queries</a:t>
            </a:r>
            <a:r>
              <a:rPr lang="fi-FI" sz="1800" dirty="0">
                <a:solidFill>
                  <a:srgbClr val="003464"/>
                </a:solidFill>
                <a:latin typeface="Trebuchet MS"/>
                <a:cs typeface="Trebuchet MS"/>
              </a:rPr>
              <a:t>					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(5 x 2 = 10 p.)</a:t>
            </a:r>
          </a:p>
          <a:p>
            <a:pPr marL="354965" indent="-342265">
              <a:lnSpc>
                <a:spcPts val="2100"/>
              </a:lnSpc>
              <a:buAutoNum type="arabicPeriod"/>
              <a:tabLst>
                <a:tab pos="354965" algn="l"/>
                <a:tab pos="355600" algn="l"/>
              </a:tabLst>
            </a:pPr>
            <a:endParaRPr lang="fi-FI" sz="1800" dirty="0">
              <a:solidFill>
                <a:srgbClr val="003464"/>
              </a:solidFill>
              <a:latin typeface="Trebuchet MS"/>
              <a:cs typeface="Trebuchet MS"/>
            </a:endParaRPr>
          </a:p>
          <a:p>
            <a:pPr marL="354965" indent="-342265">
              <a:lnSpc>
                <a:spcPts val="2100"/>
              </a:lnSpc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rgbClr val="003464"/>
                </a:solidFill>
                <a:latin typeface="Trebuchet MS"/>
                <a:cs typeface="Trebuchet MS"/>
              </a:rPr>
              <a:t>Publish your app in </a:t>
            </a:r>
            <a:r>
              <a:rPr lang="en-US" dirty="0" err="1">
                <a:solidFill>
                  <a:srgbClr val="003464"/>
                </a:solidFill>
                <a:latin typeface="Trebuchet MS"/>
                <a:cs typeface="Trebuchet MS"/>
              </a:rPr>
              <a:t>Heroku</a:t>
            </a:r>
            <a:r>
              <a:rPr lang="en-US" dirty="0">
                <a:solidFill>
                  <a:srgbClr val="003464"/>
                </a:solidFill>
                <a:latin typeface="Trebuchet MS"/>
                <a:cs typeface="Trebuchet MS"/>
              </a:rPr>
              <a:t>, </a:t>
            </a:r>
            <a:r>
              <a:rPr lang="en-US" dirty="0" err="1">
                <a:solidFill>
                  <a:srgbClr val="003464"/>
                </a:solidFill>
                <a:latin typeface="Trebuchet MS"/>
                <a:cs typeface="Trebuchet MS"/>
              </a:rPr>
              <a:t>Zeit</a:t>
            </a:r>
            <a:r>
              <a:rPr lang="en-US" dirty="0">
                <a:solidFill>
                  <a:srgbClr val="003464"/>
                </a:solidFill>
                <a:latin typeface="Trebuchet MS"/>
                <a:cs typeface="Trebuchet MS"/>
              </a:rPr>
              <a:t> or similar hosting service. 		( 5 p.)</a:t>
            </a:r>
            <a:endParaRPr lang="en-US" dirty="0">
              <a:latin typeface="Trebuchet MS"/>
              <a:cs typeface="Trebuchet MS"/>
            </a:endParaRPr>
          </a:p>
          <a:p>
            <a:pPr marL="354965" indent="-342265">
              <a:lnSpc>
                <a:spcPts val="2100"/>
              </a:lnSpc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rgbClr val="003464"/>
                </a:solidFill>
                <a:latin typeface="Trebuchet MS"/>
                <a:cs typeface="Trebuchet MS"/>
              </a:rPr>
              <a:t>Source code should be found in GitHub.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Comment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your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code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!		( 5 p.)</a:t>
            </a:r>
            <a:br>
              <a:rPr lang="en-US" dirty="0">
                <a:solidFill>
                  <a:srgbClr val="003464"/>
                </a:solidFill>
                <a:latin typeface="Trebuchet MS"/>
                <a:cs typeface="Trebuchet MS"/>
              </a:rPr>
            </a:br>
            <a:endParaRPr lang="fi-FI" dirty="0">
              <a:solidFill>
                <a:srgbClr val="003464"/>
              </a:solidFill>
              <a:latin typeface="Trebuchet MS"/>
              <a:cs typeface="Trebuchet MS"/>
            </a:endParaRPr>
          </a:p>
          <a:p>
            <a:pPr marL="354965" indent="-342265">
              <a:lnSpc>
                <a:spcPts val="21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Test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your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API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with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POSTMAN </a:t>
            </a:r>
            <a:r>
              <a:rPr lang="fi-FI" dirty="0" err="1">
                <a:solidFill>
                  <a:srgbClr val="003464"/>
                </a:solidFill>
                <a:latin typeface="Trebuchet MS"/>
                <a:cs typeface="Trebuchet MS"/>
              </a:rPr>
              <a:t>or</a:t>
            </a: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 CURL					_____________</a:t>
            </a:r>
            <a:b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</a:br>
            <a:r>
              <a:rPr lang="fi-FI" dirty="0">
                <a:solidFill>
                  <a:srgbClr val="003464"/>
                </a:solidFill>
                <a:latin typeface="Trebuchet MS"/>
                <a:cs typeface="Trebuchet MS"/>
              </a:rPr>
              <a:t>										 30 p.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solidFill>
                  <a:srgbClr val="003464"/>
                </a:solidFill>
                <a:latin typeface="Trebuchet MS"/>
                <a:cs typeface="Trebuchet MS"/>
              </a:rPr>
              <a:t>API </a:t>
            </a:r>
            <a:r>
              <a:rPr lang="fi-FI" sz="1800" dirty="0" err="1">
                <a:solidFill>
                  <a:srgbClr val="003464"/>
                </a:solidFill>
                <a:latin typeface="Trebuchet MS"/>
                <a:cs typeface="Trebuchet MS"/>
              </a:rPr>
              <a:t>should</a:t>
            </a:r>
            <a:r>
              <a:rPr sz="1800" dirty="0">
                <a:solidFill>
                  <a:srgbClr val="003464"/>
                </a:solidFill>
                <a:latin typeface="Trebuchet MS"/>
                <a:cs typeface="Trebuchet MS"/>
              </a:rPr>
              <a:t> respond to the following HTTP requests: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146" y="6972678"/>
            <a:ext cx="59817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464"/>
                </a:solidFill>
                <a:latin typeface="Trebuchet MS"/>
                <a:cs typeface="Trebuchet MS"/>
              </a:rPr>
              <a:t>* </a:t>
            </a:r>
            <a:r>
              <a:rPr sz="1600" spc="-10" dirty="0">
                <a:solidFill>
                  <a:srgbClr val="003464"/>
                </a:solidFill>
                <a:latin typeface="Trebuchet MS"/>
                <a:cs typeface="Trebuchet MS"/>
              </a:rPr>
              <a:t>Feel free </a:t>
            </a:r>
            <a:r>
              <a:rPr sz="1600" spc="-5" dirty="0">
                <a:solidFill>
                  <a:srgbClr val="003464"/>
                </a:solidFill>
                <a:latin typeface="Trebuchet MS"/>
                <a:cs typeface="Trebuchet MS"/>
              </a:rPr>
              <a:t>to </a:t>
            </a:r>
            <a:r>
              <a:rPr sz="1600" spc="-10" dirty="0">
                <a:solidFill>
                  <a:srgbClr val="003464"/>
                </a:solidFill>
                <a:latin typeface="Trebuchet MS"/>
                <a:cs typeface="Trebuchet MS"/>
              </a:rPr>
              <a:t>change the semantics behind the database</a:t>
            </a:r>
            <a:endParaRPr sz="1600" dirty="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71053"/>
              </p:ext>
            </p:extLst>
          </p:nvPr>
        </p:nvGraphicFramePr>
        <p:xfrm>
          <a:off x="334907" y="5010206"/>
          <a:ext cx="8965942" cy="1868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62">
                <a:tc>
                  <a:txBody>
                    <a:bodyPr/>
                    <a:lstStyle/>
                    <a:p>
                      <a:pPr marL="85090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HTTP</a:t>
                      </a:r>
                      <a:r>
                        <a:rPr lang="fi-FI" sz="1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fi-FI" sz="1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VERB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46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35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URL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46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35"/>
                        </a:lnSpc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02">
                <a:tc>
                  <a:txBody>
                    <a:bodyPr/>
                    <a:lstStyle/>
                    <a:p>
                      <a:pPr marL="85090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GET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30"/>
                        </a:lnSpc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http://</a:t>
                      </a:r>
                      <a:r>
                        <a:rPr lang="fi-FI"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myApp.com/</a:t>
                      </a:r>
                      <a:r>
                        <a:rPr sz="1400" spc="-10" dirty="0" err="1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  <a:hlinkClick r:id="rId5"/>
                        </a:rPr>
                        <a:t>api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  <a:hlinkClick r:id="rId5"/>
                        </a:rPr>
                        <a:t>/</a:t>
                      </a:r>
                      <a:r>
                        <a:rPr sz="1400" spc="-10" dirty="0" err="1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  <a:hlinkClick r:id="rId5"/>
                        </a:rPr>
                        <a:t>getall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3431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2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a list of 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ALL documents in</a:t>
                      </a:r>
                      <a:r>
                        <a:rPr sz="1400" spc="-12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collection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22">
                <a:tc>
                  <a:txBody>
                    <a:bodyPr/>
                    <a:lstStyle/>
                    <a:p>
                      <a:pPr marL="85090">
                        <a:lnSpc>
                          <a:spcPts val="1635"/>
                        </a:lnSpc>
                      </a:pP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GET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35"/>
                        </a:lnSpc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http://myApp.com/api</a:t>
                      </a:r>
                      <a:r>
                        <a:rPr lang="fi-FI"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/</a:t>
                      </a:r>
                      <a:r>
                        <a:rPr lang="fi-FI" sz="1400" u="sng" spc="-10" dirty="0" err="1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get</a:t>
                      </a: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/</a:t>
                      </a: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Id&gt;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90830">
                        <a:lnSpc>
                          <a:spcPts val="1680"/>
                        </a:lnSpc>
                        <a:spcBef>
                          <a:spcPts val="10"/>
                        </a:spcBef>
                      </a:pPr>
                      <a:r>
                        <a:rPr sz="1400" spc="-2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details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the document </a:t>
                      </a:r>
                      <a:r>
                        <a:rPr sz="1400" spc="-1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with  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id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1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docId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22">
                <a:tc>
                  <a:txBody>
                    <a:bodyPr/>
                    <a:lstStyle/>
                    <a:p>
                      <a:pPr marL="85090">
                        <a:lnSpc>
                          <a:spcPts val="1635"/>
                        </a:lnSpc>
                      </a:pP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35"/>
                        </a:lnSpc>
                      </a:pPr>
                      <a:r>
                        <a:rPr sz="14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http://myApp.com/api/add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749300">
                        <a:lnSpc>
                          <a:spcPts val="168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Create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document in the 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collection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6">
                <a:tc>
                  <a:txBody>
                    <a:bodyPr/>
                    <a:lstStyle/>
                    <a:p>
                      <a:pPr marL="85725">
                        <a:lnSpc>
                          <a:spcPts val="1635"/>
                        </a:lnSpc>
                      </a:pP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PUT</a:t>
                      </a:r>
                      <a:r>
                        <a:rPr lang="fi-FI"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 / PATCH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35"/>
                        </a:lnSpc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http://myApp.com/api/</a:t>
                      </a:r>
                      <a:r>
                        <a:rPr lang="fi-FI" sz="1400" u="sng" spc="-10" dirty="0" err="1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update</a:t>
                      </a: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/</a:t>
                      </a: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Id&gt;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35"/>
                        </a:lnSpc>
                      </a:pP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Update the document with id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-3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docId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6">
                <a:tc>
                  <a:txBody>
                    <a:bodyPr/>
                    <a:lstStyle/>
                    <a:p>
                      <a:pPr marL="85725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DELETE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  <a:hlinkClick r:id="rId7"/>
                        </a:rPr>
                        <a:t>http://myApp.com/api/</a:t>
                      </a:r>
                      <a:r>
                        <a:rPr lang="fi-FI" sz="1400" spc="-10" dirty="0" err="1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  <a:hlinkClick r:id="rId7"/>
                        </a:rPr>
                        <a:t>delete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  <a:hlinkClick r:id="rId7"/>
                        </a:rPr>
                        <a:t>/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&lt;Id&gt;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Delete </a:t>
                      </a:r>
                      <a:r>
                        <a:rPr sz="1400" spc="-10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the document with id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-5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003464"/>
                          </a:solidFill>
                          <a:latin typeface="Trebuchet MS"/>
                          <a:cs typeface="Trebuchet MS"/>
                        </a:rPr>
                        <a:t>docId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291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Trebuchet MS</vt:lpstr>
      <vt:lpstr>Office Theme</vt:lpstr>
      <vt:lpstr>Project 3: REST API for your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- 6-MEAN-REST-API</dc:title>
  <dc:creator>MIKSTEN</dc:creator>
  <cp:lastModifiedBy>Tao Chen</cp:lastModifiedBy>
  <cp:revision>4</cp:revision>
  <dcterms:created xsi:type="dcterms:W3CDTF">2020-04-09T08:24:20Z</dcterms:created>
  <dcterms:modified xsi:type="dcterms:W3CDTF">2020-04-21T19:18:18Z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2020-04-09T00:00:00Z</vt:filetime>
  </property>
</Properties>
</file>