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89B10-3E7A-61EE-9796-F43A8EE3F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27A2B-24B8-3C09-72E1-2F4FB38C0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E9CC6-5A96-EAD3-BB97-F8644655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468B-3549-4DEE-85A6-4443CE0B24B4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B22AE-6380-8807-3324-CF95B2D8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2E704-93B6-6F9D-1B19-575DDA53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132-3C8F-404D-AA08-04FFA624C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0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A6F2A-C4DE-D838-8CE8-0EEEA96B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4357E5-0302-46E6-E434-3FDA5069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1DEBD-2B43-789F-C6E9-0A0D6E66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468B-3549-4DEE-85A6-4443CE0B24B4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19A32-BE55-95A5-3DAC-EB47F2A4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BEF28-50AC-28D9-4894-76E7D5C7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132-3C8F-404D-AA08-04FFA624C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6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ED6FCC-1656-19F4-156F-C159C9F78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6CE850-B596-8EBE-F5D4-B7AEAAB43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EE461-099E-5526-7EC4-E38E2BC2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468B-3549-4DEE-85A6-4443CE0B24B4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08BF3-5AFA-B6C3-AF4E-C30576B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BB8D4-DE4C-C0E1-E6AF-46AD887A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132-3C8F-404D-AA08-04FFA624C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6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BB545-8B84-F4E8-119B-E7279271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17090-8BFC-2BBA-AFFC-A38A9D32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2B773-6D5E-45AC-A509-70F0A047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468B-3549-4DEE-85A6-4443CE0B24B4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37831-932F-32E7-9698-475AB454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28213-1647-E033-1D72-BEDA2700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132-3C8F-404D-AA08-04FFA624C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1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71604-01F3-CD5E-F97C-16976F12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C0BF2-6455-4630-8569-F55EC16A8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78450-9C6E-4ED7-344E-277B6310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468B-3549-4DEE-85A6-4443CE0B24B4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A20BA-E2A7-3EDA-7DE0-0F712CDE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1C9CA-BC0A-5CA7-8D0A-3967A98D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132-3C8F-404D-AA08-04FFA624C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4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55287-C02E-8F82-7A49-DB6FDFF2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C21E9-5024-4FB0-9E54-7C85FDB79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F3780-C5EC-8EE8-122F-149BAFC60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3785B-190C-4101-0D67-415F67B4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468B-3549-4DEE-85A6-4443CE0B24B4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2140F3-A9DE-A031-BA78-97403DF4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27476-BEA5-39AF-49A5-821D2782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132-3C8F-404D-AA08-04FFA624C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3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C3B9A-0300-3179-657B-997D30C6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F0351-9B03-E43B-0003-30287744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6BC141-ECCC-47F9-4088-B881BE3E0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A012CE-E178-951E-BE1B-39536B911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A5B9DD-786B-DFF3-5769-96A246EB6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A3545A-3BB8-E2B8-1BC1-BB06F0E7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468B-3549-4DEE-85A6-4443CE0B24B4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B88D87-FFD3-8F7F-3A4C-E2A62B39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460208-916D-97DE-0AAE-8BB4E881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132-3C8F-404D-AA08-04FFA624C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84F63-F07E-38D1-2C29-4DC30B4A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F46857-0E7E-B6BE-367B-018CE150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468B-3549-4DEE-85A6-4443CE0B24B4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DD7C83-B533-8CC3-3F27-C4849FC9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096AE-6B75-1569-0F08-2C62A060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132-3C8F-404D-AA08-04FFA624C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9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0AEB8-3E83-DAE8-641A-D5147C64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468B-3549-4DEE-85A6-4443CE0B24B4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6E92A5-9BCA-8192-1A34-4D7150FA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1599E3-93BD-4E21-D145-AB965DFD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132-3C8F-404D-AA08-04FFA624C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6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6B6F8-9DDE-61B1-E59D-83B723BE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CE242-D3E6-6B1E-EF11-0B6CCB1C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FA6392-C74E-51F5-1C52-0D12517AC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3EFF01-622F-1F0C-C97D-E004B33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468B-3549-4DEE-85A6-4443CE0B24B4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F20AE-5ADE-5FAA-C9BD-8A3E42FF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272E7-2811-3E3D-D3A3-B42C6236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132-3C8F-404D-AA08-04FFA624C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1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0C1EF-1176-2844-AA94-E5030C5A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F012DA-0ADB-7482-A469-EE8F65558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044D56-862B-63BE-652E-565AC110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128D5-EBF4-9AEA-3F1E-1BF7E07C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468B-3549-4DEE-85A6-4443CE0B24B4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21C28-5A09-8AA1-D99E-5072656E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29A92-8FF5-6B02-8A56-71A3389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E132-3C8F-404D-AA08-04FFA624C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6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FB773-2588-A746-C1CC-8ABBE619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90ACB-F457-49FC-8B23-C1E0AF47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81A44-7638-90F2-50A6-111D4BDBC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B468B-3549-4DEE-85A6-4443CE0B24B4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2673E-4DA3-E8F5-0FED-3B6EF4601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971E2-25D0-2F86-1799-EBC787E90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EE132-3C8F-404D-AA08-04FFA624C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7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3F120AA-6E9F-7DBB-9BDF-156BBF251EAB}"/>
              </a:ext>
            </a:extLst>
          </p:cNvPr>
          <p:cNvSpPr/>
          <p:nvPr/>
        </p:nvSpPr>
        <p:spPr>
          <a:xfrm>
            <a:off x="2136648" y="447294"/>
            <a:ext cx="5364483" cy="576757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A588DE4-420C-71B0-0FEF-ADCC698E6704}"/>
              </a:ext>
            </a:extLst>
          </p:cNvPr>
          <p:cNvSpPr/>
          <p:nvPr/>
        </p:nvSpPr>
        <p:spPr>
          <a:xfrm>
            <a:off x="7501131" y="447294"/>
            <a:ext cx="2606036" cy="576757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D8163E-CF08-2E2A-1DC5-39B66E8D51C0}"/>
              </a:ext>
            </a:extLst>
          </p:cNvPr>
          <p:cNvSpPr/>
          <p:nvPr/>
        </p:nvSpPr>
        <p:spPr>
          <a:xfrm>
            <a:off x="5760720" y="1316736"/>
            <a:ext cx="1609344" cy="3931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窗口过程函数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842CF9-2EBE-BBC1-1745-9CEB75E2183F}"/>
              </a:ext>
            </a:extLst>
          </p:cNvPr>
          <p:cNvSpPr/>
          <p:nvPr/>
        </p:nvSpPr>
        <p:spPr>
          <a:xfrm>
            <a:off x="3043427" y="1316736"/>
            <a:ext cx="1609344" cy="39319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nativeEvent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EDB2E2E-092C-1155-866A-DB450F721FB4}"/>
              </a:ext>
            </a:extLst>
          </p:cNvPr>
          <p:cNvSpPr/>
          <p:nvPr/>
        </p:nvSpPr>
        <p:spPr>
          <a:xfrm>
            <a:off x="7808216" y="1709928"/>
            <a:ext cx="1834896" cy="393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F678120-ED30-FFBA-1BC5-B5B4968227D2}"/>
              </a:ext>
            </a:extLst>
          </p:cNvPr>
          <p:cNvSpPr/>
          <p:nvPr/>
        </p:nvSpPr>
        <p:spPr>
          <a:xfrm>
            <a:off x="7920229" y="2500885"/>
            <a:ext cx="1609344" cy="393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73CDA96-4859-CFFC-BD98-4EC614629CB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70064" y="1513332"/>
            <a:ext cx="438152" cy="3931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6EF89B7-FFB4-D952-2E3F-19D19D1DFA4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70064" y="1513332"/>
            <a:ext cx="550165" cy="11841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A21041A-A1BA-D2D8-2838-49ECF0551F7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2771" y="1513332"/>
            <a:ext cx="110794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C0B1825-BEE0-DA1A-3390-27D012BCC40B}"/>
              </a:ext>
            </a:extLst>
          </p:cNvPr>
          <p:cNvSpPr/>
          <p:nvPr/>
        </p:nvSpPr>
        <p:spPr>
          <a:xfrm>
            <a:off x="2424683" y="2500885"/>
            <a:ext cx="2846832" cy="2436876"/>
          </a:xfrm>
          <a:prstGeom prst="roundRect">
            <a:avLst>
              <a:gd name="adj" fmla="val 414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自定义的信号事件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mousePressEvent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mouseMoveEvent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mouseReleaseEvent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mouseDoubleClickEvent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keyPressEvent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closeEvent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moveEvent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resizeEvent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30B531C-051E-E308-350F-CB0EF9529052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3848099" y="1709928"/>
            <a:ext cx="0" cy="79095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C095D59-AACD-92D7-8FC5-EC2419348ACB}"/>
              </a:ext>
            </a:extLst>
          </p:cNvPr>
          <p:cNvSpPr/>
          <p:nvPr/>
        </p:nvSpPr>
        <p:spPr>
          <a:xfrm>
            <a:off x="3195065" y="1961388"/>
            <a:ext cx="501397" cy="2811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7CABBB6-6B57-7014-A6F8-78F63BE21B6F}"/>
              </a:ext>
            </a:extLst>
          </p:cNvPr>
          <p:cNvSpPr/>
          <p:nvPr/>
        </p:nvSpPr>
        <p:spPr>
          <a:xfrm>
            <a:off x="4745735" y="1148714"/>
            <a:ext cx="829057" cy="2811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90E070-6773-3C56-679F-989383636986}"/>
              </a:ext>
            </a:extLst>
          </p:cNvPr>
          <p:cNvSpPr txBox="1"/>
          <p:nvPr/>
        </p:nvSpPr>
        <p:spPr>
          <a:xfrm>
            <a:off x="3828290" y="474702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的管理权限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A4392B6-8892-FE45-A175-D17C467DCD3B}"/>
              </a:ext>
            </a:extLst>
          </p:cNvPr>
          <p:cNvSpPr txBox="1"/>
          <p:nvPr/>
        </p:nvSpPr>
        <p:spPr>
          <a:xfrm>
            <a:off x="7617716" y="474702"/>
            <a:ext cx="221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非客户区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的管理权限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94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220623 610402</dc:creator>
  <cp:lastModifiedBy>220623 610402</cp:lastModifiedBy>
  <cp:revision>1</cp:revision>
  <dcterms:created xsi:type="dcterms:W3CDTF">2024-09-23T14:28:07Z</dcterms:created>
  <dcterms:modified xsi:type="dcterms:W3CDTF">2024-09-23T14:28:17Z</dcterms:modified>
</cp:coreProperties>
</file>