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D0FD-940E-49C3-9511-C913F0DF5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163795"/>
          </a:xfrm>
        </p:spPr>
        <p:txBody>
          <a:bodyPr/>
          <a:lstStyle/>
          <a:p>
            <a:r>
              <a:rPr lang="en-US" sz="4000" dirty="0"/>
              <a:t>The Battle of the Neighborhoods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4CF38-397C-42D9-90D7-50116F176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8174" y="3730777"/>
            <a:ext cx="8825658" cy="861420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Tx/>
              <a:buChar char="-"/>
            </a:pPr>
            <a:r>
              <a:rPr lang="en-US" sz="2600" cap="none" dirty="0"/>
              <a:t>Choosing The Neighborhood For Opening A Restaurant In</a:t>
            </a:r>
          </a:p>
          <a:p>
            <a:r>
              <a:rPr lang="en-US" sz="2600" cap="none" dirty="0"/>
              <a:t>Los Angeles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33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9B6F-FE23-441E-AEA4-871E8836B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B0E7D-AD06-4DB2-BCDF-8EBEA5BFA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952" y="2201718"/>
            <a:ext cx="8825659" cy="1483758"/>
          </a:xfrm>
        </p:spPr>
        <p:txBody>
          <a:bodyPr/>
          <a:lstStyle/>
          <a:p>
            <a:r>
              <a:rPr lang="en-US" dirty="0"/>
              <a:t>In cluster 3, four neighborhoods were included. In these four neighborhoods, the first most common venues are all pizza place.</a:t>
            </a:r>
          </a:p>
          <a:p>
            <a:r>
              <a:rPr lang="en-US" dirty="0"/>
              <a:t>Opening a pizza place is a good suggestion.</a:t>
            </a:r>
          </a:p>
          <a:p>
            <a:r>
              <a:rPr lang="en-US" dirty="0"/>
              <a:t>Other kinds of restaurant is also be good choice.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3A56C-DD11-4A61-8A69-92AA1AF00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607" y="3685476"/>
            <a:ext cx="8134350" cy="308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5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4BFA-3238-48AB-AAFB-5DE57EFC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4B283-3334-489E-998B-83AE43F3C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81827"/>
            <a:ext cx="8825659" cy="910881"/>
          </a:xfrm>
        </p:spPr>
        <p:txBody>
          <a:bodyPr/>
          <a:lstStyle/>
          <a:p>
            <a:r>
              <a:rPr lang="en-US" dirty="0"/>
              <a:t>In cluster 4, two neighborhoods were studied. </a:t>
            </a:r>
          </a:p>
          <a:p>
            <a:r>
              <a:rPr lang="en-US" dirty="0"/>
              <a:t>My suggestion for these places to open a restaurant is donut shop.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D18B7-D563-4FF0-A017-CDE07DAC1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17" y="3429000"/>
            <a:ext cx="81343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39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1C35-BCBD-44EE-BE04-2AAFE88B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F2092-E314-4CF6-A18F-70AB5633C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175286"/>
          </a:xfrm>
        </p:spPr>
        <p:txBody>
          <a:bodyPr/>
          <a:lstStyle/>
          <a:p>
            <a:r>
              <a:rPr lang="en-US" dirty="0"/>
              <a:t>In cluster 5, there are only one neighborhoods. There are different types of restaurant in this neighborhoods. </a:t>
            </a:r>
          </a:p>
          <a:p>
            <a:r>
              <a:rPr lang="en-US" dirty="0"/>
              <a:t>Opening a type of restaurant that already exist is a good idea.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1116F-EE82-44A3-BB71-606F2DAC9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63" y="4051589"/>
            <a:ext cx="83629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25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C0D1-6802-4FFA-B4B0-437C446A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2B3F2-4CFB-4EDD-91FD-47A32237C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analyzed the neighborhoods of Los Angeles with data set that obtained from Foursquare API.</a:t>
            </a:r>
          </a:p>
          <a:p>
            <a:r>
              <a:rPr lang="en-US" dirty="0"/>
              <a:t> I chose k-mean clustering algorithm to built the model. And I visualized the results by creating a map.</a:t>
            </a:r>
          </a:p>
          <a:p>
            <a:r>
              <a:rPr lang="en-US" dirty="0"/>
              <a:t> The model that I made can be very useful in helping people choose how to open a certain type of restaurant in the better neighborhood</a:t>
            </a:r>
          </a:p>
          <a:p>
            <a:r>
              <a:rPr lang="en-US" dirty="0"/>
              <a:t>For each cluster, the venues showed the most common venues they visited recently. So we can decide what kind of restaurant we can open in certain place.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8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FE6B-6A0E-4439-BD25-0A5E610C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  <a:r>
              <a:rPr lang="en-US" dirty="0" err="1"/>
              <a:t>Intruduction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953ED-974A-41D0-95BA-E6F7897D4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 Angeles is a very diverse city and it is one of the financial capitals of USA. So it's a good place to open a business, like a restaurant. </a:t>
            </a:r>
          </a:p>
          <a:p>
            <a:r>
              <a:rPr lang="en-US" dirty="0"/>
              <a:t>One of the most important things about opening a restaurant is to choose the right location. </a:t>
            </a:r>
          </a:p>
          <a:p>
            <a:r>
              <a:rPr lang="en-US" dirty="0"/>
              <a:t>Do some serious research on the target location is really helpful. </a:t>
            </a:r>
          </a:p>
          <a:p>
            <a:r>
              <a:rPr lang="en-US" dirty="0"/>
              <a:t>I will do the segmenting and clustering the neighborhoods of Los Angeles to explore and analyze the neighborhoods. </a:t>
            </a:r>
          </a:p>
          <a:p>
            <a:r>
              <a:rPr lang="en-US" dirty="0"/>
              <a:t>Based on these data analysis, people can choose which location is better for opening a restaurant in Los Angeles region.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2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62DD-378A-402E-993C-66336247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0418-DB6E-4B56-A72C-366C62CEB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941504"/>
            <a:ext cx="8825659" cy="3073706"/>
          </a:xfrm>
        </p:spPr>
        <p:txBody>
          <a:bodyPr/>
          <a:lstStyle/>
          <a:p>
            <a:r>
              <a:rPr lang="en-US" dirty="0"/>
              <a:t>I used the online Wikipedia web page (https://en.wikipedia.org/wiki/List_of_districts_and_neighborhoods_of_Los_Angeles) to get the neighborhoods of Los Angeles city.</a:t>
            </a:r>
          </a:p>
          <a:p>
            <a:r>
              <a:rPr lang="en-US" dirty="0"/>
              <a:t>I imported library of </a:t>
            </a:r>
            <a:r>
              <a:rPr lang="en-US" dirty="0" err="1"/>
              <a:t>BeautifulSoup</a:t>
            </a:r>
            <a:r>
              <a:rPr lang="en-US" dirty="0"/>
              <a:t> to clean the html file.</a:t>
            </a:r>
          </a:p>
          <a:p>
            <a:r>
              <a:rPr lang="en-US" dirty="0"/>
              <a:t>I imported </a:t>
            </a:r>
            <a:r>
              <a:rPr lang="en-US" dirty="0" err="1"/>
              <a:t>nominatim</a:t>
            </a:r>
            <a:r>
              <a:rPr lang="en-US" dirty="0"/>
              <a:t> to find the latitude and longitude of the corresponding neighborhood.</a:t>
            </a:r>
          </a:p>
          <a:p>
            <a:r>
              <a:rPr lang="en-US" dirty="0"/>
              <a:t>I imported </a:t>
            </a:r>
            <a:r>
              <a:rPr lang="en-US" dirty="0" err="1"/>
              <a:t>geopy</a:t>
            </a:r>
            <a:r>
              <a:rPr lang="en-US" dirty="0"/>
              <a:t> library and </a:t>
            </a:r>
            <a:r>
              <a:rPr lang="en-US" dirty="0" err="1"/>
              <a:t>foium</a:t>
            </a:r>
            <a:r>
              <a:rPr lang="en-US" dirty="0"/>
              <a:t> library for making a map.</a:t>
            </a:r>
          </a:p>
        </p:txBody>
      </p:sp>
    </p:spTree>
    <p:extLst>
      <p:ext uri="{BB962C8B-B14F-4D97-AF65-F5344CB8AC3E}">
        <p14:creationId xmlns:p14="http://schemas.microsoft.com/office/powerpoint/2010/main" val="383443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D6C9-92D4-412C-A144-9D8B5944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38389-DF58-4EE7-A8FD-4802ABFFC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64386"/>
            <a:ext cx="8825659" cy="3155414"/>
          </a:xfrm>
        </p:spPr>
        <p:txBody>
          <a:bodyPr/>
          <a:lstStyle/>
          <a:p>
            <a:r>
              <a:rPr lang="en-US" dirty="0"/>
              <a:t>I choose K-means clustering as the model to analyze the data that obtained from Foursquare API. </a:t>
            </a:r>
          </a:p>
          <a:p>
            <a:r>
              <a:rPr lang="en-US" dirty="0"/>
              <a:t>K-means clustering is a type of unsupervised learning, which is used when you have unlabeled data.</a:t>
            </a:r>
          </a:p>
          <a:p>
            <a:r>
              <a:rPr lang="en-US" dirty="0"/>
              <a:t>The results can be used to help make a decision of open a restaurant assumptions.</a:t>
            </a:r>
          </a:p>
          <a:p>
            <a:r>
              <a:rPr lang="en-US" dirty="0"/>
              <a:t>Foursquare is a technology company that built a massive data set of location data. What is interesting about Foursquare is that they were very smart about building their data set. </a:t>
            </a:r>
          </a:p>
        </p:txBody>
      </p:sp>
    </p:spTree>
    <p:extLst>
      <p:ext uri="{BB962C8B-B14F-4D97-AF65-F5344CB8AC3E}">
        <p14:creationId xmlns:p14="http://schemas.microsoft.com/office/powerpoint/2010/main" val="233201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A45A-15DF-49A7-A639-75AD92A28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173296"/>
            <a:ext cx="2793158" cy="549007"/>
          </a:xfrm>
        </p:spPr>
        <p:txBody>
          <a:bodyPr/>
          <a:lstStyle/>
          <a:p>
            <a:r>
              <a:rPr lang="en-US" sz="3600" dirty="0"/>
              <a:t>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93EF9-1AF1-4A92-90B3-57F11EF10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379644"/>
            <a:ext cx="2793158" cy="3645236"/>
          </a:xfrm>
        </p:spPr>
        <p:txBody>
          <a:bodyPr>
            <a:normAutofit/>
          </a:bodyPr>
          <a:lstStyle/>
          <a:p>
            <a:r>
              <a:rPr lang="en-US" sz="1800" dirty="0"/>
              <a:t>I got the top 100 venues that are in each neighborhood within a radius of 500 meters. </a:t>
            </a:r>
          </a:p>
        </p:txBody>
      </p:sp>
      <p:pic>
        <p:nvPicPr>
          <p:cNvPr id="8" name="Content Placeholder 11">
            <a:extLst>
              <a:ext uri="{FF2B5EF4-FFF2-40B4-BE49-F238E27FC236}">
                <a16:creationId xmlns:a16="http://schemas.microsoft.com/office/drawing/2014/main" id="{D5CEBC10-764A-4242-9FD3-82B1FB1E6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103" y="1924938"/>
            <a:ext cx="7052224" cy="36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4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92B4-EDA1-4DD6-A2F5-815AD627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311007"/>
            <a:ext cx="2793158" cy="626125"/>
          </a:xfrm>
        </p:spPr>
        <p:txBody>
          <a:bodyPr/>
          <a:lstStyle/>
          <a:p>
            <a:r>
              <a:rPr lang="en-US" sz="3600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3EEBF-5AD9-416D-917C-B9726E945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269476"/>
            <a:ext cx="2793158" cy="3755404"/>
          </a:xfrm>
        </p:spPr>
        <p:txBody>
          <a:bodyPr>
            <a:normAutofit/>
          </a:bodyPr>
          <a:lstStyle/>
          <a:p>
            <a:r>
              <a:rPr lang="en-US" sz="1800" dirty="0"/>
              <a:t>I used K-means clustering algorithm to calculate the obtained venues data set.</a:t>
            </a:r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96A934FC-EC07-4EF5-BE92-F277A489D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95" y="1148258"/>
            <a:ext cx="7272005" cy="4876622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8EA94FB-4ACB-440B-9578-927DC3F17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3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013C9A-CFA9-4EF1-935F-565A07713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3524" y="973956"/>
            <a:ext cx="7083846" cy="505092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5900D-1797-4940-93EE-940FA147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447800"/>
            <a:ext cx="2793158" cy="590320"/>
          </a:xfrm>
        </p:spPr>
        <p:txBody>
          <a:bodyPr/>
          <a:lstStyle/>
          <a:p>
            <a:r>
              <a:rPr lang="en-US" sz="3600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E454C-B3A8-47AD-83DC-EBF415B62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401677"/>
            <a:ext cx="2793158" cy="3623202"/>
          </a:xfrm>
        </p:spPr>
        <p:txBody>
          <a:bodyPr>
            <a:normAutofit/>
          </a:bodyPr>
          <a:lstStyle/>
          <a:p>
            <a:r>
              <a:rPr lang="en-US" sz="1800" dirty="0"/>
              <a:t>I visualized the obtained clusters in a map.</a:t>
            </a:r>
          </a:p>
        </p:txBody>
      </p:sp>
    </p:spTree>
    <p:extLst>
      <p:ext uri="{BB962C8B-B14F-4D97-AF65-F5344CB8AC3E}">
        <p14:creationId xmlns:p14="http://schemas.microsoft.com/office/powerpoint/2010/main" val="231684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4D25-AE2B-40D7-8F9C-32D15D78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53555-4730-460F-AE10-7EA164234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2555"/>
            <a:ext cx="8825659" cy="1296471"/>
          </a:xfrm>
        </p:spPr>
        <p:txBody>
          <a:bodyPr/>
          <a:lstStyle/>
          <a:p>
            <a:r>
              <a:rPr lang="en-US" dirty="0"/>
              <a:t>In cluster 1 the diversity of the type of restaurant is significant.</a:t>
            </a:r>
          </a:p>
          <a:p>
            <a:r>
              <a:rPr lang="en-US" dirty="0"/>
              <a:t>People frequently to eat outside. </a:t>
            </a:r>
          </a:p>
          <a:p>
            <a:r>
              <a:rPr lang="en-US" dirty="0"/>
              <a:t>you have a wide range of choice of the type of restaurant.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2DE3A6-74DE-4FF9-9E99-E593B05EF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03" y="3429000"/>
            <a:ext cx="9566564" cy="321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9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66BF-BB23-4418-89E6-E0238F87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C83F2-071C-4A53-972F-F528DF7B2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41849"/>
            <a:ext cx="8825659" cy="1087151"/>
          </a:xfrm>
        </p:spPr>
        <p:txBody>
          <a:bodyPr/>
          <a:lstStyle/>
          <a:p>
            <a:r>
              <a:rPr lang="en-US" dirty="0"/>
              <a:t>In this cluster, nearly no restaurant in top 4 common venues.</a:t>
            </a:r>
          </a:p>
          <a:p>
            <a:r>
              <a:rPr lang="en-US" dirty="0"/>
              <a:t>For opening restaurant in these five neighborhoods will be dumpling restaurant or English restaurant.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81657-D8BC-43D5-A618-8C964D9AC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10" y="3445981"/>
            <a:ext cx="9235354" cy="331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38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</TotalTime>
  <Words>587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The Battle of the Neighborhoods   </vt:lpstr>
      <vt:lpstr>Background Intruduction</vt:lpstr>
      <vt:lpstr>Data Acquisition And Cleaning</vt:lpstr>
      <vt:lpstr>Methodology</vt:lpstr>
      <vt:lpstr>Results</vt:lpstr>
      <vt:lpstr>Results</vt:lpstr>
      <vt:lpstr>Results</vt:lpstr>
      <vt:lpstr>Discussion</vt:lpstr>
      <vt:lpstr>Discussion</vt:lpstr>
      <vt:lpstr>Discussion</vt:lpstr>
      <vt:lpstr>Discussion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the Neighborhoods Report</dc:title>
  <dc:creator>Liu, Annie  (Student)</dc:creator>
  <cp:lastModifiedBy>Annie Liu</cp:lastModifiedBy>
  <cp:revision>6</cp:revision>
  <dcterms:created xsi:type="dcterms:W3CDTF">2019-04-16T15:54:46Z</dcterms:created>
  <dcterms:modified xsi:type="dcterms:W3CDTF">2019-04-17T00:53:49Z</dcterms:modified>
</cp:coreProperties>
</file>