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116D5-108B-47BB-BF2B-2A6D1E350D80}" v="57" dt="2022-09-27T21:09:3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C0D116D5-108B-47BB-BF2B-2A6D1E350D80}"/>
    <pc:docChg chg="undo custSel addSld modSld">
      <pc:chgData name="Baskar, Ramasamy" userId="4d313037-020b-48b9-a4a5-374de6a068b3" providerId="ADAL" clId="{C0D116D5-108B-47BB-BF2B-2A6D1E350D80}" dt="2022-09-27T21:13:30.956" v="7691" actId="122"/>
      <pc:docMkLst>
        <pc:docMk/>
      </pc:docMkLst>
      <pc:sldChg chg="addSp delSp modSp mod">
        <pc:chgData name="Baskar, Ramasamy" userId="4d313037-020b-48b9-a4a5-374de6a068b3" providerId="ADAL" clId="{C0D116D5-108B-47BB-BF2B-2A6D1E350D80}" dt="2022-09-19T21:18:29.599" v="5396" actId="1036"/>
        <pc:sldMkLst>
          <pc:docMk/>
          <pc:sldMk cId="2883140232" sldId="256"/>
        </pc:sldMkLst>
        <pc:spChg chg="add mod">
          <ac:chgData name="Baskar, Ramasamy" userId="4d313037-020b-48b9-a4a5-374de6a068b3" providerId="ADAL" clId="{C0D116D5-108B-47BB-BF2B-2A6D1E350D80}" dt="2022-09-19T21:06:26.245" v="5283" actId="1035"/>
          <ac:spMkLst>
            <pc:docMk/>
            <pc:sldMk cId="2883140232" sldId="256"/>
            <ac:spMk id="2" creationId="{489196B3-5C32-46FC-B0F6-1B81DFC16AB0}"/>
          </ac:spMkLst>
        </pc:spChg>
        <pc:spChg chg="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4" creationId="{B8BF2D01-9CCA-474B-AF4F-DFDC3F399F47}"/>
          </ac:spMkLst>
        </pc:spChg>
        <pc:spChg chg="mod">
          <ac:chgData name="Baskar, Ramasamy" userId="4d313037-020b-48b9-a4a5-374de6a068b3" providerId="ADAL" clId="{C0D116D5-108B-47BB-BF2B-2A6D1E350D80}" dt="2022-09-19T21:18:17.892" v="5372" actId="14100"/>
          <ac:spMkLst>
            <pc:docMk/>
            <pc:sldMk cId="2883140232" sldId="256"/>
            <ac:spMk id="13" creationId="{1ABB8F84-EA4A-4AA5-BD5F-1B536DB0148F}"/>
          </ac:spMkLst>
        </pc:spChg>
        <pc:spChg chg="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0" creationId="{D405D284-E114-4523-850F-ABF34C2ED12C}"/>
          </ac:spMkLst>
        </pc:spChg>
        <pc:spChg chg="mod">
          <ac:chgData name="Baskar, Ramasamy" userId="4d313037-020b-48b9-a4a5-374de6a068b3" providerId="ADAL" clId="{C0D116D5-108B-47BB-BF2B-2A6D1E350D80}" dt="2022-09-19T21:18:29.599" v="5396" actId="1036"/>
          <ac:spMkLst>
            <pc:docMk/>
            <pc:sldMk cId="2883140232" sldId="256"/>
            <ac:spMk id="21" creationId="{A0A28165-870B-4983-B839-650BE486E816}"/>
          </ac:spMkLst>
        </pc:spChg>
        <pc:spChg chg="add mod">
          <ac:chgData name="Baskar, Ramasamy" userId="4d313037-020b-48b9-a4a5-374de6a068b3" providerId="ADAL" clId="{C0D116D5-108B-47BB-BF2B-2A6D1E350D80}" dt="2022-09-19T17:39:21.162" v="4680" actId="1035"/>
          <ac:spMkLst>
            <pc:docMk/>
            <pc:sldMk cId="2883140232" sldId="256"/>
            <ac:spMk id="23" creationId="{75C2B630-E463-4D30-BB38-B0633D6005B3}"/>
          </ac:spMkLst>
        </pc:spChg>
        <pc:spChg chg="add mod">
          <ac:chgData name="Baskar, Ramasamy" userId="4d313037-020b-48b9-a4a5-374de6a068b3" providerId="ADAL" clId="{C0D116D5-108B-47BB-BF2B-2A6D1E350D80}" dt="2022-09-19T17:39:26.796" v="4686" actId="1035"/>
          <ac:spMkLst>
            <pc:docMk/>
            <pc:sldMk cId="2883140232" sldId="256"/>
            <ac:spMk id="24" creationId="{EBAFCCBD-FDB4-48B0-9EC1-C082815E7D82}"/>
          </ac:spMkLst>
        </pc:spChg>
        <pc:spChg chg="add 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5" creationId="{4B40CBB8-87BE-4F60-8929-C8B73DE758B7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6" creationId="{8EBDBCC5-D6B4-4747-B4A8-3F81C30AC8A6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30" creationId="{11907ECC-D75C-488C-BB3F-1D12647795B7}"/>
          </ac:spMkLst>
        </pc:spChg>
        <pc:spChg chg="add del mod">
          <ac:chgData name="Baskar, Ramasamy" userId="4d313037-020b-48b9-a4a5-374de6a068b3" providerId="ADAL" clId="{C0D116D5-108B-47BB-BF2B-2A6D1E350D80}" dt="2022-09-19T16:59:37.462" v="1899" actId="478"/>
          <ac:spMkLst>
            <pc:docMk/>
            <pc:sldMk cId="2883140232" sldId="256"/>
            <ac:spMk id="39" creationId="{EB7E6265-797A-43CA-B8FD-313E863D1F19}"/>
          </ac:spMkLst>
        </pc:spChg>
        <pc:spChg chg="add del mod">
          <ac:chgData name="Baskar, Ramasamy" userId="4d313037-020b-48b9-a4a5-374de6a068b3" providerId="ADAL" clId="{C0D116D5-108B-47BB-BF2B-2A6D1E350D80}" dt="2022-09-19T16:59:40.283" v="1900" actId="478"/>
          <ac:spMkLst>
            <pc:docMk/>
            <pc:sldMk cId="2883140232" sldId="256"/>
            <ac:spMk id="40" creationId="{427DD1A3-BD4A-4E4D-9F48-5EE8154C8D5E}"/>
          </ac:spMkLst>
        </pc:spChg>
        <pc:spChg chg="add del mod">
          <ac:chgData name="Baskar, Ramasamy" userId="4d313037-020b-48b9-a4a5-374de6a068b3" providerId="ADAL" clId="{C0D116D5-108B-47BB-BF2B-2A6D1E350D80}" dt="2022-09-19T16:59:41.776" v="1901" actId="478"/>
          <ac:spMkLst>
            <pc:docMk/>
            <pc:sldMk cId="2883140232" sldId="256"/>
            <ac:spMk id="41" creationId="{42160922-893C-4EFC-B359-FE55B3F7C569}"/>
          </ac:spMkLst>
        </pc:spChg>
        <pc:spChg chg="add del mod">
          <ac:chgData name="Baskar, Ramasamy" userId="4d313037-020b-48b9-a4a5-374de6a068b3" providerId="ADAL" clId="{C0D116D5-108B-47BB-BF2B-2A6D1E350D80}" dt="2022-09-19T16:46:57.868" v="1385"/>
          <ac:spMkLst>
            <pc:docMk/>
            <pc:sldMk cId="2883140232" sldId="256"/>
            <ac:spMk id="50" creationId="{B7459754-8137-4EA9-B34E-DAB0E0CD7A59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1" creationId="{50C911A3-04D6-4D59-836C-44A2809C54D6}"/>
          </ac:spMkLst>
        </pc:spChg>
        <pc:spChg chg="add mod">
          <ac:chgData name="Baskar, Ramasamy" userId="4d313037-020b-48b9-a4a5-374de6a068b3" providerId="ADAL" clId="{C0D116D5-108B-47BB-BF2B-2A6D1E350D80}" dt="2022-09-19T17:45:01.741" v="4791" actId="1038"/>
          <ac:spMkLst>
            <pc:docMk/>
            <pc:sldMk cId="2883140232" sldId="256"/>
            <ac:spMk id="53" creationId="{BF7BC967-6243-49C0-93AA-F40058899E8C}"/>
          </ac:spMkLst>
        </pc:spChg>
        <pc:spChg chg="add del mod">
          <ac:chgData name="Baskar, Ramasamy" userId="4d313037-020b-48b9-a4a5-374de6a068b3" providerId="ADAL" clId="{C0D116D5-108B-47BB-BF2B-2A6D1E350D80}" dt="2022-09-19T16:50:34.693" v="1515"/>
          <ac:spMkLst>
            <pc:docMk/>
            <pc:sldMk cId="2883140232" sldId="256"/>
            <ac:spMk id="54" creationId="{2F05A464-360D-4FB2-83F7-FAA27708F2E3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5" creationId="{5462AD0C-77D4-4252-A0D3-EB9B6BC21E14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6" creationId="{0CF06131-B19E-44A9-8230-87F68D62111D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7" creationId="{2AFD0E01-9D2A-4E49-8E1E-D2A3F811618E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8" creationId="{7FA88D65-5CE0-4311-895A-560B023C6B2B}"/>
          </ac:spMkLst>
        </pc:spChg>
        <pc:spChg chg="add del mod">
          <ac:chgData name="Baskar, Ramasamy" userId="4d313037-020b-48b9-a4a5-374de6a068b3" providerId="ADAL" clId="{C0D116D5-108B-47BB-BF2B-2A6D1E350D80}" dt="2022-09-19T17:02:02.962" v="2047"/>
          <ac:spMkLst>
            <pc:docMk/>
            <pc:sldMk cId="2883140232" sldId="256"/>
            <ac:spMk id="59" creationId="{0502BA75-27B7-4799-8615-5A6C10B1A9DC}"/>
          </ac:spMkLst>
        </pc:spChg>
        <pc:spChg chg="add del mod">
          <ac:chgData name="Baskar, Ramasamy" userId="4d313037-020b-48b9-a4a5-374de6a068b3" providerId="ADAL" clId="{C0D116D5-108B-47BB-BF2B-2A6D1E350D80}" dt="2022-09-19T17:02:41.597" v="2050" actId="478"/>
          <ac:spMkLst>
            <pc:docMk/>
            <pc:sldMk cId="2883140232" sldId="256"/>
            <ac:spMk id="60" creationId="{58EAE39D-A1DF-49DE-9495-6205AECC2783}"/>
          </ac:spMkLst>
        </pc:spChg>
        <pc:spChg chg="add del mod">
          <ac:chgData name="Baskar, Ramasamy" userId="4d313037-020b-48b9-a4a5-374de6a068b3" providerId="ADAL" clId="{C0D116D5-108B-47BB-BF2B-2A6D1E350D80}" dt="2022-09-19T17:04:16.981" v="2055" actId="478"/>
          <ac:spMkLst>
            <pc:docMk/>
            <pc:sldMk cId="2883140232" sldId="256"/>
            <ac:spMk id="61" creationId="{9E6292F2-E555-4EE7-83B6-D614892A468F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2" creationId="{33309924-8A4F-4D0B-8986-D0C780F79826}"/>
          </ac:spMkLst>
        </pc:spChg>
        <pc:spChg chg="add mod ord">
          <ac:chgData name="Baskar, Ramasamy" userId="4d313037-020b-48b9-a4a5-374de6a068b3" providerId="ADAL" clId="{C0D116D5-108B-47BB-BF2B-2A6D1E350D80}" dt="2022-09-19T17:44:19.136" v="4752" actId="14100"/>
          <ac:spMkLst>
            <pc:docMk/>
            <pc:sldMk cId="2883140232" sldId="256"/>
            <ac:spMk id="63" creationId="{857D3B3B-7463-4496-8B64-AEDA78A33F36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4" creationId="{FAAC0DC4-DC1F-49A1-9009-992EA4201722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5" creationId="{25E4A610-27A9-402C-94E4-C554919A1053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C0D116D5-108B-47BB-BF2B-2A6D1E350D80}" dt="2022-09-19T21:15:50.480" v="5368" actId="20577"/>
          <ac:spMkLst>
            <pc:docMk/>
            <pc:sldMk cId="2883140232" sldId="256"/>
            <ac:spMk id="76" creationId="{CE40CA7C-367D-47F7-ACDB-C1C5AFDCC282}"/>
          </ac:spMkLst>
        </pc:spChg>
        <pc:spChg chg="add mod">
          <ac:chgData name="Baskar, Ramasamy" userId="4d313037-020b-48b9-a4a5-374de6a068b3" providerId="ADAL" clId="{C0D116D5-108B-47BB-BF2B-2A6D1E350D80}" dt="2022-09-19T17:42:17.713" v="4727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C0D116D5-108B-47BB-BF2B-2A6D1E350D80}" dt="2022-09-19T21:13:13.906" v="5285" actId="14100"/>
          <ac:spMkLst>
            <pc:docMk/>
            <pc:sldMk cId="2883140232" sldId="256"/>
            <ac:spMk id="87" creationId="{3A7D0BB6-3BA4-4F18-BE19-105D4AC24A8E}"/>
          </ac:spMkLst>
        </pc:spChg>
        <pc:spChg chg="add mod ord">
          <ac:chgData name="Baskar, Ramasamy" userId="4d313037-020b-48b9-a4a5-374de6a068b3" providerId="ADAL" clId="{C0D116D5-108B-47BB-BF2B-2A6D1E350D80}" dt="2022-09-19T17:44:02.203" v="4751" actId="14100"/>
          <ac:spMkLst>
            <pc:docMk/>
            <pc:sldMk cId="2883140232" sldId="256"/>
            <ac:spMk id="93" creationId="{F298CE7A-7C63-4CB6-87D5-F072BCD7CBA5}"/>
          </ac:spMkLst>
        </pc:spChg>
        <pc:spChg chg="add mod">
          <ac:chgData name="Baskar, Ramasamy" userId="4d313037-020b-48b9-a4a5-374de6a068b3" providerId="ADAL" clId="{C0D116D5-108B-47BB-BF2B-2A6D1E350D80}" dt="2022-09-19T17:49:39.878" v="4993" actId="2057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C0D116D5-108B-47BB-BF2B-2A6D1E350D80}" dt="2022-09-19T21:04:45.537" v="5194" actId="207"/>
          <ac:spMkLst>
            <pc:docMk/>
            <pc:sldMk cId="2883140232" sldId="256"/>
            <ac:spMk id="99" creationId="{E44E2A57-C233-4AEB-8844-5D7B20E7D947}"/>
          </ac:spMkLst>
        </pc:spChg>
        <pc:spChg chg="add mod">
          <ac:chgData name="Baskar, Ramasamy" userId="4d313037-020b-48b9-a4a5-374de6a068b3" providerId="ADAL" clId="{C0D116D5-108B-47BB-BF2B-2A6D1E350D80}" dt="2022-09-19T17:50:03.369" v="4998" actId="255"/>
          <ac:spMkLst>
            <pc:docMk/>
            <pc:sldMk cId="2883140232" sldId="256"/>
            <ac:spMk id="100" creationId="{46894439-D995-4B38-A6BC-0510B011D43D}"/>
          </ac:spMkLst>
        </pc:spChg>
        <pc:spChg chg="add mod">
          <ac:chgData name="Baskar, Ramasamy" userId="4d313037-020b-48b9-a4a5-374de6a068b3" providerId="ADAL" clId="{C0D116D5-108B-47BB-BF2B-2A6D1E350D80}" dt="2022-09-19T17:50:44.410" v="5089" actId="20577"/>
          <ac:spMkLst>
            <pc:docMk/>
            <pc:sldMk cId="2883140232" sldId="256"/>
            <ac:spMk id="105" creationId="{1D9206A9-8C46-43D9-9735-D63B22D25044}"/>
          </ac:spMkLst>
        </pc:sp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6" creationId="{E8287777-BFDD-4195-A7D2-EE6FDFA4046A}"/>
          </ac:picMkLst>
        </pc:pic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8" creationId="{B00384E0-0E12-4A2B-AB60-B88488901717}"/>
          </ac:picMkLst>
        </pc:picChg>
        <pc:picChg chg="del mod">
          <ac:chgData name="Baskar, Ramasamy" userId="4d313037-020b-48b9-a4a5-374de6a068b3" providerId="ADAL" clId="{C0D116D5-108B-47BB-BF2B-2A6D1E350D80}" dt="2022-09-19T21:18:04.385" v="5370" actId="478"/>
          <ac:picMkLst>
            <pc:docMk/>
            <pc:sldMk cId="2883140232" sldId="256"/>
            <ac:picMk id="15" creationId="{630F511C-16BD-42B1-9F89-CABF98E18638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7" creationId="{11E7BBD6-75FE-45BC-87C7-172C333ECDB0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9" creationId="{A3A05751-8944-43BF-AA99-2F9D6C02C83F}"/>
          </ac:picMkLst>
        </pc:picChg>
        <pc:picChg chg="add del mod">
          <ac:chgData name="Baskar, Ramasamy" userId="4d313037-020b-48b9-a4a5-374de6a068b3" providerId="ADAL" clId="{C0D116D5-108B-47BB-BF2B-2A6D1E350D80}" dt="2022-09-19T16:02:53.670" v="763" actId="478"/>
          <ac:picMkLst>
            <pc:docMk/>
            <pc:sldMk cId="2883140232" sldId="256"/>
            <ac:picMk id="29" creationId="{E26BE987-9ECC-466F-8474-A0549DDE6DE4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2" creationId="{C87869B5-A977-47C1-B7F5-5ABF394192D3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6" creationId="{C81E5AC4-806E-49E1-8290-C6B32D99725F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8" creationId="{E8FA3FFA-C3E2-4BED-9024-474EAD1C4722}"/>
          </ac:picMkLst>
        </pc:picChg>
        <pc:picChg chg="add del mod">
          <ac:chgData name="Baskar, Ramasamy" userId="4d313037-020b-48b9-a4a5-374de6a068b3" providerId="ADAL" clId="{C0D116D5-108B-47BB-BF2B-2A6D1E350D80}" dt="2022-09-19T17:15:11.385" v="2804" actId="478"/>
          <ac:picMkLst>
            <pc:docMk/>
            <pc:sldMk cId="2883140232" sldId="256"/>
            <ac:picMk id="68" creationId="{17DE2B4D-F225-4B9D-BB8C-E88F80FAE7D2}"/>
          </ac:picMkLst>
        </pc:picChg>
        <pc:picChg chg="add del mod">
          <ac:chgData name="Baskar, Ramasamy" userId="4d313037-020b-48b9-a4a5-374de6a068b3" providerId="ADAL" clId="{C0D116D5-108B-47BB-BF2B-2A6D1E350D80}" dt="2022-09-19T17:15:59.645" v="2809" actId="931"/>
          <ac:picMkLst>
            <pc:docMk/>
            <pc:sldMk cId="2883140232" sldId="256"/>
            <ac:picMk id="70" creationId="{A97AF417-C9BC-4B4E-8B71-30AFC20E84D4}"/>
          </ac:picMkLst>
        </pc:picChg>
        <pc:picChg chg="add mod">
          <ac:chgData name="Baskar, Ramasamy" userId="4d313037-020b-48b9-a4a5-374de6a068b3" providerId="ADAL" clId="{C0D116D5-108B-47BB-BF2B-2A6D1E350D80}" dt="2022-09-19T21:14:47.277" v="5331" actId="1440"/>
          <ac:picMkLst>
            <pc:docMk/>
            <pc:sldMk cId="2883140232" sldId="256"/>
            <ac:picMk id="72" creationId="{5D886D8E-F2FD-4E2A-9C9B-387E5987DCD0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79" creationId="{8BA39573-0A4A-4FAD-B449-6CA35C13BCBE}"/>
          </ac:picMkLst>
        </pc:picChg>
        <pc:picChg chg="add mod">
          <ac:chgData name="Baskar, Ramasamy" userId="4d313037-020b-48b9-a4a5-374de6a068b3" providerId="ADAL" clId="{C0D116D5-108B-47BB-BF2B-2A6D1E350D80}" dt="2022-09-19T21:16:38.967" v="5369" actId="1440"/>
          <ac:picMkLst>
            <pc:docMk/>
            <pc:sldMk cId="2883140232" sldId="256"/>
            <ac:picMk id="80" creationId="{8BBD966C-0FC2-404C-890A-F6DDF4969E56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3" creationId="{E800DB0D-7E06-41B4-989D-F18F3F80224A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5" creationId="{3E51FE43-05D2-4843-85CB-902EB334CB25}"/>
          </ac:picMkLst>
        </pc:pic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3" creationId="{20A195D2-C0D8-4FBC-82A1-E5A0870C3B19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8" creationId="{16B5AB8C-C168-4009-9A44-CDDA8148D2EA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C0D116D5-108B-47BB-BF2B-2A6D1E350D80}" dt="2022-09-19T17:08:34.931" v="2359" actId="478"/>
          <ac:cxnSpMkLst>
            <pc:docMk/>
            <pc:sldMk cId="2883140232" sldId="256"/>
            <ac:cxnSpMk id="52" creationId="{6C7B8592-0DE4-408F-A506-688BFF1A7FF4}"/>
          </ac:cxnSpMkLst>
        </pc:cxnChg>
        <pc:cxnChg chg="add mod">
          <ac:chgData name="Baskar, Ramasamy" userId="4d313037-020b-48b9-a4a5-374de6a068b3" providerId="ADAL" clId="{C0D116D5-108B-47BB-BF2B-2A6D1E350D80}" dt="2022-09-19T17:43:42.441" v="4746" actId="1038"/>
          <ac:cxnSpMkLst>
            <pc:docMk/>
            <pc:sldMk cId="2883140232" sldId="256"/>
            <ac:cxnSpMk id="74" creationId="{9012C404-965B-4BE5-9BD5-D84E36FB7ADF}"/>
          </ac:cxnSpMkLst>
        </pc:cxnChg>
        <pc:cxnChg chg="add mod">
          <ac:chgData name="Baskar, Ramasamy" userId="4d313037-020b-48b9-a4a5-374de6a068b3" providerId="ADAL" clId="{C0D116D5-108B-47BB-BF2B-2A6D1E350D80}" dt="2022-09-19T17:27:30.215" v="3364" actId="1038"/>
          <ac:cxnSpMkLst>
            <pc:docMk/>
            <pc:sldMk cId="2883140232" sldId="256"/>
            <ac:cxnSpMk id="78" creationId="{5635B18E-4F1A-4213-BB43-17DA4872CA5C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1" creationId="{6CB882A6-4465-4CBF-B4AD-CB5D262D4811}"/>
          </ac:cxnSpMkLst>
        </pc:cxnChg>
        <pc:cxnChg chg="add del mod">
          <ac:chgData name="Baskar, Ramasamy" userId="4d313037-020b-48b9-a4a5-374de6a068b3" providerId="ADAL" clId="{C0D116D5-108B-47BB-BF2B-2A6D1E350D80}" dt="2022-09-19T17:33:07.423" v="4141" actId="478"/>
          <ac:cxnSpMkLst>
            <pc:docMk/>
            <pc:sldMk cId="2883140232" sldId="256"/>
            <ac:cxnSpMk id="82" creationId="{F1375A37-147D-4DBF-8B77-59769C1C4380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4" creationId="{4FA8EAA1-0DF1-4F90-AE3C-2812784B58C5}"/>
          </ac:cxnSpMkLst>
        </pc:cxnChg>
        <pc:cxnChg chg="add del mod">
          <ac:chgData name="Baskar, Ramasamy" userId="4d313037-020b-48b9-a4a5-374de6a068b3" providerId="ADAL" clId="{C0D116D5-108B-47BB-BF2B-2A6D1E350D80}" dt="2022-09-19T17:32:03.678" v="4004" actId="478"/>
          <ac:cxnSpMkLst>
            <pc:docMk/>
            <pc:sldMk cId="2883140232" sldId="256"/>
            <ac:cxnSpMk id="86" creationId="{0D269DC7-D02F-4386-AF69-5110457FD4C1}"/>
          </ac:cxnSpMkLst>
        </pc:cxnChg>
        <pc:cxnChg chg="add mod">
          <ac:chgData name="Baskar, Ramasamy" userId="4d313037-020b-48b9-a4a5-374de6a068b3" providerId="ADAL" clId="{C0D116D5-108B-47BB-BF2B-2A6D1E350D80}" dt="2022-09-19T17:44:45.820" v="4777" actId="14100"/>
          <ac:cxnSpMkLst>
            <pc:docMk/>
            <pc:sldMk cId="2883140232" sldId="256"/>
            <ac:cxnSpMk id="88" creationId="{16D484B2-B7A1-4AC2-A69C-8786408EC603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91" creationId="{D9BA65CB-0D52-4063-AAFA-E4F680635408}"/>
          </ac:cxnSpMkLst>
        </pc:cxnChg>
        <pc:cxnChg chg="add mod">
          <ac:chgData name="Baskar, Ramasamy" userId="4d313037-020b-48b9-a4a5-374de6a068b3" providerId="ADAL" clId="{C0D116D5-108B-47BB-BF2B-2A6D1E350D80}" dt="2022-09-19T17:50:11.999" v="4999" actId="14100"/>
          <ac:cxnSpMkLst>
            <pc:docMk/>
            <pc:sldMk cId="2883140232" sldId="256"/>
            <ac:cxnSpMk id="97" creationId="{A02AEBB9-ABD4-42A9-AC6B-A111BB2ECBA1}"/>
          </ac:cxnSpMkLst>
        </pc:cxnChg>
        <pc:cxnChg chg="add mod">
          <ac:chgData name="Baskar, Ramasamy" userId="4d313037-020b-48b9-a4a5-374de6a068b3" providerId="ADAL" clId="{C0D116D5-108B-47BB-BF2B-2A6D1E350D80}" dt="2022-09-19T17:51:11.564" v="5137" actId="1037"/>
          <ac:cxnSpMkLst>
            <pc:docMk/>
            <pc:sldMk cId="2883140232" sldId="256"/>
            <ac:cxnSpMk id="106" creationId="{94A3757E-9FD6-4852-AA7A-A10E72AA31B9}"/>
          </ac:cxnSpMkLst>
        </pc:cxnChg>
        <pc:cxnChg chg="add">
          <ac:chgData name="Baskar, Ramasamy" userId="4d313037-020b-48b9-a4a5-374de6a068b3" providerId="ADAL" clId="{C0D116D5-108B-47BB-BF2B-2A6D1E350D80}" dt="2022-09-19T17:51:30.802" v="5138" actId="11529"/>
          <ac:cxnSpMkLst>
            <pc:docMk/>
            <pc:sldMk cId="2883140232" sldId="256"/>
            <ac:cxnSpMk id="109" creationId="{0B5F132B-4B2E-40CB-956D-DD4B7394A6D3}"/>
          </ac:cxnSpMkLst>
        </pc:cxnChg>
      </pc:sldChg>
      <pc:sldChg chg="addSp delSp modSp new mod">
        <pc:chgData name="Baskar, Ramasamy" userId="4d313037-020b-48b9-a4a5-374de6a068b3" providerId="ADAL" clId="{C0D116D5-108B-47BB-BF2B-2A6D1E350D80}" dt="2022-09-27T21:13:30.956" v="7691" actId="122"/>
        <pc:sldMkLst>
          <pc:docMk/>
          <pc:sldMk cId="3379248408" sldId="257"/>
        </pc:sldMkLst>
        <pc:spChg chg="del">
          <ac:chgData name="Baskar, Ramasamy" userId="4d313037-020b-48b9-a4a5-374de6a068b3" providerId="ADAL" clId="{C0D116D5-108B-47BB-BF2B-2A6D1E350D80}" dt="2022-09-27T20:49:09.917" v="5398" actId="478"/>
          <ac:spMkLst>
            <pc:docMk/>
            <pc:sldMk cId="3379248408" sldId="257"/>
            <ac:spMk id="2" creationId="{F98986B1-5A3D-47F6-B0F2-1A8CC7D384BD}"/>
          </ac:spMkLst>
        </pc:spChg>
        <pc:spChg chg="del">
          <ac:chgData name="Baskar, Ramasamy" userId="4d313037-020b-48b9-a4a5-374de6a068b3" providerId="ADAL" clId="{C0D116D5-108B-47BB-BF2B-2A6D1E350D80}" dt="2022-09-27T20:49:13.073" v="5399" actId="478"/>
          <ac:spMkLst>
            <pc:docMk/>
            <pc:sldMk cId="3379248408" sldId="257"/>
            <ac:spMk id="3" creationId="{C8B0E210-7395-47E3-AC81-1C97125A3136}"/>
          </ac:spMkLst>
        </pc:spChg>
        <pc:spChg chg="add del mod">
          <ac:chgData name="Baskar, Ramasamy" userId="4d313037-020b-48b9-a4a5-374de6a068b3" providerId="ADAL" clId="{C0D116D5-108B-47BB-BF2B-2A6D1E350D80}" dt="2022-09-27T20:52:33.652" v="5649" actId="478"/>
          <ac:spMkLst>
            <pc:docMk/>
            <pc:sldMk cId="3379248408" sldId="257"/>
            <ac:spMk id="4" creationId="{C2C9B5F7-27BF-4928-A969-89B4DB78FAF5}"/>
          </ac:spMkLst>
        </pc:spChg>
        <pc:spChg chg="add del mod">
          <ac:chgData name="Baskar, Ramasamy" userId="4d313037-020b-48b9-a4a5-374de6a068b3" providerId="ADAL" clId="{C0D116D5-108B-47BB-BF2B-2A6D1E350D80}" dt="2022-09-27T21:12:59.710" v="7687" actId="14100"/>
          <ac:spMkLst>
            <pc:docMk/>
            <pc:sldMk cId="3379248408" sldId="257"/>
            <ac:spMk id="5" creationId="{7B551622-3C6C-43B1-8F31-12D5CB690D8B}"/>
          </ac:spMkLst>
        </pc:spChg>
        <pc:spChg chg="add del mod">
          <ac:chgData name="Baskar, Ramasamy" userId="4d313037-020b-48b9-a4a5-374de6a068b3" providerId="ADAL" clId="{C0D116D5-108B-47BB-BF2B-2A6D1E350D80}" dt="2022-09-27T20:53:00.620" v="5681" actId="478"/>
          <ac:spMkLst>
            <pc:docMk/>
            <pc:sldMk cId="3379248408" sldId="257"/>
            <ac:spMk id="6" creationId="{188F5E7D-F1EB-41E0-B959-092D3A937A51}"/>
          </ac:spMkLst>
        </pc:spChg>
        <pc:spChg chg="add del mod">
          <ac:chgData name="Baskar, Ramasamy" userId="4d313037-020b-48b9-a4a5-374de6a068b3" providerId="ADAL" clId="{C0D116D5-108B-47BB-BF2B-2A6D1E350D80}" dt="2022-09-27T21:01:28.514" v="7012" actId="478"/>
          <ac:spMkLst>
            <pc:docMk/>
            <pc:sldMk cId="3379248408" sldId="257"/>
            <ac:spMk id="7" creationId="{1376AD51-8D0A-41F8-B597-F388C612C3DD}"/>
          </ac:spMkLst>
        </pc:spChg>
        <pc:spChg chg="add mod">
          <ac:chgData name="Baskar, Ramasamy" userId="4d313037-020b-48b9-a4a5-374de6a068b3" providerId="ADAL" clId="{C0D116D5-108B-47BB-BF2B-2A6D1E350D80}" dt="2022-09-27T20:54:13.498" v="5834" actId="207"/>
          <ac:spMkLst>
            <pc:docMk/>
            <pc:sldMk cId="3379248408" sldId="257"/>
            <ac:spMk id="8" creationId="{839F8DE3-CC5E-4DFC-BC93-F0261D4DBCF7}"/>
          </ac:spMkLst>
        </pc:spChg>
        <pc:spChg chg="add mod">
          <ac:chgData name="Baskar, Ramasamy" userId="4d313037-020b-48b9-a4a5-374de6a068b3" providerId="ADAL" clId="{C0D116D5-108B-47BB-BF2B-2A6D1E350D80}" dt="2022-09-27T20:56:31.242" v="6608" actId="207"/>
          <ac:spMkLst>
            <pc:docMk/>
            <pc:sldMk cId="3379248408" sldId="257"/>
            <ac:spMk id="9" creationId="{0AB79971-A0C2-42C1-8110-048E12043F04}"/>
          </ac:spMkLst>
        </pc:spChg>
        <pc:spChg chg="add mod">
          <ac:chgData name="Baskar, Ramasamy" userId="4d313037-020b-48b9-a4a5-374de6a068b3" providerId="ADAL" clId="{C0D116D5-108B-47BB-BF2B-2A6D1E350D80}" dt="2022-09-27T21:13:30.956" v="7691" actId="122"/>
          <ac:spMkLst>
            <pc:docMk/>
            <pc:sldMk cId="3379248408" sldId="257"/>
            <ac:spMk id="11" creationId="{68B96221-5452-4E8F-91BC-D90C6089C202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3" creationId="{5A3BBE98-2728-4B5D-9F82-D458D70329AF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4" creationId="{160A04F4-AF48-4141-A13B-42C00F3B4603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5" creationId="{A02CD907-9FF7-4AD2-AEDB-08CF8F460541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6" creationId="{17A0D943-B611-41A7-B553-07424F74E9C0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7" creationId="{61D201E4-1510-4F06-BC07-FE42B7EE3876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8" creationId="{45DCBB3B-F391-4426-A442-27A188F9A597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20" creationId="{F416EF38-184B-4DDF-95FB-9846153CE97E}"/>
          </ac:spMkLst>
        </pc:spChg>
        <pc:spChg chg="add mod">
          <ac:chgData name="Baskar, Ramasamy" userId="4d313037-020b-48b9-a4a5-374de6a068b3" providerId="ADAL" clId="{C0D116D5-108B-47BB-BF2B-2A6D1E350D80}" dt="2022-09-27T21:13:13.074" v="7689" actId="1035"/>
          <ac:spMkLst>
            <pc:docMk/>
            <pc:sldMk cId="3379248408" sldId="257"/>
            <ac:spMk id="23" creationId="{2B99AB56-EAEE-4AE5-B564-D2500D81B25C}"/>
          </ac:spMkLst>
        </pc:spChg>
        <pc:spChg chg="add mod">
          <ac:chgData name="Baskar, Ramasamy" userId="4d313037-020b-48b9-a4a5-374de6a068b3" providerId="ADAL" clId="{C0D116D5-108B-47BB-BF2B-2A6D1E350D80}" dt="2022-09-27T21:09:27.152" v="7532" actId="1037"/>
          <ac:spMkLst>
            <pc:docMk/>
            <pc:sldMk cId="3379248408" sldId="257"/>
            <ac:spMk id="24" creationId="{F571ACFB-2EFC-4ABE-9664-38BFB49D30F5}"/>
          </ac:spMkLst>
        </pc:spChg>
        <pc:spChg chg="add mod">
          <ac:chgData name="Baskar, Ramasamy" userId="4d313037-020b-48b9-a4a5-374de6a068b3" providerId="ADAL" clId="{C0D116D5-108B-47BB-BF2B-2A6D1E350D80}" dt="2022-09-27T21:09:57.355" v="7679" actId="20577"/>
          <ac:spMkLst>
            <pc:docMk/>
            <pc:sldMk cId="3379248408" sldId="257"/>
            <ac:spMk id="25" creationId="{5E3C0DB5-87AF-4D89-A827-0237E07FF274}"/>
          </ac:spMkLst>
        </pc:spChg>
        <pc:spChg chg="add mod ord">
          <ac:chgData name="Baskar, Ramasamy" userId="4d313037-020b-48b9-a4a5-374de6a068b3" providerId="ADAL" clId="{C0D116D5-108B-47BB-BF2B-2A6D1E350D80}" dt="2022-09-27T21:10:45.249" v="7682" actId="167"/>
          <ac:spMkLst>
            <pc:docMk/>
            <pc:sldMk cId="3379248408" sldId="257"/>
            <ac:spMk id="26" creationId="{6576CA75-C777-430E-B863-92A1069C6E79}"/>
          </ac:spMkLst>
        </pc:spChg>
        <pc:spChg chg="add mod ord">
          <ac:chgData name="Baskar, Ramasamy" userId="4d313037-020b-48b9-a4a5-374de6a068b3" providerId="ADAL" clId="{C0D116D5-108B-47BB-BF2B-2A6D1E350D80}" dt="2022-09-27T21:12:32.760" v="7685" actId="207"/>
          <ac:spMkLst>
            <pc:docMk/>
            <pc:sldMk cId="3379248408" sldId="257"/>
            <ac:spMk id="27" creationId="{82E5CA7D-CCAD-44F8-B850-BF54EDFC53B5}"/>
          </ac:spMkLst>
        </pc:spChg>
        <pc:graphicFrameChg chg="add mod modGraphic">
          <ac:chgData name="Baskar, Ramasamy" userId="4d313037-020b-48b9-a4a5-374de6a068b3" providerId="ADAL" clId="{C0D116D5-108B-47BB-BF2B-2A6D1E350D80}" dt="2022-09-27T21:05:31.302" v="7230" actId="14100"/>
          <ac:graphicFrameMkLst>
            <pc:docMk/>
            <pc:sldMk cId="3379248408" sldId="257"/>
            <ac:graphicFrameMk id="10" creationId="{1D2318E1-9298-4C12-849C-24946E1075BE}"/>
          </ac:graphicFrameMkLst>
        </pc:graphicFrameChg>
        <pc:graphicFrameChg chg="add del mod modGraphic">
          <ac:chgData name="Baskar, Ramasamy" userId="4d313037-020b-48b9-a4a5-374de6a068b3" providerId="ADAL" clId="{C0D116D5-108B-47BB-BF2B-2A6D1E350D80}" dt="2022-09-27T20:58:21.324" v="6878" actId="478"/>
          <ac:graphicFrameMkLst>
            <pc:docMk/>
            <pc:sldMk cId="3379248408" sldId="257"/>
            <ac:graphicFrameMk id="12" creationId="{58E29BCD-1747-45AF-A1BF-93D09256274E}"/>
          </ac:graphicFrameMkLst>
        </pc:graphicFrameChg>
        <pc:graphicFrameChg chg="add del mod">
          <ac:chgData name="Baskar, Ramasamy" userId="4d313037-020b-48b9-a4a5-374de6a068b3" providerId="ADAL" clId="{C0D116D5-108B-47BB-BF2B-2A6D1E350D80}" dt="2022-09-27T21:00:11.044" v="6881"/>
          <ac:graphicFrameMkLst>
            <pc:docMk/>
            <pc:sldMk cId="3379248408" sldId="257"/>
            <ac:graphicFrameMk id="19" creationId="{181ED388-3B68-400F-A65B-ED53EA1AC588}"/>
          </ac:graphicFrameMkLst>
        </pc:graphicFrameChg>
        <pc:graphicFrameChg chg="add del mod">
          <ac:chgData name="Baskar, Ramasamy" userId="4d313037-020b-48b9-a4a5-374de6a068b3" providerId="ADAL" clId="{C0D116D5-108B-47BB-BF2B-2A6D1E350D80}" dt="2022-09-27T21:00:11.044" v="6881"/>
          <ac:graphicFrameMkLst>
            <pc:docMk/>
            <pc:sldMk cId="3379248408" sldId="257"/>
            <ac:graphicFrameMk id="21" creationId="{08D1027A-0CDA-42DE-AF05-90BD317C4506}"/>
          </ac:graphicFrameMkLst>
        </pc:graphicFrameChg>
        <pc:graphicFrameChg chg="add mod modGraphic">
          <ac:chgData name="Baskar, Ramasamy" userId="4d313037-020b-48b9-a4a5-374de6a068b3" providerId="ADAL" clId="{C0D116D5-108B-47BB-BF2B-2A6D1E350D80}" dt="2022-09-27T21:08:34.461" v="7417" actId="2165"/>
          <ac:graphicFrameMkLst>
            <pc:docMk/>
            <pc:sldMk cId="3379248408" sldId="257"/>
            <ac:graphicFrameMk id="22" creationId="{469DA32D-70B2-4484-AB75-252313153983}"/>
          </ac:graphicFrameMkLst>
        </pc:graphicFrameChg>
      </pc:sldChg>
      <pc:sldChg chg="modSp new mod">
        <pc:chgData name="Baskar, Ramasamy" userId="4d313037-020b-48b9-a4a5-374de6a068b3" providerId="ADAL" clId="{C0D116D5-108B-47BB-BF2B-2A6D1E350D80}" dt="2022-09-27T21:01:21.870" v="7011" actId="27636"/>
        <pc:sldMkLst>
          <pc:docMk/>
          <pc:sldMk cId="3269317834" sldId="258"/>
        </pc:sldMkLst>
        <pc:spChg chg="mod">
          <ac:chgData name="Baskar, Ramasamy" userId="4d313037-020b-48b9-a4a5-374de6a068b3" providerId="ADAL" clId="{C0D116D5-108B-47BB-BF2B-2A6D1E350D80}" dt="2022-09-27T21:01:21.870" v="7011" actId="27636"/>
          <ac:spMkLst>
            <pc:docMk/>
            <pc:sldMk cId="3269317834" sldId="258"/>
            <ac:spMk id="3" creationId="{3A2629BB-AC84-4E90-9DC5-96F191C07E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D05-CA72-4CEE-A7FC-7173835F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B7847-01D6-45E7-8A92-6F37CA2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03FF-F6BE-434C-A185-71E602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203F-63BC-4DAF-9B38-92B0B9F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943-2041-48D1-9DAD-5CA8220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6CF-27CD-4175-A112-4A739A8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A315-2385-4CAE-B8FD-AEF871F0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E4BB-E98E-49DB-8E1A-D665E5B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6CA8-3B79-417E-84DC-B7CEB0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A64-7A04-4D18-B905-DC70BEF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6C21-C801-4D07-80C9-482F9DA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AB4F-D136-4417-B797-DB8F8F58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3807-639C-40EA-833B-3824181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B6A-1EBF-4AE8-9176-846F5A0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5D59-B090-4A26-9A66-40B0B7C7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D29-E83D-4303-BEEE-14BFEB2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F67-DC3D-4E58-AB1F-E78F4D83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844-BA8E-40D4-B480-DEC2BDAF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CC0-AFE3-4E42-8FDC-B89842D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B94B-689E-4C95-B2E4-276C3AA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0DB-B196-4788-9BF5-B185233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0EB-D370-44E0-80A9-CDAD236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BBA-A6C0-43FD-B21E-0ABEFA1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C86D-A9B8-428A-BA87-17F176B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B9F8-0E44-4194-B1DE-24570DE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CD84-07FF-4B94-B710-37D3F85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B09B-37BF-40CB-AD28-8F36933A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E8B5-E9A9-4604-92C7-976D7E23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A0A1-D70B-4609-94C9-F7A7ED1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1D4E-F27E-4880-A497-FC95F72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A30-F59F-4AA0-A61C-EA91B53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FC5-CD93-4090-AB33-8A53915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C0AC-74F4-402D-95D8-4B5A699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BD6B-D00D-4AB9-9BA7-5AF1E8C1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E306-CD72-4208-B307-E2866EB9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38EA-3C14-4EB2-98A8-F78816E9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1231-D004-4CB2-B4AE-CA2F6DE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4BD3-6096-402E-BC0B-C1A7F47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8123-D640-487A-BF0D-BFC726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0E-94DD-429B-A32E-D4D7699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208-EA00-4D2C-A423-29E06763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8F64-B156-473D-820E-625850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6269-D109-4400-B68D-5B05356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5DB5-2642-43BC-8F93-9716B45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4C61-5919-4DD7-A64D-7AE013D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A416-A99E-4A4D-8B6D-CCD4CBD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D4AA-9443-46FF-A44B-97A2CEF8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CF71-6C48-43B3-A2CD-1F3BD2E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D0FF-3B38-41D1-83F0-1AD2F002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A61F-2F9F-4ADA-8020-C54FCBD9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1478-E3FD-4AB7-9477-27E1DB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5B01-98CE-4A2E-AC50-F0BFB88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96D-886C-436B-BD10-681F7DC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F740-E7CA-4BF5-BEA3-44E6CF7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5CD9-0F66-41E0-AC1D-77DE0547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F4E7-9DB4-4738-8725-5FBAEE5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F4A5-214F-4B9B-8ED8-21E5D56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C8C2-B115-49FC-80C5-D6B1306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F705-D1F9-41C5-AB69-E0A1388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A8D-2181-443B-8AAF-8351509C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5CEF-4728-40F7-960A-7DBE3665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49F-029A-4891-B5D8-6709E865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70E-F6E2-45D7-A066-BE894D46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298CE7A-7C63-4CB6-87D5-F072BCD7CBA5}"/>
              </a:ext>
            </a:extLst>
          </p:cNvPr>
          <p:cNvSpPr/>
          <p:nvPr/>
        </p:nvSpPr>
        <p:spPr>
          <a:xfrm>
            <a:off x="3972887" y="901700"/>
            <a:ext cx="6011864" cy="581342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7D3B3B-7463-4496-8B64-AEDA78A33F36}"/>
              </a:ext>
            </a:extLst>
          </p:cNvPr>
          <p:cNvSpPr/>
          <p:nvPr/>
        </p:nvSpPr>
        <p:spPr>
          <a:xfrm>
            <a:off x="4921445" y="4286335"/>
            <a:ext cx="4887644" cy="1838240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05D284-E114-4523-850F-ABF34C2ED12C}"/>
              </a:ext>
            </a:extLst>
          </p:cNvPr>
          <p:cNvSpPr/>
          <p:nvPr/>
        </p:nvSpPr>
        <p:spPr>
          <a:xfrm>
            <a:off x="2699315" y="1408922"/>
            <a:ext cx="1006239" cy="28774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BB8F84-EA4A-4AA5-BD5F-1B536DB0148F}"/>
              </a:ext>
            </a:extLst>
          </p:cNvPr>
          <p:cNvSpPr/>
          <p:nvPr/>
        </p:nvSpPr>
        <p:spPr>
          <a:xfrm>
            <a:off x="171100" y="901700"/>
            <a:ext cx="1627465" cy="39051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8BF2D01-9CCA-474B-AF4F-DFDC3F399F47}"/>
              </a:ext>
            </a:extLst>
          </p:cNvPr>
          <p:cNvSpPr/>
          <p:nvPr/>
        </p:nvSpPr>
        <p:spPr>
          <a:xfrm>
            <a:off x="489882" y="1501630"/>
            <a:ext cx="931178" cy="73823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287777-BFDD-4195-A7D2-EE6FDFA4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2558644"/>
            <a:ext cx="931179" cy="73823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B00384E0-0E12-4A2B-AB60-B8848890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6" y="3573712"/>
            <a:ext cx="931179" cy="7382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E7BBD6-75FE-45BC-87C7-172C333EC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98" y="1992648"/>
            <a:ext cx="843444" cy="8354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A05751-8944-43BF-AA99-2F9D6C02C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75" y="3377766"/>
            <a:ext cx="685443" cy="9201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A28165-870B-4983-B839-650BE486E816}"/>
              </a:ext>
            </a:extLst>
          </p:cNvPr>
          <p:cNvSpPr txBox="1"/>
          <p:nvPr/>
        </p:nvSpPr>
        <p:spPr>
          <a:xfrm>
            <a:off x="171100" y="889233"/>
            <a:ext cx="162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On-Premise</a:t>
            </a:r>
          </a:p>
          <a:p>
            <a:pPr algn="ctr"/>
            <a:r>
              <a:rPr lang="en-GB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Data</a:t>
            </a:r>
          </a:p>
          <a:p>
            <a:pPr algn="ctr"/>
            <a:r>
              <a:rPr lang="en-GB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(DB / XL / Txt)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2B630-E463-4D30-BB38-B0633D6005B3}"/>
              </a:ext>
            </a:extLst>
          </p:cNvPr>
          <p:cNvSpPr txBox="1"/>
          <p:nvPr/>
        </p:nvSpPr>
        <p:spPr>
          <a:xfrm>
            <a:off x="2397320" y="1456770"/>
            <a:ext cx="162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Synapse Data Pipeline</a:t>
            </a:r>
          </a:p>
          <a:p>
            <a:pPr algn="ctr"/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Ingestion/</a:t>
            </a:r>
          </a:p>
          <a:p>
            <a:pPr algn="ctr"/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FCCBD-FDB4-48B0-9EC1-C082815E7D82}"/>
              </a:ext>
            </a:extLst>
          </p:cNvPr>
          <p:cNvSpPr txBox="1"/>
          <p:nvPr/>
        </p:nvSpPr>
        <p:spPr>
          <a:xfrm>
            <a:off x="2503308" y="2879481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Bricks    Notebook</a:t>
            </a:r>
          </a:p>
          <a:p>
            <a:pPr algn="ctr"/>
            <a:r>
              <a:rPr lang="en-GB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B40CBB8-87BE-4F60-8929-C8B73DE758B7}"/>
              </a:ext>
            </a:extLst>
          </p:cNvPr>
          <p:cNvSpPr/>
          <p:nvPr/>
        </p:nvSpPr>
        <p:spPr>
          <a:xfrm rot="5400000">
            <a:off x="2851492" y="3007699"/>
            <a:ext cx="716670" cy="3103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EBDBCC5-D6B4-4747-B4A8-3F81C30AC8A6}"/>
              </a:ext>
            </a:extLst>
          </p:cNvPr>
          <p:cNvSpPr/>
          <p:nvPr/>
        </p:nvSpPr>
        <p:spPr>
          <a:xfrm rot="2726789" flipV="1">
            <a:off x="2043383" y="1682911"/>
            <a:ext cx="484632" cy="1143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9321F6-ACBA-41A7-B244-32BA52CCBC7F}"/>
              </a:ext>
            </a:extLst>
          </p:cNvPr>
          <p:cNvSpPr/>
          <p:nvPr/>
        </p:nvSpPr>
        <p:spPr>
          <a:xfrm rot="8155873" flipV="1">
            <a:off x="2044781" y="3135606"/>
            <a:ext cx="484632" cy="1143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1907ECC-D75C-488C-BB3F-1D12647795B7}"/>
              </a:ext>
            </a:extLst>
          </p:cNvPr>
          <p:cNvSpPr/>
          <p:nvPr/>
        </p:nvSpPr>
        <p:spPr>
          <a:xfrm rot="5400000" flipV="1">
            <a:off x="2002009" y="2515648"/>
            <a:ext cx="484632" cy="906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87869B5-A977-47C1-B7F5-5ABF39419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29" y="4693890"/>
            <a:ext cx="705009" cy="844416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A302F9B9-8846-4C42-8A7B-790769BDE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87" y="4671603"/>
            <a:ext cx="1006679" cy="844415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81E5AC4-806E-49E1-8290-C6B32D997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37" y="4671603"/>
            <a:ext cx="1157081" cy="844415"/>
          </a:xfrm>
          <a:prstGeom prst="rect">
            <a:avLst/>
          </a:prstGeom>
        </p:spPr>
      </p:pic>
      <p:pic>
        <p:nvPicPr>
          <p:cNvPr id="38" name="Picture 37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E8FA3FFA-C3E2-4BED-9024-474EAD1C47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29" y="4643552"/>
            <a:ext cx="1006679" cy="8444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A195D2-C0D8-4FBC-82A1-E5A0870C3B19}"/>
              </a:ext>
            </a:extLst>
          </p:cNvPr>
          <p:cNvCxnSpPr>
            <a:cxnSpLocks/>
          </p:cNvCxnSpPr>
          <p:nvPr/>
        </p:nvCxnSpPr>
        <p:spPr>
          <a:xfrm>
            <a:off x="5941095" y="5236295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B5AB8C-C168-4009-9A44-CDDA8148D2EA}"/>
              </a:ext>
            </a:extLst>
          </p:cNvPr>
          <p:cNvCxnSpPr>
            <a:cxnSpLocks/>
          </p:cNvCxnSpPr>
          <p:nvPr/>
        </p:nvCxnSpPr>
        <p:spPr>
          <a:xfrm>
            <a:off x="7072142" y="5229304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4BC208-7544-41E9-B343-4A7264E34A18}"/>
              </a:ext>
            </a:extLst>
          </p:cNvPr>
          <p:cNvCxnSpPr>
            <a:cxnSpLocks/>
          </p:cNvCxnSpPr>
          <p:nvPr/>
        </p:nvCxnSpPr>
        <p:spPr>
          <a:xfrm>
            <a:off x="8259605" y="5230702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C911A3-04D6-4D59-836C-44A2809C54D6}"/>
              </a:ext>
            </a:extLst>
          </p:cNvPr>
          <p:cNvSpPr txBox="1"/>
          <p:nvPr/>
        </p:nvSpPr>
        <p:spPr>
          <a:xfrm>
            <a:off x="5323314" y="5582771"/>
            <a:ext cx="623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Raw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BC967-6243-49C0-93AA-F40058899E8C}"/>
              </a:ext>
            </a:extLst>
          </p:cNvPr>
          <p:cNvSpPr txBox="1"/>
          <p:nvPr/>
        </p:nvSpPr>
        <p:spPr>
          <a:xfrm>
            <a:off x="6452193" y="5585875"/>
            <a:ext cx="623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Delta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2AD0C-77D4-4252-A0D3-EB9B6BC21E14}"/>
              </a:ext>
            </a:extLst>
          </p:cNvPr>
          <p:cNvSpPr txBox="1"/>
          <p:nvPr/>
        </p:nvSpPr>
        <p:spPr>
          <a:xfrm>
            <a:off x="7622529" y="5588983"/>
            <a:ext cx="623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Delta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6131-B19E-44A9-8230-87F68D62111D}"/>
              </a:ext>
            </a:extLst>
          </p:cNvPr>
          <p:cNvSpPr txBox="1"/>
          <p:nvPr/>
        </p:nvSpPr>
        <p:spPr>
          <a:xfrm>
            <a:off x="8853592" y="5582764"/>
            <a:ext cx="623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Delta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7" name="Arrow: U-Turn 56">
            <a:extLst>
              <a:ext uri="{FF2B5EF4-FFF2-40B4-BE49-F238E27FC236}">
                <a16:creationId xmlns:a16="http://schemas.microsoft.com/office/drawing/2014/main" id="{2AFD0E01-9D2A-4E49-8E1E-D2A3F811618E}"/>
              </a:ext>
            </a:extLst>
          </p:cNvPr>
          <p:cNvSpPr/>
          <p:nvPr/>
        </p:nvSpPr>
        <p:spPr>
          <a:xfrm>
            <a:off x="5391463" y="3617811"/>
            <a:ext cx="1143468" cy="877824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7FA88D65-5CE0-4311-895A-560B023C6B2B}"/>
              </a:ext>
            </a:extLst>
          </p:cNvPr>
          <p:cNvSpPr/>
          <p:nvPr/>
        </p:nvSpPr>
        <p:spPr>
          <a:xfrm>
            <a:off x="6663656" y="3617811"/>
            <a:ext cx="1157081" cy="877824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Arrow: U-Turn 61">
            <a:extLst>
              <a:ext uri="{FF2B5EF4-FFF2-40B4-BE49-F238E27FC236}">
                <a16:creationId xmlns:a16="http://schemas.microsoft.com/office/drawing/2014/main" id="{33309924-8A4F-4D0B-8986-D0C780F79826}"/>
              </a:ext>
            </a:extLst>
          </p:cNvPr>
          <p:cNvSpPr/>
          <p:nvPr/>
        </p:nvSpPr>
        <p:spPr>
          <a:xfrm>
            <a:off x="7952706" y="3617811"/>
            <a:ext cx="1264132" cy="877824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AC0DC4-DC1F-49A1-9009-992EA4201722}"/>
              </a:ext>
            </a:extLst>
          </p:cNvPr>
          <p:cNvSpPr txBox="1"/>
          <p:nvPr/>
        </p:nvSpPr>
        <p:spPr>
          <a:xfrm>
            <a:off x="5659817" y="38671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>
                <a:latin typeface="Arial Nova" panose="020B0604020202020204" pitchFamily="34" charset="0"/>
              </a:rPr>
              <a:t>Raw to</a:t>
            </a:r>
          </a:p>
          <a:p>
            <a:pPr algn="ctr"/>
            <a:r>
              <a:rPr lang="en-GB" sz="900" dirty="0">
                <a:latin typeface="Arial Nova" panose="020B0604020202020204" pitchFamily="34" charset="0"/>
              </a:rPr>
              <a:t>Delta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E4A610-27A9-402C-94E4-C554919A1053}"/>
              </a:ext>
            </a:extLst>
          </p:cNvPr>
          <p:cNvSpPr txBox="1"/>
          <p:nvPr/>
        </p:nvSpPr>
        <p:spPr>
          <a:xfrm>
            <a:off x="6810704" y="3867150"/>
            <a:ext cx="7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>
                <a:latin typeface="Arial Nova" panose="020B0604020202020204" pitchFamily="34" charset="0"/>
              </a:rPr>
              <a:t>Joins &amp;</a:t>
            </a:r>
          </a:p>
          <a:p>
            <a:pPr algn="ctr"/>
            <a:r>
              <a:rPr lang="en-GB" sz="900" dirty="0">
                <a:latin typeface="Arial Nova" panose="020B0604020202020204" pitchFamily="34" charset="0"/>
              </a:rPr>
              <a:t>Transform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DC60A4-1401-407D-9C62-2EA0A9EC2383}"/>
              </a:ext>
            </a:extLst>
          </p:cNvPr>
          <p:cNvSpPr txBox="1"/>
          <p:nvPr/>
        </p:nvSpPr>
        <p:spPr>
          <a:xfrm>
            <a:off x="8087540" y="3867146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rial Nova" panose="020B0604020202020204" pitchFamily="34" charset="0"/>
              </a:rPr>
              <a:t>Dim/Fact</a:t>
            </a:r>
          </a:p>
          <a:p>
            <a:pPr algn="ctr"/>
            <a:r>
              <a:rPr lang="en-GB" sz="900" dirty="0">
                <a:latin typeface="Arial Nova" panose="020B0604020202020204" pitchFamily="34" charset="0"/>
              </a:rPr>
              <a:t>Aggregates</a:t>
            </a: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D886D8E-F2FD-4E2A-9C9B-387E5987DC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27" y="4543733"/>
            <a:ext cx="1165358" cy="1377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12C404-965B-4BE5-9BD5-D84E36FB7ADF}"/>
              </a:ext>
            </a:extLst>
          </p:cNvPr>
          <p:cNvCxnSpPr>
            <a:cxnSpLocks/>
          </p:cNvCxnSpPr>
          <p:nvPr/>
        </p:nvCxnSpPr>
        <p:spPr>
          <a:xfrm>
            <a:off x="1019926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40CA7C-367D-47F7-ACDB-C1C5AFDCC282}"/>
              </a:ext>
            </a:extLst>
          </p:cNvPr>
          <p:cNvSpPr txBox="1"/>
          <p:nvPr/>
        </p:nvSpPr>
        <p:spPr>
          <a:xfrm>
            <a:off x="4104671" y="4970840"/>
            <a:ext cx="73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ADLS Gen2 Data Lake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D1EA36-FF44-467B-B1CF-7E11F4A0DBA3}"/>
              </a:ext>
            </a:extLst>
          </p:cNvPr>
          <p:cNvSpPr txBox="1"/>
          <p:nvPr/>
        </p:nvSpPr>
        <p:spPr>
          <a:xfrm>
            <a:off x="3539649" y="142875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Modern Data Platform – Context Diagram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635B18E-4F1A-4213-BB43-17DA4872CA5C}"/>
              </a:ext>
            </a:extLst>
          </p:cNvPr>
          <p:cNvCxnSpPr>
            <a:cxnSpLocks/>
          </p:cNvCxnSpPr>
          <p:nvPr/>
        </p:nvCxnSpPr>
        <p:spPr>
          <a:xfrm>
            <a:off x="2188737" y="1905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8BA39573-0A4A-4FAD-B449-6CA35C13B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50" y="2025216"/>
            <a:ext cx="685443" cy="92015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BBD966C-0FC2-404C-890A-F6DDF4969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28" y="2022899"/>
            <a:ext cx="843444" cy="83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B882A6-4465-4CBF-B4AD-CB5D262D4811}"/>
              </a:ext>
            </a:extLst>
          </p:cNvPr>
          <p:cNvCxnSpPr>
            <a:cxnSpLocks/>
          </p:cNvCxnSpPr>
          <p:nvPr/>
        </p:nvCxnSpPr>
        <p:spPr>
          <a:xfrm>
            <a:off x="6131595" y="2483570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E800DB0D-7E06-41B4-989D-F18F3F802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00" y="2025216"/>
            <a:ext cx="685443" cy="920153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A8EAA1-0DF1-4F90-AE3C-2812784B58C5}"/>
              </a:ext>
            </a:extLst>
          </p:cNvPr>
          <p:cNvCxnSpPr>
            <a:cxnSpLocks/>
          </p:cNvCxnSpPr>
          <p:nvPr/>
        </p:nvCxnSpPr>
        <p:spPr>
          <a:xfrm>
            <a:off x="7398420" y="2483570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3E51FE43-05D2-4843-85CB-902EB334C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25" y="2025216"/>
            <a:ext cx="685443" cy="920153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7D0BB6-3BA4-4F18-BE19-105D4AC24A8E}"/>
              </a:ext>
            </a:extLst>
          </p:cNvPr>
          <p:cNvSpPr/>
          <p:nvPr/>
        </p:nvSpPr>
        <p:spPr>
          <a:xfrm>
            <a:off x="5403550" y="1853173"/>
            <a:ext cx="3521048" cy="1174088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6D484B2-B7A1-4AC2-A69C-8786408EC603}"/>
              </a:ext>
            </a:extLst>
          </p:cNvPr>
          <p:cNvCxnSpPr>
            <a:cxnSpLocks/>
          </p:cNvCxnSpPr>
          <p:nvPr/>
        </p:nvCxnSpPr>
        <p:spPr>
          <a:xfrm>
            <a:off x="4823495" y="5236295"/>
            <a:ext cx="417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BA65CB-0D52-4063-AAFA-E4F680635408}"/>
              </a:ext>
            </a:extLst>
          </p:cNvPr>
          <p:cNvCxnSpPr>
            <a:cxnSpLocks/>
          </p:cNvCxnSpPr>
          <p:nvPr/>
        </p:nvCxnSpPr>
        <p:spPr>
          <a:xfrm>
            <a:off x="5052095" y="2474045"/>
            <a:ext cx="491455" cy="3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C36E160-09A8-4B64-B2AA-56474FCC8941}"/>
              </a:ext>
            </a:extLst>
          </p:cNvPr>
          <p:cNvSpPr txBox="1"/>
          <p:nvPr/>
        </p:nvSpPr>
        <p:spPr>
          <a:xfrm>
            <a:off x="11023600" y="147646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Reporting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2AEBB9-ABD4-42A9-AC6B-A111BB2ECBA1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10199262" y="1607265"/>
            <a:ext cx="824338" cy="5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row: Bent 98">
            <a:extLst>
              <a:ext uri="{FF2B5EF4-FFF2-40B4-BE49-F238E27FC236}">
                <a16:creationId xmlns:a16="http://schemas.microsoft.com/office/drawing/2014/main" id="{E44E2A57-C233-4AEB-8844-5D7B20E7D947}"/>
              </a:ext>
            </a:extLst>
          </p:cNvPr>
          <p:cNvSpPr/>
          <p:nvPr/>
        </p:nvSpPr>
        <p:spPr>
          <a:xfrm flipV="1">
            <a:off x="3039346" y="4299242"/>
            <a:ext cx="951365" cy="1082179"/>
          </a:xfrm>
          <a:prstGeom prst="bentArrow">
            <a:avLst>
              <a:gd name="adj1" fmla="val 25000"/>
              <a:gd name="adj2" fmla="val 23763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894439-D995-4B38-A6BC-0510B011D43D}"/>
              </a:ext>
            </a:extLst>
          </p:cNvPr>
          <p:cNvSpPr txBox="1"/>
          <p:nvPr/>
        </p:nvSpPr>
        <p:spPr>
          <a:xfrm>
            <a:off x="10963858" y="3406860"/>
            <a:ext cx="938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Data extract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9206A9-8C46-43D9-9735-D63B22D25044}"/>
              </a:ext>
            </a:extLst>
          </p:cNvPr>
          <p:cNvSpPr txBox="1"/>
          <p:nvPr/>
        </p:nvSpPr>
        <p:spPr>
          <a:xfrm>
            <a:off x="10780315" y="5413460"/>
            <a:ext cx="13051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AI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&amp;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A3757E-9FD6-4852-AA7A-A10E72AA31B9}"/>
              </a:ext>
            </a:extLst>
          </p:cNvPr>
          <p:cNvCxnSpPr>
            <a:cxnSpLocks/>
          </p:cNvCxnSpPr>
          <p:nvPr/>
        </p:nvCxnSpPr>
        <p:spPr>
          <a:xfrm>
            <a:off x="10224662" y="5079953"/>
            <a:ext cx="652723" cy="63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5F132B-4B2E-40CB-956D-DD4B7394A6D3}"/>
              </a:ext>
            </a:extLst>
          </p:cNvPr>
          <p:cNvCxnSpPr>
            <a:endCxn id="100" idx="1"/>
          </p:cNvCxnSpPr>
          <p:nvPr/>
        </p:nvCxnSpPr>
        <p:spPr>
          <a:xfrm flipV="1">
            <a:off x="10224662" y="3537665"/>
            <a:ext cx="739196" cy="3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9196B3-5C32-46FC-B0F6-1B81DFC16AB0}"/>
              </a:ext>
            </a:extLst>
          </p:cNvPr>
          <p:cNvSpPr txBox="1"/>
          <p:nvPr/>
        </p:nvSpPr>
        <p:spPr>
          <a:xfrm>
            <a:off x="3268042" y="4269996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Synapse </a:t>
            </a:r>
          </a:p>
          <a:p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</a:p>
          <a:p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Pipelines/</a:t>
            </a:r>
          </a:p>
          <a:p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Databricks</a:t>
            </a:r>
          </a:p>
          <a:p>
            <a:r>
              <a:rPr lang="en-GB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28831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E5CA7D-CCAD-44F8-B850-BF54EDFC53B5}"/>
              </a:ext>
            </a:extLst>
          </p:cNvPr>
          <p:cNvSpPr/>
          <p:nvPr/>
        </p:nvSpPr>
        <p:spPr>
          <a:xfrm>
            <a:off x="977900" y="1042206"/>
            <a:ext cx="7410450" cy="190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76CA75-C777-430E-B863-92A1069C6E79}"/>
              </a:ext>
            </a:extLst>
          </p:cNvPr>
          <p:cNvSpPr/>
          <p:nvPr/>
        </p:nvSpPr>
        <p:spPr>
          <a:xfrm>
            <a:off x="977900" y="3092450"/>
            <a:ext cx="7410450" cy="14716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51622-3C6C-43B1-8F31-12D5CB690D8B}"/>
              </a:ext>
            </a:extLst>
          </p:cNvPr>
          <p:cNvSpPr txBox="1"/>
          <p:nvPr/>
        </p:nvSpPr>
        <p:spPr>
          <a:xfrm>
            <a:off x="1119063" y="1314088"/>
            <a:ext cx="3378199" cy="147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Raise defect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Assess validity of defect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Assign/reject defect 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Analyse defect – identify if defect exists in code or environment etc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Resolve defect – fix problem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Schedule fix into release for testing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Retest defect – close/fail defect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endParaRPr lang="en-GB" sz="563" dirty="0">
              <a:latin typeface="Arial Nova Cond" panose="020B0506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8DE3-CC5E-4DFC-BC93-F0261D4DBCF7}"/>
              </a:ext>
            </a:extLst>
          </p:cNvPr>
          <p:cNvSpPr txBox="1"/>
          <p:nvPr/>
        </p:nvSpPr>
        <p:spPr>
          <a:xfrm>
            <a:off x="1351916" y="1042206"/>
            <a:ext cx="2390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Stages of Defect Management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79971-A0C2-42C1-8110-048E12043F04}"/>
              </a:ext>
            </a:extLst>
          </p:cNvPr>
          <p:cNvSpPr txBox="1"/>
          <p:nvPr/>
        </p:nvSpPr>
        <p:spPr>
          <a:xfrm>
            <a:off x="4823621" y="1048556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Contents in Defect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D2318E1-9298-4C12-849C-24946E107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6286"/>
              </p:ext>
            </p:extLst>
          </p:nvPr>
        </p:nvGraphicFramePr>
        <p:xfrm>
          <a:off x="1135379" y="3401071"/>
          <a:ext cx="3361883" cy="10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9">
                  <a:extLst>
                    <a:ext uri="{9D8B030D-6E8A-4147-A177-3AD203B41FA5}">
                      <a16:colId xmlns:a16="http://schemas.microsoft.com/office/drawing/2014/main" val="963537540"/>
                    </a:ext>
                  </a:extLst>
                </a:gridCol>
                <a:gridCol w="659746">
                  <a:extLst>
                    <a:ext uri="{9D8B030D-6E8A-4147-A177-3AD203B41FA5}">
                      <a16:colId xmlns:a16="http://schemas.microsoft.com/office/drawing/2014/main" val="139540466"/>
                    </a:ext>
                  </a:extLst>
                </a:gridCol>
                <a:gridCol w="2526948">
                  <a:extLst>
                    <a:ext uri="{9D8B030D-6E8A-4147-A177-3AD203B41FA5}">
                      <a16:colId xmlns:a16="http://schemas.microsoft.com/office/drawing/2014/main" val="4113572659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Very 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resolved/fixed immediately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354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 in the next planned release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944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Medium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 prior to test completion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821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Low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Fix when all other bugs have been resolved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0955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5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Defer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Do not fix for current version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57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B96221-5452-4E8F-91BC-D90C6089C202}"/>
              </a:ext>
            </a:extLst>
          </p:cNvPr>
          <p:cNvSpPr txBox="1"/>
          <p:nvPr/>
        </p:nvSpPr>
        <p:spPr>
          <a:xfrm>
            <a:off x="2788920" y="315447"/>
            <a:ext cx="338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adi" panose="020B0604020104020204" pitchFamily="34" charset="0"/>
              </a:rPr>
              <a:t>Defect Life Cycle</a:t>
            </a:r>
          </a:p>
        </p:txBody>
      </p:sp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469DA32D-70B2-4484-AB75-25231315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92768"/>
              </p:ext>
            </p:extLst>
          </p:nvPr>
        </p:nvGraphicFramePr>
        <p:xfrm>
          <a:off x="4526280" y="3401071"/>
          <a:ext cx="3684271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89">
                  <a:extLst>
                    <a:ext uri="{9D8B030D-6E8A-4147-A177-3AD203B41FA5}">
                      <a16:colId xmlns:a16="http://schemas.microsoft.com/office/drawing/2014/main" val="963537540"/>
                    </a:ext>
                  </a:extLst>
                </a:gridCol>
                <a:gridCol w="653831">
                  <a:extLst>
                    <a:ext uri="{9D8B030D-6E8A-4147-A177-3AD203B41FA5}">
                      <a16:colId xmlns:a16="http://schemas.microsoft.com/office/drawing/2014/main" val="139540466"/>
                    </a:ext>
                  </a:extLst>
                </a:gridCol>
                <a:gridCol w="2838451">
                  <a:extLst>
                    <a:ext uri="{9D8B030D-6E8A-4147-A177-3AD203B41FA5}">
                      <a16:colId xmlns:a16="http://schemas.microsoft.com/office/drawing/2014/main" val="4113572659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Critical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Total failure, complete loss of test environment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354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Failure, complete loss of significant functional area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944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Medium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Failure, unexpected behaviour of functionality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821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Low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Minor error, business can live with that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095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B99AB56-EAEE-4AE5-B564-D2500D81B25C}"/>
              </a:ext>
            </a:extLst>
          </p:cNvPr>
          <p:cNvSpPr txBox="1"/>
          <p:nvPr/>
        </p:nvSpPr>
        <p:spPr>
          <a:xfrm>
            <a:off x="4497263" y="1301388"/>
            <a:ext cx="3891087" cy="163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Defect Id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Summary of the defect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Status of defect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Owner of defect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Priority &amp; Severity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by who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on 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Test Id 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5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in which release/version</a:t>
            </a:r>
            <a:endParaRPr lang="en-GB" sz="105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endParaRPr lang="en-GB" sz="563" dirty="0">
              <a:latin typeface="Arial Nova Cond" panose="020B0506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1ACFB-2EFC-4ABE-9664-38BFB49D30F5}"/>
              </a:ext>
            </a:extLst>
          </p:cNvPr>
          <p:cNvSpPr txBox="1"/>
          <p:nvPr/>
        </p:nvSpPr>
        <p:spPr>
          <a:xfrm>
            <a:off x="1237616" y="3175806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Defect Priority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C0DB5-87AF-4D89-A827-0237E07FF274}"/>
              </a:ext>
            </a:extLst>
          </p:cNvPr>
          <p:cNvSpPr txBox="1"/>
          <p:nvPr/>
        </p:nvSpPr>
        <p:spPr>
          <a:xfrm>
            <a:off x="4660266" y="3175806"/>
            <a:ext cx="10454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Defect Severity</a:t>
            </a:r>
          </a:p>
        </p:txBody>
      </p:sp>
    </p:spTree>
    <p:extLst>
      <p:ext uri="{BB962C8B-B14F-4D97-AF65-F5344CB8AC3E}">
        <p14:creationId xmlns:p14="http://schemas.microsoft.com/office/powerpoint/2010/main" val="33792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6CA4-B413-491C-921D-4EDA66AC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29BB-AC84-4E90-9DC5-96F191C0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Defect Id</a:t>
            </a:r>
            <a:endParaRPr lang="en-GB" sz="10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Summary of the defect</a:t>
            </a:r>
            <a:endParaRPr lang="en-GB" sz="10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Status of defect</a:t>
            </a:r>
            <a:endParaRPr lang="en-GB" sz="10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Owner of defect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Priority &amp; Severity</a:t>
            </a:r>
            <a:endParaRPr lang="en-GB" sz="10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by who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on 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Test Id </a:t>
            </a:r>
          </a:p>
          <a:p>
            <a:pPr marL="192881" indent="-192881" hangingPunct="0">
              <a:buFont typeface="Symbol" panose="05050102010706020507" pitchFamily="18" charset="2"/>
              <a:buChar char=""/>
              <a:tabLst>
                <a:tab pos="128588" algn="l"/>
              </a:tabLst>
            </a:pPr>
            <a:r>
              <a:rPr lang="en-GB" sz="10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in which release/version</a:t>
            </a:r>
            <a:endParaRPr lang="en-GB" sz="10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693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259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Abadi</vt:lpstr>
      <vt:lpstr>Arial</vt:lpstr>
      <vt:lpstr>Arial Nova</vt:lpstr>
      <vt:lpstr>Arial Nova Cond</vt:lpstr>
      <vt:lpstr>Calibri</vt:lpstr>
      <vt:lpstr>Calibri Light</vt:lpstr>
      <vt:lpstr>Georgia</vt:lpstr>
      <vt:lpstr>Segoe UI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5</cp:revision>
  <dcterms:created xsi:type="dcterms:W3CDTF">2022-09-19T14:28:35Z</dcterms:created>
  <dcterms:modified xsi:type="dcterms:W3CDTF">2022-09-27T21:13:39Z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2022-09-19T14:28:35Z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8c60bc6b-9235-4677-8b11-d18660c2d839</vt:lpwstr>
  </property>
  <property fmtid="{D5CDD505-2E9C-101B-9397-08002B2CF9AE}" pid="8" name="MSIP_Label_616f3c31-a2d1-49ac-9f1f-bb9a4b5b01eb_ContentBits">
    <vt:lpwstr>0</vt:lpwstr>
  </property>
</Properties>
</file>