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CF701-D105-4EAA-BAD3-40536A8E5B99}" v="12" dt="2022-09-23T17:04:04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5FACF701-D105-4EAA-BAD3-40536A8E5B99}"/>
    <pc:docChg chg="undo custSel modSld">
      <pc:chgData name="Baskar, Ramasamy" userId="4d313037-020b-48b9-a4a5-374de6a068b3" providerId="ADAL" clId="{5FACF701-D105-4EAA-BAD3-40536A8E5B99}" dt="2022-09-23T17:12:10.717" v="2782" actId="1035"/>
      <pc:docMkLst>
        <pc:docMk/>
      </pc:docMkLst>
      <pc:sldChg chg="addSp delSp modSp mod">
        <pc:chgData name="Baskar, Ramasamy" userId="4d313037-020b-48b9-a4a5-374de6a068b3" providerId="ADAL" clId="{5FACF701-D105-4EAA-BAD3-40536A8E5B99}" dt="2022-09-23T17:12:10.717" v="2782" actId="1035"/>
        <pc:sldMkLst>
          <pc:docMk/>
          <pc:sldMk cId="3588336089" sldId="256"/>
        </pc:sldMkLst>
        <pc:spChg chg="del mod">
          <ac:chgData name="Baskar, Ramasamy" userId="4d313037-020b-48b9-a4a5-374de6a068b3" providerId="ADAL" clId="{5FACF701-D105-4EAA-BAD3-40536A8E5B99}" dt="2022-09-23T14:32:18.865" v="456" actId="478"/>
          <ac:spMkLst>
            <pc:docMk/>
            <pc:sldMk cId="3588336089" sldId="256"/>
            <ac:spMk id="4" creationId="{54F104ED-B777-4F94-98E3-2A06A211A9F6}"/>
          </ac:spMkLst>
        </pc:spChg>
        <pc:spChg chg="mod">
          <ac:chgData name="Baskar, Ramasamy" userId="4d313037-020b-48b9-a4a5-374de6a068b3" providerId="ADAL" clId="{5FACF701-D105-4EAA-BAD3-40536A8E5B99}" dt="2022-09-23T15:19:50.740" v="1784" actId="1037"/>
          <ac:spMkLst>
            <pc:docMk/>
            <pc:sldMk cId="3588336089" sldId="256"/>
            <ac:spMk id="5" creationId="{B0B91AD4-8DE2-45BD-B15A-0BF79EDD8E7B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6" creationId="{889F148E-2563-432E-8510-9C772B9F6EFA}"/>
          </ac:spMkLst>
        </pc:spChg>
        <pc:spChg chg="mod">
          <ac:chgData name="Baskar, Ramasamy" userId="4d313037-020b-48b9-a4a5-374de6a068b3" providerId="ADAL" clId="{5FACF701-D105-4EAA-BAD3-40536A8E5B99}" dt="2022-09-23T14:51:48.254" v="1017" actId="6549"/>
          <ac:spMkLst>
            <pc:docMk/>
            <pc:sldMk cId="3588336089" sldId="256"/>
            <ac:spMk id="7" creationId="{2CD20F7C-7C14-47DD-A0CD-0815C3C7710F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8" creationId="{72CA718B-26BA-4ED2-83F2-23F1F8820285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9" creationId="{16EABCC0-77F1-4C29-BF71-C15345043A1A}"/>
          </ac:spMkLst>
        </pc:spChg>
        <pc:spChg chg="mod">
          <ac:chgData name="Baskar, Ramasamy" userId="4d313037-020b-48b9-a4a5-374de6a068b3" providerId="ADAL" clId="{5FACF701-D105-4EAA-BAD3-40536A8E5B99}" dt="2022-09-23T14:51:37.734" v="1016" actId="6549"/>
          <ac:spMkLst>
            <pc:docMk/>
            <pc:sldMk cId="3588336089" sldId="256"/>
            <ac:spMk id="10" creationId="{0C66319A-6CF1-4D3F-8A58-64B06F7F4673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12" creationId="{EA3EBBF4-04B0-4C40-B42D-3FB454D5C9C1}"/>
          </ac:spMkLst>
        </pc:spChg>
        <pc:spChg chg="mod">
          <ac:chgData name="Baskar, Ramasamy" userId="4d313037-020b-48b9-a4a5-374de6a068b3" providerId="ADAL" clId="{5FACF701-D105-4EAA-BAD3-40536A8E5B99}" dt="2022-09-23T15:14:58.095" v="1617" actId="14100"/>
          <ac:spMkLst>
            <pc:docMk/>
            <pc:sldMk cId="3588336089" sldId="256"/>
            <ac:spMk id="22" creationId="{72E5D814-48B1-46D9-9192-8CB91ACE2D64}"/>
          </ac:spMkLst>
        </pc:spChg>
        <pc:spChg chg="mod">
          <ac:chgData name="Baskar, Ramasamy" userId="4d313037-020b-48b9-a4a5-374de6a068b3" providerId="ADAL" clId="{5FACF701-D105-4EAA-BAD3-40536A8E5B99}" dt="2022-09-23T17:02:22.016" v="2405" actId="1035"/>
          <ac:spMkLst>
            <pc:docMk/>
            <pc:sldMk cId="3588336089" sldId="256"/>
            <ac:spMk id="32" creationId="{FA996F89-AF60-4290-B40D-A0A6ECC632B0}"/>
          </ac:spMkLst>
        </pc:spChg>
        <pc:spChg chg="add mod">
          <ac:chgData name="Baskar, Ramasamy" userId="4d313037-020b-48b9-a4a5-374de6a068b3" providerId="ADAL" clId="{5FACF701-D105-4EAA-BAD3-40536A8E5B99}" dt="2022-09-23T14:42:52.673" v="591" actId="20577"/>
          <ac:spMkLst>
            <pc:docMk/>
            <pc:sldMk cId="3588336089" sldId="256"/>
            <ac:spMk id="35" creationId="{7022CCA1-D0DA-414D-89C6-70FB5003E721}"/>
          </ac:spMkLst>
        </pc:spChg>
        <pc:spChg chg="add del mod">
          <ac:chgData name="Baskar, Ramasamy" userId="4d313037-020b-48b9-a4a5-374de6a068b3" providerId="ADAL" clId="{5FACF701-D105-4EAA-BAD3-40536A8E5B99}" dt="2022-09-23T14:20:57.250" v="271"/>
          <ac:spMkLst>
            <pc:docMk/>
            <pc:sldMk cId="3588336089" sldId="256"/>
            <ac:spMk id="36" creationId="{B4AA2E96-1632-44CA-848C-CD139DDA9737}"/>
          </ac:spMkLst>
        </pc:spChg>
        <pc:spChg chg="add del mod">
          <ac:chgData name="Baskar, Ramasamy" userId="4d313037-020b-48b9-a4a5-374de6a068b3" providerId="ADAL" clId="{5FACF701-D105-4EAA-BAD3-40536A8E5B99}" dt="2022-09-23T14:32:21.921" v="457" actId="478"/>
          <ac:spMkLst>
            <pc:docMk/>
            <pc:sldMk cId="3588336089" sldId="256"/>
            <ac:spMk id="41" creationId="{02C66C46-7A8F-49F8-BC09-2D3F4404D144}"/>
          </ac:spMkLst>
        </pc:spChg>
        <pc:spChg chg="add mod ord">
          <ac:chgData name="Baskar, Ramasamy" userId="4d313037-020b-48b9-a4a5-374de6a068b3" providerId="ADAL" clId="{5FACF701-D105-4EAA-BAD3-40536A8E5B99}" dt="2022-09-23T17:07:57.359" v="2762" actId="20577"/>
          <ac:spMkLst>
            <pc:docMk/>
            <pc:sldMk cId="3588336089" sldId="256"/>
            <ac:spMk id="42" creationId="{A80EA6D0-FC0F-477B-91CD-8E1428CCEC28}"/>
          </ac:spMkLst>
        </pc:spChg>
        <pc:spChg chg="add mod">
          <ac:chgData name="Baskar, Ramasamy" userId="4d313037-020b-48b9-a4a5-374de6a068b3" providerId="ADAL" clId="{5FACF701-D105-4EAA-BAD3-40536A8E5B99}" dt="2022-09-23T17:11:17.359" v="2773" actId="255"/>
          <ac:spMkLst>
            <pc:docMk/>
            <pc:sldMk cId="3588336089" sldId="256"/>
            <ac:spMk id="53" creationId="{69A215E4-46D5-427D-878F-88104B4B72D0}"/>
          </ac:spMkLst>
        </pc:spChg>
        <pc:spChg chg="add mod">
          <ac:chgData name="Baskar, Ramasamy" userId="4d313037-020b-48b9-a4a5-374de6a068b3" providerId="ADAL" clId="{5FACF701-D105-4EAA-BAD3-40536A8E5B99}" dt="2022-09-23T17:11:52.618" v="2774" actId="14100"/>
          <ac:spMkLst>
            <pc:docMk/>
            <pc:sldMk cId="3588336089" sldId="256"/>
            <ac:spMk id="54" creationId="{79CC2F0B-6093-4F07-A5E4-5010F23AE089}"/>
          </ac:spMkLst>
        </pc:spChg>
        <pc:spChg chg="add mod">
          <ac:chgData name="Baskar, Ramasamy" userId="4d313037-020b-48b9-a4a5-374de6a068b3" providerId="ADAL" clId="{5FACF701-D105-4EAA-BAD3-40536A8E5B99}" dt="2022-09-23T17:11:59.356" v="2775" actId="14100"/>
          <ac:spMkLst>
            <pc:docMk/>
            <pc:sldMk cId="3588336089" sldId="256"/>
            <ac:spMk id="55" creationId="{245E4EC4-35FB-4436-AAC6-2B5AAB7062C7}"/>
          </ac:spMkLst>
        </pc:spChg>
        <pc:spChg chg="add mod">
          <ac:chgData name="Baskar, Ramasamy" userId="4d313037-020b-48b9-a4a5-374de6a068b3" providerId="ADAL" clId="{5FACF701-D105-4EAA-BAD3-40536A8E5B99}" dt="2022-09-23T17:12:10.717" v="2782" actId="1035"/>
          <ac:spMkLst>
            <pc:docMk/>
            <pc:sldMk cId="3588336089" sldId="256"/>
            <ac:spMk id="59" creationId="{6EDF347F-204E-43BD-AD5D-5542CBFB87B3}"/>
          </ac:spMkLst>
        </pc:spChg>
        <pc:spChg chg="add mod">
          <ac:chgData name="Baskar, Ramasamy" userId="4d313037-020b-48b9-a4a5-374de6a068b3" providerId="ADAL" clId="{5FACF701-D105-4EAA-BAD3-40536A8E5B99}" dt="2022-09-23T17:05:10.536" v="2674" actId="1036"/>
          <ac:spMkLst>
            <pc:docMk/>
            <pc:sldMk cId="3588336089" sldId="256"/>
            <ac:spMk id="60" creationId="{4CC46AB0-2614-4301-9D74-85A955F903CE}"/>
          </ac:spMkLst>
        </pc:spChg>
        <pc:spChg chg="add mod">
          <ac:chgData name="Baskar, Ramasamy" userId="4d313037-020b-48b9-a4a5-374de6a068b3" providerId="ADAL" clId="{5FACF701-D105-4EAA-BAD3-40536A8E5B99}" dt="2022-09-23T17:07:39.149" v="2760" actId="1038"/>
          <ac:spMkLst>
            <pc:docMk/>
            <pc:sldMk cId="3588336089" sldId="256"/>
            <ac:spMk id="61" creationId="{5F234A87-140D-46E9-8674-AB159A526C56}"/>
          </ac:spMkLst>
        </pc:spChg>
        <pc:cxnChg chg="mod">
          <ac:chgData name="Baskar, Ramasamy" userId="4d313037-020b-48b9-a4a5-374de6a068b3" providerId="ADAL" clId="{5FACF701-D105-4EAA-BAD3-40536A8E5B99}" dt="2022-09-23T15:13:59.865" v="1611" actId="1035"/>
          <ac:cxnSpMkLst>
            <pc:docMk/>
            <pc:sldMk cId="3588336089" sldId="256"/>
            <ac:cxnSpMk id="14" creationId="{80AB5358-5D59-426B-AB0B-71D57E9585D1}"/>
          </ac:cxnSpMkLst>
        </pc:cxnChg>
        <pc:cxnChg chg="mod">
          <ac:chgData name="Baskar, Ramasamy" userId="4d313037-020b-48b9-a4a5-374de6a068b3" providerId="ADAL" clId="{5FACF701-D105-4EAA-BAD3-40536A8E5B99}" dt="2022-09-23T15:20:21.539" v="1786" actId="1035"/>
          <ac:cxnSpMkLst>
            <pc:docMk/>
            <pc:sldMk cId="3588336089" sldId="256"/>
            <ac:cxnSpMk id="18" creationId="{A7CDB802-4EEA-424A-8D86-08DDB565BB01}"/>
          </ac:cxnSpMkLst>
        </pc:cxnChg>
        <pc:cxnChg chg="mod">
          <ac:chgData name="Baskar, Ramasamy" userId="4d313037-020b-48b9-a4a5-374de6a068b3" providerId="ADAL" clId="{5FACF701-D105-4EAA-BAD3-40536A8E5B99}" dt="2022-09-23T15:14:33.740" v="1614" actId="1035"/>
          <ac:cxnSpMkLst>
            <pc:docMk/>
            <pc:sldMk cId="3588336089" sldId="256"/>
            <ac:cxnSpMk id="19" creationId="{74A83DEE-184A-4192-B4E5-BDE631885DE5}"/>
          </ac:cxnSpMkLst>
        </pc:cxnChg>
        <pc:cxnChg chg="mod">
          <ac:chgData name="Baskar, Ramasamy" userId="4d313037-020b-48b9-a4a5-374de6a068b3" providerId="ADAL" clId="{5FACF701-D105-4EAA-BAD3-40536A8E5B99}" dt="2022-09-23T15:14:50.946" v="1616" actId="1582"/>
          <ac:cxnSpMkLst>
            <pc:docMk/>
            <pc:sldMk cId="3588336089" sldId="256"/>
            <ac:cxnSpMk id="20" creationId="{DE4C82F0-D75C-4F93-85DD-E641C62A1EB5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5" creationId="{B5FF2C3D-F0D3-452B-A646-167E4E720525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8" creationId="{E34CD10F-B35C-48B4-B1C7-A003644765B9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9" creationId="{C7183C80-DBC2-4B85-8014-B1C5F9500165}"/>
          </ac:cxnSpMkLst>
        </pc:cxnChg>
        <pc:cxnChg chg="add del mod">
          <ac:chgData name="Baskar, Ramasamy" userId="4d313037-020b-48b9-a4a5-374de6a068b3" providerId="ADAL" clId="{5FACF701-D105-4EAA-BAD3-40536A8E5B99}" dt="2022-09-23T14:33:56.144" v="466" actId="478"/>
          <ac:cxnSpMkLst>
            <pc:docMk/>
            <pc:sldMk cId="3588336089" sldId="256"/>
            <ac:cxnSpMk id="38" creationId="{AE16E5C9-F6D0-4F7F-9630-75FB082DCF13}"/>
          </ac:cxnSpMkLst>
        </pc:cxnChg>
        <pc:cxnChg chg="add 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46" creationId="{4BD357C9-4682-474E-AEDC-E9728ECB9CCC}"/>
          </ac:cxnSpMkLst>
        </pc:cxnChg>
        <pc:cxnChg chg="add mod">
          <ac:chgData name="Baskar, Ramasamy" userId="4d313037-020b-48b9-a4a5-374de6a068b3" providerId="ADAL" clId="{5FACF701-D105-4EAA-BAD3-40536A8E5B99}" dt="2022-09-23T17:07:23.731" v="2710" actId="208"/>
          <ac:cxnSpMkLst>
            <pc:docMk/>
            <pc:sldMk cId="3588336089" sldId="256"/>
            <ac:cxnSpMk id="63" creationId="{B31F6F0F-7B41-4198-A998-CF7B65B8B546}"/>
          </ac:cxnSpMkLst>
        </pc:cxnChg>
        <pc:cxnChg chg="add mod">
          <ac:chgData name="Baskar, Ramasamy" userId="4d313037-020b-48b9-a4a5-374de6a068b3" providerId="ADAL" clId="{5FACF701-D105-4EAA-BAD3-40536A8E5B99}" dt="2022-09-23T17:07:17.982" v="2709" actId="208"/>
          <ac:cxnSpMkLst>
            <pc:docMk/>
            <pc:sldMk cId="3588336089" sldId="256"/>
            <ac:cxnSpMk id="66" creationId="{7B63DE45-2E42-40B1-822E-488F40A60F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1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27DC-CC69-407C-9DA1-17B9FF08CFD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0EA6D0-FC0F-477B-91CD-8E1428CCEC28}"/>
              </a:ext>
            </a:extLst>
          </p:cNvPr>
          <p:cNvSpPr/>
          <p:nvPr/>
        </p:nvSpPr>
        <p:spPr>
          <a:xfrm>
            <a:off x="233805" y="1620655"/>
            <a:ext cx="11801475" cy="45137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91AD4-8DE2-45BD-B15A-0BF79EDD8E7B}"/>
              </a:ext>
            </a:extLst>
          </p:cNvPr>
          <p:cNvSpPr/>
          <p:nvPr/>
        </p:nvSpPr>
        <p:spPr>
          <a:xfrm>
            <a:off x="572322" y="3991734"/>
            <a:ext cx="9997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Identify/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Analyse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F148E-2563-432E-8510-9C772B9F6EFA}"/>
              </a:ext>
            </a:extLst>
          </p:cNvPr>
          <p:cNvSpPr/>
          <p:nvPr/>
        </p:nvSpPr>
        <p:spPr>
          <a:xfrm>
            <a:off x="1889966" y="4785519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Review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Acceptance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Criteria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20F7C-7C14-47DD-A0CD-0815C3C7710F}"/>
              </a:ext>
            </a:extLst>
          </p:cNvPr>
          <p:cNvSpPr/>
          <p:nvPr/>
        </p:nvSpPr>
        <p:spPr>
          <a:xfrm>
            <a:off x="3098560" y="3993295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Planning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&amp;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A718B-26BA-4ED2-83F2-23F1F8820285}"/>
              </a:ext>
            </a:extLst>
          </p:cNvPr>
          <p:cNvSpPr/>
          <p:nvPr/>
        </p:nvSpPr>
        <p:spPr>
          <a:xfrm>
            <a:off x="4307156" y="4783901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Test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ABCC0-77F1-4C29-BF71-C15345043A1A}"/>
              </a:ext>
            </a:extLst>
          </p:cNvPr>
          <p:cNvSpPr/>
          <p:nvPr/>
        </p:nvSpPr>
        <p:spPr>
          <a:xfrm>
            <a:off x="5531670" y="3991734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Defect Tracking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&amp;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Bug Fixing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319A-6CF1-4D3F-8A58-64B06F7F4673}"/>
              </a:ext>
            </a:extLst>
          </p:cNvPr>
          <p:cNvSpPr/>
          <p:nvPr/>
        </p:nvSpPr>
        <p:spPr>
          <a:xfrm>
            <a:off x="6780015" y="4798186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Review/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Re-Test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EBBF4-04B0-4C40-B42D-3FB454D5C9C1}"/>
              </a:ext>
            </a:extLst>
          </p:cNvPr>
          <p:cNvSpPr/>
          <p:nvPr/>
        </p:nvSpPr>
        <p:spPr>
          <a:xfrm>
            <a:off x="8030422" y="3984743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Test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Closure</a:t>
            </a:r>
          </a:p>
          <a:p>
            <a:pPr algn="ctr"/>
            <a:endParaRPr lang="en-GB" sz="10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(Functional SIT)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AB5358-5D59-426B-AB0B-71D57E9585D1}"/>
              </a:ext>
            </a:extLst>
          </p:cNvPr>
          <p:cNvCxnSpPr>
            <a:cxnSpLocks/>
          </p:cNvCxnSpPr>
          <p:nvPr/>
        </p:nvCxnSpPr>
        <p:spPr>
          <a:xfrm>
            <a:off x="1066590" y="4916061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7CDB802-4EEA-424A-8D86-08DDB565BB01}"/>
              </a:ext>
            </a:extLst>
          </p:cNvPr>
          <p:cNvCxnSpPr>
            <a:cxnSpLocks/>
          </p:cNvCxnSpPr>
          <p:nvPr/>
        </p:nvCxnSpPr>
        <p:spPr>
          <a:xfrm>
            <a:off x="3475631" y="4909070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4A83DEE-184A-4192-B4E5-BDE631885DE5}"/>
              </a:ext>
            </a:extLst>
          </p:cNvPr>
          <p:cNvCxnSpPr>
            <a:cxnSpLocks/>
          </p:cNvCxnSpPr>
          <p:nvPr/>
        </p:nvCxnSpPr>
        <p:spPr>
          <a:xfrm>
            <a:off x="5943395" y="4918088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4C82F0-D75C-4F93-85DD-E641C62A1EB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8616018" y="4770746"/>
            <a:ext cx="368745" cy="6255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5D814-48B1-46D9-9192-8CB91ACE2D64}"/>
              </a:ext>
            </a:extLst>
          </p:cNvPr>
          <p:cNvSpPr/>
          <p:nvPr/>
        </p:nvSpPr>
        <p:spPr>
          <a:xfrm>
            <a:off x="9113157" y="4906134"/>
            <a:ext cx="1123605" cy="8064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Build Regression Pack/Suite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and / or 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 Nova" panose="020B0504020202020204" pitchFamily="34" charset="0"/>
              </a:rPr>
              <a:t>Automation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FF2C3D-F0D3-452B-A646-167E4E720525}"/>
              </a:ext>
            </a:extLst>
          </p:cNvPr>
          <p:cNvCxnSpPr>
            <a:cxnSpLocks/>
          </p:cNvCxnSpPr>
          <p:nvPr/>
        </p:nvCxnSpPr>
        <p:spPr>
          <a:xfrm flipV="1">
            <a:off x="2310373" y="4346000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34CD10F-B35C-48B4-B1C7-A003644765B9}"/>
              </a:ext>
            </a:extLst>
          </p:cNvPr>
          <p:cNvCxnSpPr>
            <a:cxnSpLocks/>
          </p:cNvCxnSpPr>
          <p:nvPr/>
        </p:nvCxnSpPr>
        <p:spPr>
          <a:xfrm flipV="1">
            <a:off x="4734028" y="4343544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183C80-DBC2-4B85-8014-B1C5F9500165}"/>
              </a:ext>
            </a:extLst>
          </p:cNvPr>
          <p:cNvCxnSpPr>
            <a:cxnSpLocks/>
          </p:cNvCxnSpPr>
          <p:nvPr/>
        </p:nvCxnSpPr>
        <p:spPr>
          <a:xfrm flipV="1">
            <a:off x="7231426" y="4348464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996F89-AF60-4290-B40D-A0A6ECC632B0}"/>
              </a:ext>
            </a:extLst>
          </p:cNvPr>
          <p:cNvSpPr txBox="1"/>
          <p:nvPr/>
        </p:nvSpPr>
        <p:spPr>
          <a:xfrm>
            <a:off x="3329752" y="1047592"/>
            <a:ext cx="565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Arial Nova" panose="020B0504020202020204" pitchFamily="34" charset="0"/>
              </a:rPr>
              <a:t>STLC (Software Testing Life Cycle) – Test Activities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2CCA1-D0DA-414D-89C6-70FB5003E721}"/>
              </a:ext>
            </a:extLst>
          </p:cNvPr>
          <p:cNvSpPr/>
          <p:nvPr/>
        </p:nvSpPr>
        <p:spPr>
          <a:xfrm>
            <a:off x="10494520" y="4132379"/>
            <a:ext cx="1463675" cy="14728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Move to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Production /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 Next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Test Phase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" panose="020B0504020202020204" pitchFamily="34" charset="0"/>
              </a:rPr>
              <a:t>(UAT/Pre-Prod/NFT etc.)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D357C9-4682-474E-AEDC-E9728ECB9CCC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>
            <a:off x="9808793" y="2663572"/>
            <a:ext cx="147636" cy="2789978"/>
          </a:xfrm>
          <a:prstGeom prst="bentConnector4">
            <a:avLst>
              <a:gd name="adj1" fmla="val -95854"/>
              <a:gd name="adj2" fmla="val 1000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9A215E4-46D5-427D-878F-88104B4B72D0}"/>
              </a:ext>
            </a:extLst>
          </p:cNvPr>
          <p:cNvSpPr/>
          <p:nvPr/>
        </p:nvSpPr>
        <p:spPr>
          <a:xfrm>
            <a:off x="302897" y="1769629"/>
            <a:ext cx="3773396" cy="208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Requirement Clarification/Test Strategy/Test Plan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Test Case Design/Test Scenario’s/Test Data Preparation/ Design/Dev scripts 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(SQL/Notebook etc,)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Test Environment Set up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9CC2F0B-6093-4F07-A5E4-5010F23AE089}"/>
              </a:ext>
            </a:extLst>
          </p:cNvPr>
          <p:cNvSpPr/>
          <p:nvPr/>
        </p:nvSpPr>
        <p:spPr>
          <a:xfrm>
            <a:off x="8452471" y="1769628"/>
            <a:ext cx="3246769" cy="20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Preparation of 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Test Completion/Summary Report/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Decision to next step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5E4EC4-35FB-4436-AAC6-2B5AAB7062C7}"/>
              </a:ext>
            </a:extLst>
          </p:cNvPr>
          <p:cNvSpPr/>
          <p:nvPr/>
        </p:nvSpPr>
        <p:spPr>
          <a:xfrm>
            <a:off x="4497671" y="1769629"/>
            <a:ext cx="3188596" cy="20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 Nova" panose="020B0504020202020204" pitchFamily="34" charset="0"/>
              </a:rPr>
              <a:t>Test execution/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Identify Bugs/</a:t>
            </a:r>
          </a:p>
          <a:p>
            <a:pPr algn="ctr"/>
            <a:r>
              <a:rPr lang="en-GB" sz="1100" dirty="0">
                <a:latin typeface="Arial Nova" panose="020B0504020202020204" pitchFamily="34" charset="0"/>
              </a:rPr>
              <a:t>Bug-Fixing/Re-test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F347F-204E-43BD-AD5D-5542CBFB87B3}"/>
              </a:ext>
            </a:extLst>
          </p:cNvPr>
          <p:cNvSpPr txBox="1"/>
          <p:nvPr/>
        </p:nvSpPr>
        <p:spPr>
          <a:xfrm>
            <a:off x="1049621" y="1841854"/>
            <a:ext cx="17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Preparation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C46AB0-2614-4301-9D74-85A955F903CE}"/>
              </a:ext>
            </a:extLst>
          </p:cNvPr>
          <p:cNvSpPr txBox="1"/>
          <p:nvPr/>
        </p:nvSpPr>
        <p:spPr>
          <a:xfrm>
            <a:off x="4901531" y="1853284"/>
            <a:ext cx="15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Execution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34A87-140D-46E9-8674-AB159A526C56}"/>
              </a:ext>
            </a:extLst>
          </p:cNvPr>
          <p:cNvSpPr txBox="1"/>
          <p:nvPr/>
        </p:nvSpPr>
        <p:spPr>
          <a:xfrm>
            <a:off x="8802971" y="1830424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Completion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F6F0F-7B41-4198-A998-CF7B65B8B546}"/>
              </a:ext>
            </a:extLst>
          </p:cNvPr>
          <p:cNvCxnSpPr>
            <a:cxnSpLocks/>
          </p:cNvCxnSpPr>
          <p:nvPr/>
        </p:nvCxnSpPr>
        <p:spPr>
          <a:xfrm>
            <a:off x="4145231" y="1611349"/>
            <a:ext cx="0" cy="4505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63DE45-2E42-40B1-822E-488F40A60F4F}"/>
              </a:ext>
            </a:extLst>
          </p:cNvPr>
          <p:cNvCxnSpPr>
            <a:cxnSpLocks/>
          </p:cNvCxnSpPr>
          <p:nvPr/>
        </p:nvCxnSpPr>
        <p:spPr>
          <a:xfrm>
            <a:off x="7840931" y="1620874"/>
            <a:ext cx="0" cy="4505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</TotalTime>
  <Words>121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4</cp:revision>
  <dcterms:created xsi:type="dcterms:W3CDTF">2022-09-23T13:46:37Z</dcterms:created>
  <dcterms:modified xsi:type="dcterms:W3CDTF">2022-09-23T17:12:19Z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2022-09-23T13:46:37Z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6d028d74-b7b1-4be5-ae92-7f459b638975</vt:lpwstr>
  </property>
  <property fmtid="{D5CDD505-2E9C-101B-9397-08002B2CF9AE}" pid="8" name="MSIP_Label_616f3c31-a2d1-49ac-9f1f-bb9a4b5b01eb_ContentBits">
    <vt:lpwstr>0</vt:lpwstr>
  </property>
</Properties>
</file>