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7" r:id="rId8"/>
    <p:sldId id="263" r:id="rId9"/>
    <p:sldId id="264" r:id="rId10"/>
    <p:sldId id="262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4DAB40-DF2E-4396-83DA-7E283C512F4E}" v="21" dt="2022-12-01T18:40:19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42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kar, Ramasamy" userId="4d313037-020b-48b9-a4a5-374de6a068b3" providerId="ADAL" clId="{23034E72-5E63-4B96-B254-402CC4DADE29}"/>
    <pc:docChg chg="undo custSel modSld">
      <pc:chgData name="Baskar, Ramasamy" userId="4d313037-020b-48b9-a4a5-374de6a068b3" providerId="ADAL" clId="{23034E72-5E63-4B96-B254-402CC4DADE29}" dt="2022-11-25T18:06:09.225" v="1397" actId="2711"/>
      <pc:docMkLst>
        <pc:docMk/>
      </pc:docMkLst>
      <pc:sldChg chg="modSp mod">
        <pc:chgData name="Baskar, Ramasamy" userId="4d313037-020b-48b9-a4a5-374de6a068b3" providerId="ADAL" clId="{23034E72-5E63-4B96-B254-402CC4DADE29}" dt="2022-11-25T09:45:21.067" v="6" actId="113"/>
        <pc:sldMkLst>
          <pc:docMk/>
          <pc:sldMk cId="1915410553" sldId="258"/>
        </pc:sldMkLst>
        <pc:spChg chg="mod">
          <ac:chgData name="Baskar, Ramasamy" userId="4d313037-020b-48b9-a4a5-374de6a068b3" providerId="ADAL" clId="{23034E72-5E63-4B96-B254-402CC4DADE29}" dt="2022-11-25T09:45:21.067" v="6" actId="113"/>
          <ac:spMkLst>
            <pc:docMk/>
            <pc:sldMk cId="1915410553" sldId="258"/>
            <ac:spMk id="3" creationId="{0BFBC0BA-EC2F-3D93-7F6C-4D7331850179}"/>
          </ac:spMkLst>
        </pc:spChg>
      </pc:sldChg>
      <pc:sldChg chg="modSp mod">
        <pc:chgData name="Baskar, Ramasamy" userId="4d313037-020b-48b9-a4a5-374de6a068b3" providerId="ADAL" clId="{23034E72-5E63-4B96-B254-402CC4DADE29}" dt="2022-11-25T09:57:15.612" v="9" actId="6549"/>
        <pc:sldMkLst>
          <pc:docMk/>
          <pc:sldMk cId="1071993074" sldId="259"/>
        </pc:sldMkLst>
        <pc:spChg chg="mod">
          <ac:chgData name="Baskar, Ramasamy" userId="4d313037-020b-48b9-a4a5-374de6a068b3" providerId="ADAL" clId="{23034E72-5E63-4B96-B254-402CC4DADE29}" dt="2022-11-25T09:57:15.612" v="9" actId="6549"/>
          <ac:spMkLst>
            <pc:docMk/>
            <pc:sldMk cId="1071993074" sldId="259"/>
            <ac:spMk id="4" creationId="{DAC46260-2E47-4EDF-8232-01EDDE88F552}"/>
          </ac:spMkLst>
        </pc:spChg>
      </pc:sldChg>
      <pc:sldChg chg="addSp delSp modSp mod">
        <pc:chgData name="Baskar, Ramasamy" userId="4d313037-020b-48b9-a4a5-374de6a068b3" providerId="ADAL" clId="{23034E72-5E63-4B96-B254-402CC4DADE29}" dt="2022-11-25T18:06:09.225" v="1397" actId="2711"/>
        <pc:sldMkLst>
          <pc:docMk/>
          <pc:sldMk cId="1297946389" sldId="260"/>
        </pc:sldMkLst>
        <pc:spChg chg="del">
          <ac:chgData name="Baskar, Ramasamy" userId="4d313037-020b-48b9-a4a5-374de6a068b3" providerId="ADAL" clId="{23034E72-5E63-4B96-B254-402CC4DADE29}" dt="2022-11-25T17:20:24.386" v="12" actId="21"/>
          <ac:spMkLst>
            <pc:docMk/>
            <pc:sldMk cId="1297946389" sldId="260"/>
            <ac:spMk id="2" creationId="{79B020F3-9FE4-4B14-986A-8C7064875D92}"/>
          </ac:spMkLst>
        </pc:spChg>
        <pc:spChg chg="mod">
          <ac:chgData name="Baskar, Ramasamy" userId="4d313037-020b-48b9-a4a5-374de6a068b3" providerId="ADAL" clId="{23034E72-5E63-4B96-B254-402CC4DADE29}" dt="2022-11-25T17:34:49.779" v="969" actId="207"/>
          <ac:spMkLst>
            <pc:docMk/>
            <pc:sldMk cId="1297946389" sldId="260"/>
            <ac:spMk id="3" creationId="{6783EEE2-0404-4922-BAD9-606E0B66E642}"/>
          </ac:spMkLst>
        </pc:spChg>
        <pc:spChg chg="mod">
          <ac:chgData name="Baskar, Ramasamy" userId="4d313037-020b-48b9-a4a5-374de6a068b3" providerId="ADAL" clId="{23034E72-5E63-4B96-B254-402CC4DADE29}" dt="2022-11-25T17:36:04.360" v="981" actId="1036"/>
          <ac:spMkLst>
            <pc:docMk/>
            <pc:sldMk cId="1297946389" sldId="260"/>
            <ac:spMk id="5" creationId="{1B383E2A-2C85-441B-9C3A-80F570B3290E}"/>
          </ac:spMkLst>
        </pc:spChg>
        <pc:spChg chg="mod">
          <ac:chgData name="Baskar, Ramasamy" userId="4d313037-020b-48b9-a4a5-374de6a068b3" providerId="ADAL" clId="{23034E72-5E63-4B96-B254-402CC4DADE29}" dt="2022-11-25T18:05:27.241" v="1307" actId="6549"/>
          <ac:spMkLst>
            <pc:docMk/>
            <pc:sldMk cId="1297946389" sldId="260"/>
            <ac:spMk id="7" creationId="{44BB5A96-41F6-492E-9569-F47CC83653D9}"/>
          </ac:spMkLst>
        </pc:spChg>
        <pc:spChg chg="mod">
          <ac:chgData name="Baskar, Ramasamy" userId="4d313037-020b-48b9-a4a5-374de6a068b3" providerId="ADAL" clId="{23034E72-5E63-4B96-B254-402CC4DADE29}" dt="2022-11-25T17:33:22.877" v="932" actId="1038"/>
          <ac:spMkLst>
            <pc:docMk/>
            <pc:sldMk cId="1297946389" sldId="260"/>
            <ac:spMk id="40" creationId="{3FD08B63-CE83-4045-98AD-649D8FBB8EF0}"/>
          </ac:spMkLst>
        </pc:spChg>
        <pc:spChg chg="del">
          <ac:chgData name="Baskar, Ramasamy" userId="4d313037-020b-48b9-a4a5-374de6a068b3" providerId="ADAL" clId="{23034E72-5E63-4B96-B254-402CC4DADE29}" dt="2022-11-25T17:20:24.386" v="12" actId="21"/>
          <ac:spMkLst>
            <pc:docMk/>
            <pc:sldMk cId="1297946389" sldId="260"/>
            <ac:spMk id="42" creationId="{0B985DFF-DDE5-4C05-A16B-0B82ACC9378A}"/>
          </ac:spMkLst>
        </pc:spChg>
        <pc:spChg chg="mod">
          <ac:chgData name="Baskar, Ramasamy" userId="4d313037-020b-48b9-a4a5-374de6a068b3" providerId="ADAL" clId="{23034E72-5E63-4B96-B254-402CC4DADE29}" dt="2022-11-25T17:25:25.294" v="492" actId="1036"/>
          <ac:spMkLst>
            <pc:docMk/>
            <pc:sldMk cId="1297946389" sldId="260"/>
            <ac:spMk id="43" creationId="{F1B2EA03-2493-44AA-BC71-39E8CC15634F}"/>
          </ac:spMkLst>
        </pc:spChg>
        <pc:spChg chg="del mod">
          <ac:chgData name="Baskar, Ramasamy" userId="4d313037-020b-48b9-a4a5-374de6a068b3" providerId="ADAL" clId="{23034E72-5E63-4B96-B254-402CC4DADE29}" dt="2022-11-25T17:21:08.534" v="157" actId="478"/>
          <ac:spMkLst>
            <pc:docMk/>
            <pc:sldMk cId="1297946389" sldId="260"/>
            <ac:spMk id="44" creationId="{2E7B30B8-AA26-4D83-ADB9-5BF0B880B112}"/>
          </ac:spMkLst>
        </pc:spChg>
        <pc:spChg chg="mod">
          <ac:chgData name="Baskar, Ramasamy" userId="4d313037-020b-48b9-a4a5-374de6a068b3" providerId="ADAL" clId="{23034E72-5E63-4B96-B254-402CC4DADE29}" dt="2022-11-25T17:42:03.294" v="1268" actId="1037"/>
          <ac:spMkLst>
            <pc:docMk/>
            <pc:sldMk cId="1297946389" sldId="260"/>
            <ac:spMk id="46" creationId="{B2CCAF48-F1D1-4547-811E-4307C03B9F6C}"/>
          </ac:spMkLst>
        </pc:spChg>
        <pc:spChg chg="mod">
          <ac:chgData name="Baskar, Ramasamy" userId="4d313037-020b-48b9-a4a5-374de6a068b3" providerId="ADAL" clId="{23034E72-5E63-4B96-B254-402CC4DADE29}" dt="2022-11-25T17:27:08.696" v="568" actId="1036"/>
          <ac:spMkLst>
            <pc:docMk/>
            <pc:sldMk cId="1297946389" sldId="260"/>
            <ac:spMk id="49" creationId="{A80ADE8F-EBC4-4114-985B-00BCFBEC3648}"/>
          </ac:spMkLst>
        </pc:spChg>
        <pc:spChg chg="mod">
          <ac:chgData name="Baskar, Ramasamy" userId="4d313037-020b-48b9-a4a5-374de6a068b3" providerId="ADAL" clId="{23034E72-5E63-4B96-B254-402CC4DADE29}" dt="2022-11-25T17:41:47.259" v="1256" actId="1038"/>
          <ac:spMkLst>
            <pc:docMk/>
            <pc:sldMk cId="1297946389" sldId="260"/>
            <ac:spMk id="50" creationId="{3B1FD612-159B-4810-AAB1-78335DFDB0EB}"/>
          </ac:spMkLst>
        </pc:spChg>
        <pc:spChg chg="del">
          <ac:chgData name="Baskar, Ramasamy" userId="4d313037-020b-48b9-a4a5-374de6a068b3" providerId="ADAL" clId="{23034E72-5E63-4B96-B254-402CC4DADE29}" dt="2022-11-25T17:29:39.976" v="739" actId="478"/>
          <ac:spMkLst>
            <pc:docMk/>
            <pc:sldMk cId="1297946389" sldId="260"/>
            <ac:spMk id="52" creationId="{EC0AE3D5-13E5-476C-85F8-47BE7D177B60}"/>
          </ac:spMkLst>
        </pc:spChg>
        <pc:spChg chg="add del mod">
          <ac:chgData name="Baskar, Ramasamy" userId="4d313037-020b-48b9-a4a5-374de6a068b3" providerId="ADAL" clId="{23034E72-5E63-4B96-B254-402CC4DADE29}" dt="2022-11-25T17:33:36.147" v="934" actId="478"/>
          <ac:spMkLst>
            <pc:docMk/>
            <pc:sldMk cId="1297946389" sldId="260"/>
            <ac:spMk id="53" creationId="{7C739980-C6A6-48D2-95EB-3A4842271505}"/>
          </ac:spMkLst>
        </pc:spChg>
        <pc:spChg chg="add del mod">
          <ac:chgData name="Baskar, Ramasamy" userId="4d313037-020b-48b9-a4a5-374de6a068b3" providerId="ADAL" clId="{23034E72-5E63-4B96-B254-402CC4DADE29}" dt="2022-11-25T17:33:32.454" v="933" actId="478"/>
          <ac:spMkLst>
            <pc:docMk/>
            <pc:sldMk cId="1297946389" sldId="260"/>
            <ac:spMk id="54" creationId="{188D945F-E6B6-4E56-818A-877F987890AC}"/>
          </ac:spMkLst>
        </pc:spChg>
        <pc:spChg chg="add mod">
          <ac:chgData name="Baskar, Ramasamy" userId="4d313037-020b-48b9-a4a5-374de6a068b3" providerId="ADAL" clId="{23034E72-5E63-4B96-B254-402CC4DADE29}" dt="2022-11-25T17:41:08.539" v="1216" actId="14100"/>
          <ac:spMkLst>
            <pc:docMk/>
            <pc:sldMk cId="1297946389" sldId="260"/>
            <ac:spMk id="55" creationId="{847BB966-EBD7-48EF-954F-273CF0746719}"/>
          </ac:spMkLst>
        </pc:spChg>
        <pc:spChg chg="add mod">
          <ac:chgData name="Baskar, Ramasamy" userId="4d313037-020b-48b9-a4a5-374de6a068b3" providerId="ADAL" clId="{23034E72-5E63-4B96-B254-402CC4DADE29}" dt="2022-11-25T17:38:37.708" v="1151" actId="207"/>
          <ac:spMkLst>
            <pc:docMk/>
            <pc:sldMk cId="1297946389" sldId="260"/>
            <ac:spMk id="56" creationId="{25E19069-B9A3-43D7-8DA8-D57AEDDEFAD9}"/>
          </ac:spMkLst>
        </pc:spChg>
        <pc:spChg chg="add mod ord">
          <ac:chgData name="Baskar, Ramasamy" userId="4d313037-020b-48b9-a4a5-374de6a068b3" providerId="ADAL" clId="{23034E72-5E63-4B96-B254-402CC4DADE29}" dt="2022-11-25T18:04:54.076" v="1296" actId="14100"/>
          <ac:spMkLst>
            <pc:docMk/>
            <pc:sldMk cId="1297946389" sldId="260"/>
            <ac:spMk id="57" creationId="{3A615380-EBE5-4D44-955D-4D947CD7B4AC}"/>
          </ac:spMkLst>
        </pc:spChg>
        <pc:spChg chg="add mod ord">
          <ac:chgData name="Baskar, Ramasamy" userId="4d313037-020b-48b9-a4a5-374de6a068b3" providerId="ADAL" clId="{23034E72-5E63-4B96-B254-402CC4DADE29}" dt="2022-11-25T17:39:21.961" v="1152" actId="14100"/>
          <ac:spMkLst>
            <pc:docMk/>
            <pc:sldMk cId="1297946389" sldId="260"/>
            <ac:spMk id="58" creationId="{FD8BE9E8-21E1-494D-8D28-E16C03D8E1D4}"/>
          </ac:spMkLst>
        </pc:spChg>
        <pc:spChg chg="add mod">
          <ac:chgData name="Baskar, Ramasamy" userId="4d313037-020b-48b9-a4a5-374de6a068b3" providerId="ADAL" clId="{23034E72-5E63-4B96-B254-402CC4DADE29}" dt="2022-11-25T17:39:31.672" v="1153" actId="14100"/>
          <ac:spMkLst>
            <pc:docMk/>
            <pc:sldMk cId="1297946389" sldId="260"/>
            <ac:spMk id="59" creationId="{FFE5B26C-BDDD-4998-8392-E4A4BDB305C1}"/>
          </ac:spMkLst>
        </pc:spChg>
        <pc:spChg chg="add mod">
          <ac:chgData name="Baskar, Ramasamy" userId="4d313037-020b-48b9-a4a5-374de6a068b3" providerId="ADAL" clId="{23034E72-5E63-4B96-B254-402CC4DADE29}" dt="2022-11-25T17:41:27.191" v="1223" actId="1036"/>
          <ac:spMkLst>
            <pc:docMk/>
            <pc:sldMk cId="1297946389" sldId="260"/>
            <ac:spMk id="60" creationId="{5B6F1483-126E-4990-AA54-33716EB88898}"/>
          </ac:spMkLst>
        </pc:spChg>
        <pc:spChg chg="add mod">
          <ac:chgData name="Baskar, Ramasamy" userId="4d313037-020b-48b9-a4a5-374de6a068b3" providerId="ADAL" clId="{23034E72-5E63-4B96-B254-402CC4DADE29}" dt="2022-11-25T18:06:09.225" v="1397" actId="2711"/>
          <ac:spMkLst>
            <pc:docMk/>
            <pc:sldMk cId="1297946389" sldId="260"/>
            <ac:spMk id="62" creationId="{F5FC02C2-D6A0-4BDA-9465-196B5A7C8C6F}"/>
          </ac:spMkLst>
        </pc:spChg>
        <pc:picChg chg="del mod">
          <ac:chgData name="Baskar, Ramasamy" userId="4d313037-020b-48b9-a4a5-374de6a068b3" providerId="ADAL" clId="{23034E72-5E63-4B96-B254-402CC4DADE29}" dt="2022-11-25T17:27:01.336" v="553" actId="478"/>
          <ac:picMkLst>
            <pc:docMk/>
            <pc:sldMk cId="1297946389" sldId="260"/>
            <ac:picMk id="45" creationId="{7C2DE11A-8361-4E14-9FCF-E99860EF0757}"/>
          </ac:picMkLst>
        </pc:picChg>
        <pc:picChg chg="mod">
          <ac:chgData name="Baskar, Ramasamy" userId="4d313037-020b-48b9-a4a5-374de6a068b3" providerId="ADAL" clId="{23034E72-5E63-4B96-B254-402CC4DADE29}" dt="2022-11-25T17:35:28.569" v="973" actId="14100"/>
          <ac:picMkLst>
            <pc:docMk/>
            <pc:sldMk cId="1297946389" sldId="260"/>
            <ac:picMk id="51" creationId="{4E1F4A95-ED03-4883-A19B-C11E4B08CCEA}"/>
          </ac:picMkLst>
        </pc:picChg>
        <pc:picChg chg="add mod">
          <ac:chgData name="Baskar, Ramasamy" userId="4d313037-020b-48b9-a4a5-374de6a068b3" providerId="ADAL" clId="{23034E72-5E63-4B96-B254-402CC4DADE29}" dt="2022-11-25T17:42:22.209" v="1294" actId="1035"/>
          <ac:picMkLst>
            <pc:docMk/>
            <pc:sldMk cId="1297946389" sldId="260"/>
            <ac:picMk id="61" creationId="{99CC4893-C50A-455B-B230-CDD71229C8BE}"/>
          </ac:picMkLst>
        </pc:picChg>
      </pc:sldChg>
    </pc:docChg>
  </pc:docChgLst>
  <pc:docChgLst>
    <pc:chgData name="Baskar, Ramasamy" userId="4d313037-020b-48b9-a4a5-374de6a068b3" providerId="ADAL" clId="{A0CF4445-CA41-4600-9B51-B786C72B2B86}"/>
    <pc:docChg chg="undo custSel modSld">
      <pc:chgData name="Baskar, Ramasamy" userId="4d313037-020b-48b9-a4a5-374de6a068b3" providerId="ADAL" clId="{A0CF4445-CA41-4600-9B51-B786C72B2B86}" dt="2022-11-26T22:46:55.958" v="715" actId="688"/>
      <pc:docMkLst>
        <pc:docMk/>
      </pc:docMkLst>
      <pc:sldChg chg="modSp modAnim">
        <pc:chgData name="Baskar, Ramasamy" userId="4d313037-020b-48b9-a4a5-374de6a068b3" providerId="ADAL" clId="{A0CF4445-CA41-4600-9B51-B786C72B2B86}" dt="2022-11-26T22:30:17.526" v="417" actId="20577"/>
        <pc:sldMkLst>
          <pc:docMk/>
          <pc:sldMk cId="1071993074" sldId="259"/>
        </pc:sldMkLst>
        <pc:spChg chg="mod">
          <ac:chgData name="Baskar, Ramasamy" userId="4d313037-020b-48b9-a4a5-374de6a068b3" providerId="ADAL" clId="{A0CF4445-CA41-4600-9B51-B786C72B2B86}" dt="2022-11-26T22:30:14.432" v="416" actId="20577"/>
          <ac:spMkLst>
            <pc:docMk/>
            <pc:sldMk cId="1071993074" sldId="259"/>
            <ac:spMk id="4" creationId="{DAC46260-2E47-4EDF-8232-01EDDE88F552}"/>
          </ac:spMkLst>
        </pc:spChg>
      </pc:sldChg>
      <pc:sldChg chg="addSp delSp modSp mod">
        <pc:chgData name="Baskar, Ramasamy" userId="4d313037-020b-48b9-a4a5-374de6a068b3" providerId="ADAL" clId="{A0CF4445-CA41-4600-9B51-B786C72B2B86}" dt="2022-11-26T22:46:55.958" v="715" actId="688"/>
        <pc:sldMkLst>
          <pc:docMk/>
          <pc:sldMk cId="1297946389" sldId="260"/>
        </pc:sldMkLst>
        <pc:spChg chg="add mod ord">
          <ac:chgData name="Baskar, Ramasamy" userId="4d313037-020b-48b9-a4a5-374de6a068b3" providerId="ADAL" clId="{A0CF4445-CA41-4600-9B51-B786C72B2B86}" dt="2022-11-26T22:45:27.662" v="675" actId="14100"/>
          <ac:spMkLst>
            <pc:docMk/>
            <pc:sldMk cId="1297946389" sldId="260"/>
            <ac:spMk id="2" creationId="{15340CA7-FDA0-4423-8608-BF0DF2590A36}"/>
          </ac:spMkLst>
        </pc:spChg>
        <pc:spChg chg="mod">
          <ac:chgData name="Baskar, Ramasamy" userId="4d313037-020b-48b9-a4a5-374de6a068b3" providerId="ADAL" clId="{A0CF4445-CA41-4600-9B51-B786C72B2B86}" dt="2022-11-26T22:37:13.055" v="468" actId="1036"/>
          <ac:spMkLst>
            <pc:docMk/>
            <pc:sldMk cId="1297946389" sldId="260"/>
            <ac:spMk id="5" creationId="{1B383E2A-2C85-441B-9C3A-80F570B3290E}"/>
          </ac:spMkLst>
        </pc:spChg>
        <pc:spChg chg="mod ord">
          <ac:chgData name="Baskar, Ramasamy" userId="4d313037-020b-48b9-a4a5-374de6a068b3" providerId="ADAL" clId="{A0CF4445-CA41-4600-9B51-B786C72B2B86}" dt="2022-11-26T22:41:31.506" v="508" actId="14100"/>
          <ac:spMkLst>
            <pc:docMk/>
            <pc:sldMk cId="1297946389" sldId="260"/>
            <ac:spMk id="7" creationId="{44BB5A96-41F6-492E-9569-F47CC83653D9}"/>
          </ac:spMkLst>
        </pc:spChg>
        <pc:spChg chg="del mod">
          <ac:chgData name="Baskar, Ramasamy" userId="4d313037-020b-48b9-a4a5-374de6a068b3" providerId="ADAL" clId="{A0CF4445-CA41-4600-9B51-B786C72B2B86}" dt="2022-11-26T22:37:43.820" v="490" actId="478"/>
          <ac:spMkLst>
            <pc:docMk/>
            <pc:sldMk cId="1297946389" sldId="260"/>
            <ac:spMk id="14" creationId="{BA47E03B-C296-4E3E-AC91-ACDA903A04DE}"/>
          </ac:spMkLst>
        </pc:spChg>
        <pc:spChg chg="del">
          <ac:chgData name="Baskar, Ramasamy" userId="4d313037-020b-48b9-a4a5-374de6a068b3" providerId="ADAL" clId="{A0CF4445-CA41-4600-9B51-B786C72B2B86}" dt="2022-11-26T22:37:46.570" v="491" actId="478"/>
          <ac:spMkLst>
            <pc:docMk/>
            <pc:sldMk cId="1297946389" sldId="260"/>
            <ac:spMk id="15" creationId="{1646B658-09A4-44C8-A259-64498981C297}"/>
          </ac:spMkLst>
        </pc:spChg>
        <pc:spChg chg="del">
          <ac:chgData name="Baskar, Ramasamy" userId="4d313037-020b-48b9-a4a5-374de6a068b3" providerId="ADAL" clId="{A0CF4445-CA41-4600-9B51-B786C72B2B86}" dt="2022-11-26T22:37:49.054" v="492" actId="478"/>
          <ac:spMkLst>
            <pc:docMk/>
            <pc:sldMk cId="1297946389" sldId="260"/>
            <ac:spMk id="16" creationId="{7F57BCE8-80A4-4A6D-B268-2B2935B4F3CA}"/>
          </ac:spMkLst>
        </pc:spChg>
        <pc:spChg chg="del">
          <ac:chgData name="Baskar, Ramasamy" userId="4d313037-020b-48b9-a4a5-374de6a068b3" providerId="ADAL" clId="{A0CF4445-CA41-4600-9B51-B786C72B2B86}" dt="2022-11-26T22:37:52.867" v="493" actId="478"/>
          <ac:spMkLst>
            <pc:docMk/>
            <pc:sldMk cId="1297946389" sldId="260"/>
            <ac:spMk id="27" creationId="{93AED7A6-3A6B-48F8-88A7-DD8E84542F0A}"/>
          </ac:spMkLst>
        </pc:spChg>
        <pc:spChg chg="mod">
          <ac:chgData name="Baskar, Ramasamy" userId="4d313037-020b-48b9-a4a5-374de6a068b3" providerId="ADAL" clId="{A0CF4445-CA41-4600-9B51-B786C72B2B86}" dt="2022-11-26T22:37:25.726" v="488" actId="1036"/>
          <ac:spMkLst>
            <pc:docMk/>
            <pc:sldMk cId="1297946389" sldId="260"/>
            <ac:spMk id="33" creationId="{C0A5A943-52E0-43B3-8B18-D6A109F8852B}"/>
          </ac:spMkLst>
        </pc:spChg>
        <pc:spChg chg="mod">
          <ac:chgData name="Baskar, Ramasamy" userId="4d313037-020b-48b9-a4a5-374de6a068b3" providerId="ADAL" clId="{A0CF4445-CA41-4600-9B51-B786C72B2B86}" dt="2022-11-26T22:37:25.726" v="488" actId="1036"/>
          <ac:spMkLst>
            <pc:docMk/>
            <pc:sldMk cId="1297946389" sldId="260"/>
            <ac:spMk id="34" creationId="{2B91C7B4-8412-45E3-A9F7-C8205CA6EC52}"/>
          </ac:spMkLst>
        </pc:spChg>
        <pc:spChg chg="mod">
          <ac:chgData name="Baskar, Ramasamy" userId="4d313037-020b-48b9-a4a5-374de6a068b3" providerId="ADAL" clId="{A0CF4445-CA41-4600-9B51-B786C72B2B86}" dt="2022-11-26T22:37:25.726" v="488" actId="1036"/>
          <ac:spMkLst>
            <pc:docMk/>
            <pc:sldMk cId="1297946389" sldId="260"/>
            <ac:spMk id="35" creationId="{F8ADAC97-5B70-4450-83AD-CDA2DC46D75A}"/>
          </ac:spMkLst>
        </pc:spChg>
        <pc:spChg chg="mod">
          <ac:chgData name="Baskar, Ramasamy" userId="4d313037-020b-48b9-a4a5-374de6a068b3" providerId="ADAL" clId="{A0CF4445-CA41-4600-9B51-B786C72B2B86}" dt="2022-11-26T22:46:55.958" v="715" actId="688"/>
          <ac:spMkLst>
            <pc:docMk/>
            <pc:sldMk cId="1297946389" sldId="260"/>
            <ac:spMk id="50" creationId="{3B1FD612-159B-4810-AAB1-78335DFDB0EB}"/>
          </ac:spMkLst>
        </pc:spChg>
        <pc:spChg chg="mod">
          <ac:chgData name="Baskar, Ramasamy" userId="4d313037-020b-48b9-a4a5-374de6a068b3" providerId="ADAL" clId="{A0CF4445-CA41-4600-9B51-B786C72B2B86}" dt="2022-11-26T22:45:16.881" v="674" actId="207"/>
          <ac:spMkLst>
            <pc:docMk/>
            <pc:sldMk cId="1297946389" sldId="260"/>
            <ac:spMk id="55" creationId="{847BB966-EBD7-48EF-954F-273CF0746719}"/>
          </ac:spMkLst>
        </pc:spChg>
        <pc:spChg chg="mod">
          <ac:chgData name="Baskar, Ramasamy" userId="4d313037-020b-48b9-a4a5-374de6a068b3" providerId="ADAL" clId="{A0CF4445-CA41-4600-9B51-B786C72B2B86}" dt="2022-11-26T22:41:41.788" v="510" actId="14100"/>
          <ac:spMkLst>
            <pc:docMk/>
            <pc:sldMk cId="1297946389" sldId="260"/>
            <ac:spMk id="56" creationId="{25E19069-B9A3-43D7-8DA8-D57AEDDEFAD9}"/>
          </ac:spMkLst>
        </pc:spChg>
        <pc:spChg chg="mod">
          <ac:chgData name="Baskar, Ramasamy" userId="4d313037-020b-48b9-a4a5-374de6a068b3" providerId="ADAL" clId="{A0CF4445-CA41-4600-9B51-B786C72B2B86}" dt="2022-11-26T22:45:08.834" v="673" actId="207"/>
          <ac:spMkLst>
            <pc:docMk/>
            <pc:sldMk cId="1297946389" sldId="260"/>
            <ac:spMk id="57" creationId="{3A615380-EBE5-4D44-955D-4D947CD7B4AC}"/>
          </ac:spMkLst>
        </pc:spChg>
        <pc:spChg chg="mod">
          <ac:chgData name="Baskar, Ramasamy" userId="4d313037-020b-48b9-a4a5-374de6a068b3" providerId="ADAL" clId="{A0CF4445-CA41-4600-9B51-B786C72B2B86}" dt="2022-11-26T22:38:49.679" v="501" actId="14100"/>
          <ac:spMkLst>
            <pc:docMk/>
            <pc:sldMk cId="1297946389" sldId="260"/>
            <ac:spMk id="58" creationId="{FD8BE9E8-21E1-494D-8D28-E16C03D8E1D4}"/>
          </ac:spMkLst>
        </pc:spChg>
        <pc:spChg chg="mod">
          <ac:chgData name="Baskar, Ramasamy" userId="4d313037-020b-48b9-a4a5-374de6a068b3" providerId="ADAL" clId="{A0CF4445-CA41-4600-9B51-B786C72B2B86}" dt="2022-11-26T22:38:43.554" v="500" actId="14100"/>
          <ac:spMkLst>
            <pc:docMk/>
            <pc:sldMk cId="1297946389" sldId="260"/>
            <ac:spMk id="59" creationId="{FFE5B26C-BDDD-4998-8392-E4A4BDB305C1}"/>
          </ac:spMkLst>
        </pc:spChg>
        <pc:spChg chg="mod">
          <ac:chgData name="Baskar, Ramasamy" userId="4d313037-020b-48b9-a4a5-374de6a068b3" providerId="ADAL" clId="{A0CF4445-CA41-4600-9B51-B786C72B2B86}" dt="2022-11-26T22:46:39.302" v="713" actId="688"/>
          <ac:spMkLst>
            <pc:docMk/>
            <pc:sldMk cId="1297946389" sldId="260"/>
            <ac:spMk id="60" creationId="{5B6F1483-126E-4990-AA54-33716EB88898}"/>
          </ac:spMkLst>
        </pc:spChg>
        <pc:spChg chg="mod">
          <ac:chgData name="Baskar, Ramasamy" userId="4d313037-020b-48b9-a4a5-374de6a068b3" providerId="ADAL" clId="{A0CF4445-CA41-4600-9B51-B786C72B2B86}" dt="2022-11-26T22:41:57.913" v="529" actId="1035"/>
          <ac:spMkLst>
            <pc:docMk/>
            <pc:sldMk cId="1297946389" sldId="260"/>
            <ac:spMk id="62" creationId="{F5FC02C2-D6A0-4BDA-9465-196B5A7C8C6F}"/>
          </ac:spMkLst>
        </pc:spChg>
      </pc:sldChg>
      <pc:sldChg chg="addSp modSp mod">
        <pc:chgData name="Baskar, Ramasamy" userId="4d313037-020b-48b9-a4a5-374de6a068b3" providerId="ADAL" clId="{A0CF4445-CA41-4600-9B51-B786C72B2B86}" dt="2022-11-26T22:18:10.317" v="409" actId="1036"/>
        <pc:sldMkLst>
          <pc:docMk/>
          <pc:sldMk cId="2295969869" sldId="262"/>
        </pc:sldMkLst>
        <pc:spChg chg="mod">
          <ac:chgData name="Baskar, Ramasamy" userId="4d313037-020b-48b9-a4a5-374de6a068b3" providerId="ADAL" clId="{A0CF4445-CA41-4600-9B51-B786C72B2B86}" dt="2022-11-26T22:17:58.192" v="377" actId="1035"/>
          <ac:spMkLst>
            <pc:docMk/>
            <pc:sldMk cId="2295969869" sldId="262"/>
            <ac:spMk id="4" creationId="{4BF3697C-A3C1-4490-A08B-D74FC33C344B}"/>
          </ac:spMkLst>
        </pc:spChg>
        <pc:spChg chg="add mod">
          <ac:chgData name="Baskar, Ramasamy" userId="4d313037-020b-48b9-a4a5-374de6a068b3" providerId="ADAL" clId="{A0CF4445-CA41-4600-9B51-B786C72B2B86}" dt="2022-11-26T22:17:34.849" v="306" actId="1037"/>
          <ac:spMkLst>
            <pc:docMk/>
            <pc:sldMk cId="2295969869" sldId="262"/>
            <ac:spMk id="6" creationId="{4C48957D-2541-49D5-8769-0978B0B678EE}"/>
          </ac:spMkLst>
        </pc:spChg>
        <pc:picChg chg="mod">
          <ac:chgData name="Baskar, Ramasamy" userId="4d313037-020b-48b9-a4a5-374de6a068b3" providerId="ADAL" clId="{A0CF4445-CA41-4600-9B51-B786C72B2B86}" dt="2022-11-26T22:18:10.317" v="409" actId="1036"/>
          <ac:picMkLst>
            <pc:docMk/>
            <pc:sldMk cId="2295969869" sldId="262"/>
            <ac:picMk id="3" creationId="{E73F04EA-F928-4B01-A379-10ED101D1086}"/>
          </ac:picMkLst>
        </pc:picChg>
        <pc:picChg chg="add mod">
          <ac:chgData name="Baskar, Ramasamy" userId="4d313037-020b-48b9-a4a5-374de6a068b3" providerId="ADAL" clId="{A0CF4445-CA41-4600-9B51-B786C72B2B86}" dt="2022-11-26T22:17:23.614" v="224" actId="14100"/>
          <ac:picMkLst>
            <pc:docMk/>
            <pc:sldMk cId="2295969869" sldId="262"/>
            <ac:picMk id="5" creationId="{43F3185A-3B55-4ADE-8137-333044B4996F}"/>
          </ac:picMkLst>
        </pc:picChg>
      </pc:sldChg>
    </pc:docChg>
  </pc:docChgLst>
  <pc:docChgLst>
    <pc:chgData name="Baskar, Ramasamy" userId="4d313037-020b-48b9-a4a5-374de6a068b3" providerId="ADAL" clId="{1C84B5D3-169D-4AED-AE54-14D8C6298D31}"/>
    <pc:docChg chg="undo custSel addSld modSld sldOrd">
      <pc:chgData name="Baskar, Ramasamy" userId="4d313037-020b-48b9-a4a5-374de6a068b3" providerId="ADAL" clId="{1C84B5D3-169D-4AED-AE54-14D8C6298D31}" dt="2022-11-28T18:47:42.157" v="3623" actId="115"/>
      <pc:docMkLst>
        <pc:docMk/>
      </pc:docMkLst>
      <pc:sldChg chg="delSp mod">
        <pc:chgData name="Baskar, Ramasamy" userId="4d313037-020b-48b9-a4a5-374de6a068b3" providerId="ADAL" clId="{1C84B5D3-169D-4AED-AE54-14D8C6298D31}" dt="2022-11-28T13:07:48.940" v="1" actId="478"/>
        <pc:sldMkLst>
          <pc:docMk/>
          <pc:sldMk cId="2024162771" sldId="256"/>
        </pc:sldMkLst>
        <pc:picChg chg="del">
          <ac:chgData name="Baskar, Ramasamy" userId="4d313037-020b-48b9-a4a5-374de6a068b3" providerId="ADAL" clId="{1C84B5D3-169D-4AED-AE54-14D8C6298D31}" dt="2022-11-28T13:07:48.940" v="1" actId="478"/>
          <ac:picMkLst>
            <pc:docMk/>
            <pc:sldMk cId="2024162771" sldId="256"/>
            <ac:picMk id="5" creationId="{BD29926A-BC47-4D69-AC4F-A463A722F660}"/>
          </ac:picMkLst>
        </pc:picChg>
      </pc:sldChg>
      <pc:sldChg chg="modSp mod">
        <pc:chgData name="Baskar, Ramasamy" userId="4d313037-020b-48b9-a4a5-374de6a068b3" providerId="ADAL" clId="{1C84B5D3-169D-4AED-AE54-14D8C6298D31}" dt="2022-11-28T17:42:36.593" v="2328" actId="255"/>
        <pc:sldMkLst>
          <pc:docMk/>
          <pc:sldMk cId="1915410553" sldId="258"/>
        </pc:sldMkLst>
        <pc:spChg chg="mod">
          <ac:chgData name="Baskar, Ramasamy" userId="4d313037-020b-48b9-a4a5-374de6a068b3" providerId="ADAL" clId="{1C84B5D3-169D-4AED-AE54-14D8C6298D31}" dt="2022-11-28T17:42:36.593" v="2328" actId="255"/>
          <ac:spMkLst>
            <pc:docMk/>
            <pc:sldMk cId="1915410553" sldId="258"/>
            <ac:spMk id="3" creationId="{0BFBC0BA-EC2F-3D93-7F6C-4D7331850179}"/>
          </ac:spMkLst>
        </pc:spChg>
      </pc:sldChg>
      <pc:sldChg chg="delSp modSp mod">
        <pc:chgData name="Baskar, Ramasamy" userId="4d313037-020b-48b9-a4a5-374de6a068b3" providerId="ADAL" clId="{1C84B5D3-169D-4AED-AE54-14D8C6298D31}" dt="2022-11-28T16:39:02.290" v="2040" actId="20577"/>
        <pc:sldMkLst>
          <pc:docMk/>
          <pc:sldMk cId="1071993074" sldId="259"/>
        </pc:sldMkLst>
        <pc:spChg chg="mod">
          <ac:chgData name="Baskar, Ramasamy" userId="4d313037-020b-48b9-a4a5-374de6a068b3" providerId="ADAL" clId="{1C84B5D3-169D-4AED-AE54-14D8C6298D31}" dt="2022-11-28T16:39:02.290" v="2040" actId="20577"/>
          <ac:spMkLst>
            <pc:docMk/>
            <pc:sldMk cId="1071993074" sldId="259"/>
            <ac:spMk id="4" creationId="{DAC46260-2E47-4EDF-8232-01EDDE88F552}"/>
          </ac:spMkLst>
        </pc:spChg>
        <pc:picChg chg="del">
          <ac:chgData name="Baskar, Ramasamy" userId="4d313037-020b-48b9-a4a5-374de6a068b3" providerId="ADAL" clId="{1C84B5D3-169D-4AED-AE54-14D8C6298D31}" dt="2022-11-28T13:07:44.460" v="0" actId="478"/>
          <ac:picMkLst>
            <pc:docMk/>
            <pc:sldMk cId="1071993074" sldId="259"/>
            <ac:picMk id="10" creationId="{7D8EAC4C-05AC-4798-B71E-A3D5AD96EFF6}"/>
          </ac:picMkLst>
        </pc:picChg>
      </pc:sldChg>
      <pc:sldChg chg="addSp delSp modSp mod">
        <pc:chgData name="Baskar, Ramasamy" userId="4d313037-020b-48b9-a4a5-374de6a068b3" providerId="ADAL" clId="{1C84B5D3-169D-4AED-AE54-14D8C6298D31}" dt="2022-11-28T18:46:29.754" v="3565" actId="1076"/>
        <pc:sldMkLst>
          <pc:docMk/>
          <pc:sldMk cId="1398671693" sldId="261"/>
        </pc:sldMkLst>
        <pc:spChg chg="mod">
          <ac:chgData name="Baskar, Ramasamy" userId="4d313037-020b-48b9-a4a5-374de6a068b3" providerId="ADAL" clId="{1C84B5D3-169D-4AED-AE54-14D8C6298D31}" dt="2022-11-28T17:43:26.681" v="2337" actId="255"/>
          <ac:spMkLst>
            <pc:docMk/>
            <pc:sldMk cId="1398671693" sldId="261"/>
            <ac:spMk id="4" creationId="{BF287B41-63F5-4B4D-BFA1-E24F30A4AA0D}"/>
          </ac:spMkLst>
        </pc:spChg>
        <pc:spChg chg="mod">
          <ac:chgData name="Baskar, Ramasamy" userId="4d313037-020b-48b9-a4a5-374de6a068b3" providerId="ADAL" clId="{1C84B5D3-169D-4AED-AE54-14D8C6298D31}" dt="2022-11-28T14:24:26.749" v="939" actId="1038"/>
          <ac:spMkLst>
            <pc:docMk/>
            <pc:sldMk cId="1398671693" sldId="261"/>
            <ac:spMk id="5" creationId="{5C65CB01-D511-4D20-8ABD-9C4D6475C90E}"/>
          </ac:spMkLst>
        </pc:spChg>
        <pc:spChg chg="mod">
          <ac:chgData name="Baskar, Ramasamy" userId="4d313037-020b-48b9-a4a5-374de6a068b3" providerId="ADAL" clId="{1C84B5D3-169D-4AED-AE54-14D8C6298D31}" dt="2022-11-28T14:24:26.749" v="939" actId="1038"/>
          <ac:spMkLst>
            <pc:docMk/>
            <pc:sldMk cId="1398671693" sldId="261"/>
            <ac:spMk id="6" creationId="{98CA3758-BCC1-4CDD-B542-58B71DF57E6F}"/>
          </ac:spMkLst>
        </pc:spChg>
        <pc:spChg chg="mod">
          <ac:chgData name="Baskar, Ramasamy" userId="4d313037-020b-48b9-a4a5-374de6a068b3" providerId="ADAL" clId="{1C84B5D3-169D-4AED-AE54-14D8C6298D31}" dt="2022-11-28T14:24:43.374" v="976" actId="1036"/>
          <ac:spMkLst>
            <pc:docMk/>
            <pc:sldMk cId="1398671693" sldId="261"/>
            <ac:spMk id="7" creationId="{3C8F2815-5359-48C9-A728-A72FA35E5BBD}"/>
          </ac:spMkLst>
        </pc:spChg>
        <pc:spChg chg="mod">
          <ac:chgData name="Baskar, Ramasamy" userId="4d313037-020b-48b9-a4a5-374de6a068b3" providerId="ADAL" clId="{1C84B5D3-169D-4AED-AE54-14D8C6298D31}" dt="2022-11-28T14:32:02.136" v="1138" actId="20577"/>
          <ac:spMkLst>
            <pc:docMk/>
            <pc:sldMk cId="1398671693" sldId="261"/>
            <ac:spMk id="8" creationId="{76FF5A26-2876-424E-A8B6-4338489208EB}"/>
          </ac:spMkLst>
        </pc:spChg>
        <pc:spChg chg="add mod">
          <ac:chgData name="Baskar, Ramasamy" userId="4d313037-020b-48b9-a4a5-374de6a068b3" providerId="ADAL" clId="{1C84B5D3-169D-4AED-AE54-14D8C6298D31}" dt="2022-11-28T17:44:17.567" v="2341" actId="14100"/>
          <ac:spMkLst>
            <pc:docMk/>
            <pc:sldMk cId="1398671693" sldId="261"/>
            <ac:spMk id="11" creationId="{6C32867C-697D-4335-A08B-BA60C106EB6F}"/>
          </ac:spMkLst>
        </pc:spChg>
        <pc:spChg chg="add mod">
          <ac:chgData name="Baskar, Ramasamy" userId="4d313037-020b-48b9-a4a5-374de6a068b3" providerId="ADAL" clId="{1C84B5D3-169D-4AED-AE54-14D8C6298D31}" dt="2022-11-28T14:34:08.236" v="1321" actId="1038"/>
          <ac:spMkLst>
            <pc:docMk/>
            <pc:sldMk cId="1398671693" sldId="261"/>
            <ac:spMk id="12" creationId="{40FCE7CE-B6A9-40F1-99CC-93268DBE92F8}"/>
          </ac:spMkLst>
        </pc:spChg>
        <pc:spChg chg="add mod">
          <ac:chgData name="Baskar, Ramasamy" userId="4d313037-020b-48b9-a4a5-374de6a068b3" providerId="ADAL" clId="{1C84B5D3-169D-4AED-AE54-14D8C6298D31}" dt="2022-11-28T14:33:53.196" v="1301" actId="1037"/>
          <ac:spMkLst>
            <pc:docMk/>
            <pc:sldMk cId="1398671693" sldId="261"/>
            <ac:spMk id="14" creationId="{C3CBB9AE-D7D1-4C6C-9AFB-9F50F877CB18}"/>
          </ac:spMkLst>
        </pc:spChg>
        <pc:spChg chg="add mod">
          <ac:chgData name="Baskar, Ramasamy" userId="4d313037-020b-48b9-a4a5-374de6a068b3" providerId="ADAL" clId="{1C84B5D3-169D-4AED-AE54-14D8C6298D31}" dt="2022-11-28T14:34:48.622" v="1395" actId="1038"/>
          <ac:spMkLst>
            <pc:docMk/>
            <pc:sldMk cId="1398671693" sldId="261"/>
            <ac:spMk id="15" creationId="{2AC3896A-0898-4DA6-9F9E-EB439005F11A}"/>
          </ac:spMkLst>
        </pc:spChg>
        <pc:spChg chg="add mod">
          <ac:chgData name="Baskar, Ramasamy" userId="4d313037-020b-48b9-a4a5-374de6a068b3" providerId="ADAL" clId="{1C84B5D3-169D-4AED-AE54-14D8C6298D31}" dt="2022-11-28T18:42:02.626" v="3552" actId="20577"/>
          <ac:spMkLst>
            <pc:docMk/>
            <pc:sldMk cId="1398671693" sldId="261"/>
            <ac:spMk id="16" creationId="{0856C3F3-46FF-4064-A902-C96E77C7E614}"/>
          </ac:spMkLst>
        </pc:spChg>
        <pc:spChg chg="add mod">
          <ac:chgData name="Baskar, Ramasamy" userId="4d313037-020b-48b9-a4a5-374de6a068b3" providerId="ADAL" clId="{1C84B5D3-169D-4AED-AE54-14D8C6298D31}" dt="2022-11-28T16:10:07.942" v="1589" actId="1037"/>
          <ac:spMkLst>
            <pc:docMk/>
            <pc:sldMk cId="1398671693" sldId="261"/>
            <ac:spMk id="18" creationId="{178E9DCB-1B4F-4EAC-A6EA-063698855E65}"/>
          </ac:spMkLst>
        </pc:spChg>
        <pc:spChg chg="add mod">
          <ac:chgData name="Baskar, Ramasamy" userId="4d313037-020b-48b9-a4a5-374de6a068b3" providerId="ADAL" clId="{1C84B5D3-169D-4AED-AE54-14D8C6298D31}" dt="2022-11-28T16:10:39.854" v="1693" actId="1038"/>
          <ac:spMkLst>
            <pc:docMk/>
            <pc:sldMk cId="1398671693" sldId="261"/>
            <ac:spMk id="19" creationId="{0CE0151B-0E00-45E8-87A9-13FF97C8F1D9}"/>
          </ac:spMkLst>
        </pc:spChg>
        <pc:spChg chg="add del ord">
          <ac:chgData name="Baskar, Ramasamy" userId="4d313037-020b-48b9-a4a5-374de6a068b3" providerId="ADAL" clId="{1C84B5D3-169D-4AED-AE54-14D8C6298D31}" dt="2022-11-28T17:37:28.715" v="2077" actId="478"/>
          <ac:spMkLst>
            <pc:docMk/>
            <pc:sldMk cId="1398671693" sldId="261"/>
            <ac:spMk id="24" creationId="{23848739-177F-4D2D-9FF3-11B07384B4F3}"/>
          </ac:spMkLst>
        </pc:spChg>
        <pc:picChg chg="mod">
          <ac:chgData name="Baskar, Ramasamy" userId="4d313037-020b-48b9-a4a5-374de6a068b3" providerId="ADAL" clId="{1C84B5D3-169D-4AED-AE54-14D8C6298D31}" dt="2022-11-28T18:43:07.248" v="3560" actId="14100"/>
          <ac:picMkLst>
            <pc:docMk/>
            <pc:sldMk cId="1398671693" sldId="261"/>
            <ac:picMk id="3" creationId="{F0AC29AF-A731-43F7-B343-B6FF33DF94A2}"/>
          </ac:picMkLst>
        </pc:picChg>
        <pc:picChg chg="add del mod">
          <ac:chgData name="Baskar, Ramasamy" userId="4d313037-020b-48b9-a4a5-374de6a068b3" providerId="ADAL" clId="{1C84B5D3-169D-4AED-AE54-14D8C6298D31}" dt="2022-11-28T16:22:33.370" v="1695" actId="478"/>
          <ac:picMkLst>
            <pc:docMk/>
            <pc:sldMk cId="1398671693" sldId="261"/>
            <ac:picMk id="9" creationId="{B6969493-B88A-4D4B-AA48-6935CCA957BA}"/>
          </ac:picMkLst>
        </pc:picChg>
        <pc:picChg chg="add del mod">
          <ac:chgData name="Baskar, Ramasamy" userId="4d313037-020b-48b9-a4a5-374de6a068b3" providerId="ADAL" clId="{1C84B5D3-169D-4AED-AE54-14D8C6298D31}" dt="2022-11-28T16:23:29.329" v="1850" actId="478"/>
          <ac:picMkLst>
            <pc:docMk/>
            <pc:sldMk cId="1398671693" sldId="261"/>
            <ac:picMk id="21" creationId="{C36C9C47-CE29-4171-9BD9-494FB9DFEEFF}"/>
          </ac:picMkLst>
        </pc:picChg>
        <pc:picChg chg="add del mod">
          <ac:chgData name="Baskar, Ramasamy" userId="4d313037-020b-48b9-a4a5-374de6a068b3" providerId="ADAL" clId="{1C84B5D3-169D-4AED-AE54-14D8C6298D31}" dt="2022-11-28T17:36:26.929" v="2076" actId="478"/>
          <ac:picMkLst>
            <pc:docMk/>
            <pc:sldMk cId="1398671693" sldId="261"/>
            <ac:picMk id="23" creationId="{0FDA03EE-58DE-455B-8544-A37FB4AF5C6B}"/>
          </ac:picMkLst>
        </pc:picChg>
        <pc:picChg chg="add mod">
          <ac:chgData name="Baskar, Ramasamy" userId="4d313037-020b-48b9-a4a5-374de6a068b3" providerId="ADAL" clId="{1C84B5D3-169D-4AED-AE54-14D8C6298D31}" dt="2022-11-28T17:38:20.463" v="2244" actId="1076"/>
          <ac:picMkLst>
            <pc:docMk/>
            <pc:sldMk cId="1398671693" sldId="261"/>
            <ac:picMk id="26" creationId="{70C34F0B-5FAE-48C9-83DE-96EEBB951122}"/>
          </ac:picMkLst>
        </pc:picChg>
        <pc:picChg chg="add mod">
          <ac:chgData name="Baskar, Ramasamy" userId="4d313037-020b-48b9-a4a5-374de6a068b3" providerId="ADAL" clId="{1C84B5D3-169D-4AED-AE54-14D8C6298D31}" dt="2022-11-28T18:46:29.754" v="3565" actId="1076"/>
          <ac:picMkLst>
            <pc:docMk/>
            <pc:sldMk cId="1398671693" sldId="261"/>
            <ac:picMk id="28" creationId="{10B7B4D2-63AF-41C9-A9CD-ECDB24472595}"/>
          </ac:picMkLst>
        </pc:picChg>
      </pc:sldChg>
      <pc:sldChg chg="addSp modSp mod">
        <pc:chgData name="Baskar, Ramasamy" userId="4d313037-020b-48b9-a4a5-374de6a068b3" providerId="ADAL" clId="{1C84B5D3-169D-4AED-AE54-14D8C6298D31}" dt="2022-11-28T13:11:10.061" v="317" actId="20577"/>
        <pc:sldMkLst>
          <pc:docMk/>
          <pc:sldMk cId="2295969869" sldId="262"/>
        </pc:sldMkLst>
        <pc:spChg chg="add mod">
          <ac:chgData name="Baskar, Ramasamy" userId="4d313037-020b-48b9-a4a5-374de6a068b3" providerId="ADAL" clId="{1C84B5D3-169D-4AED-AE54-14D8C6298D31}" dt="2022-11-28T13:11:00.381" v="312" actId="1037"/>
          <ac:spMkLst>
            <pc:docMk/>
            <pc:sldMk cId="2295969869" sldId="262"/>
            <ac:spMk id="2" creationId="{00F956D8-6A00-4B67-BC3E-812D66A9FBE6}"/>
          </ac:spMkLst>
        </pc:spChg>
        <pc:spChg chg="mod">
          <ac:chgData name="Baskar, Ramasamy" userId="4d313037-020b-48b9-a4a5-374de6a068b3" providerId="ADAL" clId="{1C84B5D3-169D-4AED-AE54-14D8C6298D31}" dt="2022-11-28T13:11:10.061" v="317" actId="20577"/>
          <ac:spMkLst>
            <pc:docMk/>
            <pc:sldMk cId="2295969869" sldId="262"/>
            <ac:spMk id="4" creationId="{4BF3697C-A3C1-4490-A08B-D74FC33C344B}"/>
          </ac:spMkLst>
        </pc:spChg>
        <pc:spChg chg="mod">
          <ac:chgData name="Baskar, Ramasamy" userId="4d313037-020b-48b9-a4a5-374de6a068b3" providerId="ADAL" clId="{1C84B5D3-169D-4AED-AE54-14D8C6298D31}" dt="2022-11-28T13:11:06.676" v="315" actId="20577"/>
          <ac:spMkLst>
            <pc:docMk/>
            <pc:sldMk cId="2295969869" sldId="262"/>
            <ac:spMk id="6" creationId="{4C48957D-2541-49D5-8769-0978B0B678EE}"/>
          </ac:spMkLst>
        </pc:spChg>
        <pc:picChg chg="mod">
          <ac:chgData name="Baskar, Ramasamy" userId="4d313037-020b-48b9-a4a5-374de6a068b3" providerId="ADAL" clId="{1C84B5D3-169D-4AED-AE54-14D8C6298D31}" dt="2022-11-28T13:10:00.472" v="116" actId="14100"/>
          <ac:picMkLst>
            <pc:docMk/>
            <pc:sldMk cId="2295969869" sldId="262"/>
            <ac:picMk id="3" creationId="{E73F04EA-F928-4B01-A379-10ED101D1086}"/>
          </ac:picMkLst>
        </pc:picChg>
        <pc:picChg chg="mod">
          <ac:chgData name="Baskar, Ramasamy" userId="4d313037-020b-48b9-a4a5-374de6a068b3" providerId="ADAL" clId="{1C84B5D3-169D-4AED-AE54-14D8C6298D31}" dt="2022-11-28T13:10:25.564" v="202" actId="1036"/>
          <ac:picMkLst>
            <pc:docMk/>
            <pc:sldMk cId="2295969869" sldId="262"/>
            <ac:picMk id="5" creationId="{43F3185A-3B55-4ADE-8137-333044B4996F}"/>
          </ac:picMkLst>
        </pc:picChg>
      </pc:sldChg>
      <pc:sldChg chg="addSp modSp new mod">
        <pc:chgData name="Baskar, Ramasamy" userId="4d313037-020b-48b9-a4a5-374de6a068b3" providerId="ADAL" clId="{1C84B5D3-169D-4AED-AE54-14D8C6298D31}" dt="2022-11-28T17:34:22.584" v="2064" actId="115"/>
        <pc:sldMkLst>
          <pc:docMk/>
          <pc:sldMk cId="3515832188" sldId="263"/>
        </pc:sldMkLst>
        <pc:spChg chg="add mod">
          <ac:chgData name="Baskar, Ramasamy" userId="4d313037-020b-48b9-a4a5-374de6a068b3" providerId="ADAL" clId="{1C84B5D3-169D-4AED-AE54-14D8C6298D31}" dt="2022-11-28T17:34:22.584" v="2064" actId="115"/>
          <ac:spMkLst>
            <pc:docMk/>
            <pc:sldMk cId="3515832188" sldId="263"/>
            <ac:spMk id="4" creationId="{76EC88E8-0DC3-4A80-9EBD-CC78E78DB1C0}"/>
          </ac:spMkLst>
        </pc:spChg>
        <pc:spChg chg="add mod">
          <ac:chgData name="Baskar, Ramasamy" userId="4d313037-020b-48b9-a4a5-374de6a068b3" providerId="ADAL" clId="{1C84B5D3-169D-4AED-AE54-14D8C6298D31}" dt="2022-11-28T13:13:52.347" v="502" actId="20577"/>
          <ac:spMkLst>
            <pc:docMk/>
            <pc:sldMk cId="3515832188" sldId="263"/>
            <ac:spMk id="5" creationId="{7C6C282B-2C87-45FA-BBDD-157B9406A249}"/>
          </ac:spMkLst>
        </pc:spChg>
        <pc:picChg chg="add mod">
          <ac:chgData name="Baskar, Ramasamy" userId="4d313037-020b-48b9-a4a5-374de6a068b3" providerId="ADAL" clId="{1C84B5D3-169D-4AED-AE54-14D8C6298D31}" dt="2022-11-28T13:18:18.076" v="613" actId="1036"/>
          <ac:picMkLst>
            <pc:docMk/>
            <pc:sldMk cId="3515832188" sldId="263"/>
            <ac:picMk id="3" creationId="{61894F0F-068B-46B3-9FB2-5C235537F5C2}"/>
          </ac:picMkLst>
        </pc:picChg>
      </pc:sldChg>
      <pc:sldChg chg="addSp modSp new mod">
        <pc:chgData name="Baskar, Ramasamy" userId="4d313037-020b-48b9-a4a5-374de6a068b3" providerId="ADAL" clId="{1C84B5D3-169D-4AED-AE54-14D8C6298D31}" dt="2022-11-28T16:12:02.089" v="1694" actId="1076"/>
        <pc:sldMkLst>
          <pc:docMk/>
          <pc:sldMk cId="3714271877" sldId="264"/>
        </pc:sldMkLst>
        <pc:picChg chg="add mod">
          <ac:chgData name="Baskar, Ramasamy" userId="4d313037-020b-48b9-a4a5-374de6a068b3" providerId="ADAL" clId="{1C84B5D3-169D-4AED-AE54-14D8C6298D31}" dt="2022-11-28T16:12:02.089" v="1694" actId="1076"/>
          <ac:picMkLst>
            <pc:docMk/>
            <pc:sldMk cId="3714271877" sldId="264"/>
            <ac:picMk id="3" creationId="{5D579C3F-375A-4355-BAB2-4E65E166AE69}"/>
          </ac:picMkLst>
        </pc:picChg>
        <pc:picChg chg="add mod">
          <ac:chgData name="Baskar, Ramasamy" userId="4d313037-020b-48b9-a4a5-374de6a068b3" providerId="ADAL" clId="{1C84B5D3-169D-4AED-AE54-14D8C6298D31}" dt="2022-11-28T14:40:24.760" v="1514" actId="14100"/>
          <ac:picMkLst>
            <pc:docMk/>
            <pc:sldMk cId="3714271877" sldId="264"/>
            <ac:picMk id="5" creationId="{0A009060-E65C-4F02-84B0-4E47AE2C53A6}"/>
          </ac:picMkLst>
        </pc:picChg>
      </pc:sldChg>
      <pc:sldChg chg="addSp modSp new mod ord">
        <pc:chgData name="Baskar, Ramasamy" userId="4d313037-020b-48b9-a4a5-374de6a068b3" providerId="ADAL" clId="{1C84B5D3-169D-4AED-AE54-14D8C6298D31}" dt="2022-11-28T18:34:46.628" v="3435"/>
        <pc:sldMkLst>
          <pc:docMk/>
          <pc:sldMk cId="4273982897" sldId="265"/>
        </pc:sldMkLst>
        <pc:spChg chg="add mod">
          <ac:chgData name="Baskar, Ramasamy" userId="4d313037-020b-48b9-a4a5-374de6a068b3" providerId="ADAL" clId="{1C84B5D3-169D-4AED-AE54-14D8C6298D31}" dt="2022-11-28T13:37:26.696" v="741" actId="20577"/>
          <ac:spMkLst>
            <pc:docMk/>
            <pc:sldMk cId="4273982897" sldId="265"/>
            <ac:spMk id="2" creationId="{FFF5209A-E593-4AE4-BA1A-EB83D2EAE1D1}"/>
          </ac:spMkLst>
        </pc:spChg>
      </pc:sldChg>
      <pc:sldChg chg="addSp modSp new mod">
        <pc:chgData name="Baskar, Ramasamy" userId="4d313037-020b-48b9-a4a5-374de6a068b3" providerId="ADAL" clId="{1C84B5D3-169D-4AED-AE54-14D8C6298D31}" dt="2022-11-28T18:47:42.157" v="3623" actId="115"/>
        <pc:sldMkLst>
          <pc:docMk/>
          <pc:sldMk cId="1676019731" sldId="266"/>
        </pc:sldMkLst>
        <pc:spChg chg="add mod">
          <ac:chgData name="Baskar, Ramasamy" userId="4d313037-020b-48b9-a4a5-374de6a068b3" providerId="ADAL" clId="{1C84B5D3-169D-4AED-AE54-14D8C6298D31}" dt="2022-11-28T17:46:03.296" v="2400" actId="20577"/>
          <ac:spMkLst>
            <pc:docMk/>
            <pc:sldMk cId="1676019731" sldId="266"/>
            <ac:spMk id="2" creationId="{DDE65F26-77BC-4E9F-86BC-CD0298C6BB90}"/>
          </ac:spMkLst>
        </pc:spChg>
        <pc:spChg chg="add mod">
          <ac:chgData name="Baskar, Ramasamy" userId="4d313037-020b-48b9-a4a5-374de6a068b3" providerId="ADAL" clId="{1C84B5D3-169D-4AED-AE54-14D8C6298D31}" dt="2022-11-28T18:47:42.157" v="3623" actId="115"/>
          <ac:spMkLst>
            <pc:docMk/>
            <pc:sldMk cId="1676019731" sldId="266"/>
            <ac:spMk id="3" creationId="{C318C254-CED9-4DB5-876D-C42B4A46F5C4}"/>
          </ac:spMkLst>
        </pc:spChg>
      </pc:sldChg>
    </pc:docChg>
  </pc:docChgLst>
  <pc:docChgLst>
    <pc:chgData name="Baskar, Ramasamy" userId="4d313037-020b-48b9-a4a5-374de6a068b3" providerId="ADAL" clId="{384DAB40-DF2E-4396-83DA-7E283C512F4E}"/>
    <pc:docChg chg="undo custSel addSld modSld sldOrd">
      <pc:chgData name="Baskar, Ramasamy" userId="4d313037-020b-48b9-a4a5-374de6a068b3" providerId="ADAL" clId="{384DAB40-DF2E-4396-83DA-7E283C512F4E}" dt="2022-12-01T18:40:19.736" v="2450" actId="20577"/>
      <pc:docMkLst>
        <pc:docMk/>
      </pc:docMkLst>
      <pc:sldChg chg="addSp delSp modSp mod setBg setClrOvrMap">
        <pc:chgData name="Baskar, Ramasamy" userId="4d313037-020b-48b9-a4a5-374de6a068b3" providerId="ADAL" clId="{384DAB40-DF2E-4396-83DA-7E283C512F4E}" dt="2022-11-30T16:49:21.604" v="2051" actId="1035"/>
        <pc:sldMkLst>
          <pc:docMk/>
          <pc:sldMk cId="1915410553" sldId="258"/>
        </pc:sldMkLst>
        <pc:spChg chg="mod">
          <ac:chgData name="Baskar, Ramasamy" userId="4d313037-020b-48b9-a4a5-374de6a068b3" providerId="ADAL" clId="{384DAB40-DF2E-4396-83DA-7E283C512F4E}" dt="2022-11-30T16:49:13.435" v="2032" actId="20577"/>
          <ac:spMkLst>
            <pc:docMk/>
            <pc:sldMk cId="1915410553" sldId="258"/>
            <ac:spMk id="2" creationId="{C2D14A7B-579A-85CF-CC8C-4D3BDD3C5F14}"/>
          </ac:spMkLst>
        </pc:spChg>
        <pc:spChg chg="add del mod">
          <ac:chgData name="Baskar, Ramasamy" userId="4d313037-020b-48b9-a4a5-374de6a068b3" providerId="ADAL" clId="{384DAB40-DF2E-4396-83DA-7E283C512F4E}" dt="2022-11-30T16:49:21.604" v="2051" actId="1035"/>
          <ac:spMkLst>
            <pc:docMk/>
            <pc:sldMk cId="1915410553" sldId="258"/>
            <ac:spMk id="3" creationId="{0BFBC0BA-EC2F-3D93-7F6C-4D7331850179}"/>
          </ac:spMkLst>
        </pc:spChg>
        <pc:spChg chg="add del">
          <ac:chgData name="Baskar, Ramasamy" userId="4d313037-020b-48b9-a4a5-374de6a068b3" providerId="ADAL" clId="{384DAB40-DF2E-4396-83DA-7E283C512F4E}" dt="2022-11-30T16:46:07.032" v="1862" actId="26606"/>
          <ac:spMkLst>
            <pc:docMk/>
            <pc:sldMk cId="1915410553" sldId="258"/>
            <ac:spMk id="7" creationId="{2B566528-1B12-4246-9431-5C2D7D081168}"/>
          </ac:spMkLst>
        </pc:spChg>
        <pc:spChg chg="add del">
          <ac:chgData name="Baskar, Ramasamy" userId="4d313037-020b-48b9-a4a5-374de6a068b3" providerId="ADAL" clId="{384DAB40-DF2E-4396-83DA-7E283C512F4E}" dt="2022-11-30T16:46:07.032" v="1862" actId="26606"/>
          <ac:spMkLst>
            <pc:docMk/>
            <pc:sldMk cId="1915410553" sldId="258"/>
            <ac:spMk id="9" creationId="{2E80C965-DB6D-4F81-9E9E-B027384D0BD6}"/>
          </ac:spMkLst>
        </pc:spChg>
        <pc:spChg chg="add del">
          <ac:chgData name="Baskar, Ramasamy" userId="4d313037-020b-48b9-a4a5-374de6a068b3" providerId="ADAL" clId="{384DAB40-DF2E-4396-83DA-7E283C512F4E}" dt="2022-11-30T16:46:07.032" v="1862" actId="26606"/>
          <ac:spMkLst>
            <pc:docMk/>
            <pc:sldMk cId="1915410553" sldId="258"/>
            <ac:spMk id="11" creationId="{A580F890-B085-4E95-96AA-55AEBEC5CE6E}"/>
          </ac:spMkLst>
        </pc:spChg>
        <pc:spChg chg="add del">
          <ac:chgData name="Baskar, Ramasamy" userId="4d313037-020b-48b9-a4a5-374de6a068b3" providerId="ADAL" clId="{384DAB40-DF2E-4396-83DA-7E283C512F4E}" dt="2022-11-30T16:46:07.032" v="1862" actId="26606"/>
          <ac:spMkLst>
            <pc:docMk/>
            <pc:sldMk cId="1915410553" sldId="258"/>
            <ac:spMk id="13" creationId="{D3F51FEB-38FB-4F6C-9F7B-2F2AFAB65463}"/>
          </ac:spMkLst>
        </pc:spChg>
        <pc:spChg chg="add del">
          <ac:chgData name="Baskar, Ramasamy" userId="4d313037-020b-48b9-a4a5-374de6a068b3" providerId="ADAL" clId="{384DAB40-DF2E-4396-83DA-7E283C512F4E}" dt="2022-11-30T16:46:07.032" v="1862" actId="26606"/>
          <ac:spMkLst>
            <pc:docMk/>
            <pc:sldMk cId="1915410553" sldId="258"/>
            <ac:spMk id="15" creationId="{1E547BA6-BAE0-43BB-A7CA-60F69CE252F0}"/>
          </ac:spMkLst>
        </pc:spChg>
        <pc:spChg chg="add del">
          <ac:chgData name="Baskar, Ramasamy" userId="4d313037-020b-48b9-a4a5-374de6a068b3" providerId="ADAL" clId="{384DAB40-DF2E-4396-83DA-7E283C512F4E}" dt="2022-11-30T16:46:08.680" v="1864" actId="26606"/>
          <ac:spMkLst>
            <pc:docMk/>
            <pc:sldMk cId="1915410553" sldId="258"/>
            <ac:spMk id="17" creationId="{09588DA8-065E-4F6F-8EFD-43104AB2E0CF}"/>
          </ac:spMkLst>
        </pc:spChg>
        <pc:spChg chg="add del">
          <ac:chgData name="Baskar, Ramasamy" userId="4d313037-020b-48b9-a4a5-374de6a068b3" providerId="ADAL" clId="{384DAB40-DF2E-4396-83DA-7E283C512F4E}" dt="2022-11-30T16:46:08.680" v="1864" actId="26606"/>
          <ac:spMkLst>
            <pc:docMk/>
            <pc:sldMk cId="1915410553" sldId="258"/>
            <ac:spMk id="19" creationId="{C4285719-470E-454C-AF62-8323075F1F5B}"/>
          </ac:spMkLst>
        </pc:spChg>
        <pc:spChg chg="add del">
          <ac:chgData name="Baskar, Ramasamy" userId="4d313037-020b-48b9-a4a5-374de6a068b3" providerId="ADAL" clId="{384DAB40-DF2E-4396-83DA-7E283C512F4E}" dt="2022-11-30T16:46:08.680" v="1864" actId="26606"/>
          <ac:spMkLst>
            <pc:docMk/>
            <pc:sldMk cId="1915410553" sldId="258"/>
            <ac:spMk id="22" creationId="{CD9FE4EF-C4D8-49A0-B2FF-81D8DB7D8A24}"/>
          </ac:spMkLst>
        </pc:spChg>
        <pc:spChg chg="add del">
          <ac:chgData name="Baskar, Ramasamy" userId="4d313037-020b-48b9-a4a5-374de6a068b3" providerId="ADAL" clId="{384DAB40-DF2E-4396-83DA-7E283C512F4E}" dt="2022-11-30T16:46:08.680" v="1864" actId="26606"/>
          <ac:spMkLst>
            <pc:docMk/>
            <pc:sldMk cId="1915410553" sldId="258"/>
            <ac:spMk id="31" creationId="{4300840D-0A0B-4512-BACA-B439D5B9C57C}"/>
          </ac:spMkLst>
        </pc:spChg>
        <pc:spChg chg="add del">
          <ac:chgData name="Baskar, Ramasamy" userId="4d313037-020b-48b9-a4a5-374de6a068b3" providerId="ADAL" clId="{384DAB40-DF2E-4396-83DA-7E283C512F4E}" dt="2022-11-30T16:46:08.680" v="1864" actId="26606"/>
          <ac:spMkLst>
            <pc:docMk/>
            <pc:sldMk cId="1915410553" sldId="258"/>
            <ac:spMk id="34" creationId="{D2B78728-A580-49A7-84F9-6EF6F583ADE0}"/>
          </ac:spMkLst>
        </pc:spChg>
        <pc:spChg chg="add del">
          <ac:chgData name="Baskar, Ramasamy" userId="4d313037-020b-48b9-a4a5-374de6a068b3" providerId="ADAL" clId="{384DAB40-DF2E-4396-83DA-7E283C512F4E}" dt="2022-11-30T16:46:08.680" v="1864" actId="26606"/>
          <ac:spMkLst>
            <pc:docMk/>
            <pc:sldMk cId="1915410553" sldId="258"/>
            <ac:spMk id="36" creationId="{38FAA1A1-D861-433F-88FA-1E9D6FD31D11}"/>
          </ac:spMkLst>
        </pc:spChg>
        <pc:spChg chg="add del">
          <ac:chgData name="Baskar, Ramasamy" userId="4d313037-020b-48b9-a4a5-374de6a068b3" providerId="ADAL" clId="{384DAB40-DF2E-4396-83DA-7E283C512F4E}" dt="2022-11-30T16:46:08.680" v="1864" actId="26606"/>
          <ac:spMkLst>
            <pc:docMk/>
            <pc:sldMk cId="1915410553" sldId="258"/>
            <ac:spMk id="38" creationId="{8D71EDA1-87BF-4D5D-AB79-F346FD19278A}"/>
          </ac:spMkLst>
        </pc:spChg>
        <pc:spChg chg="add del">
          <ac:chgData name="Baskar, Ramasamy" userId="4d313037-020b-48b9-a4a5-374de6a068b3" providerId="ADAL" clId="{384DAB40-DF2E-4396-83DA-7E283C512F4E}" dt="2022-11-30T16:46:12.446" v="1869" actId="26606"/>
          <ac:spMkLst>
            <pc:docMk/>
            <pc:sldMk cId="1915410553" sldId="258"/>
            <ac:spMk id="44" creationId="{1B15ED52-F352-441B-82BF-E0EA34836D08}"/>
          </ac:spMkLst>
        </pc:spChg>
        <pc:spChg chg="add del">
          <ac:chgData name="Baskar, Ramasamy" userId="4d313037-020b-48b9-a4a5-374de6a068b3" providerId="ADAL" clId="{384DAB40-DF2E-4396-83DA-7E283C512F4E}" dt="2022-11-30T16:46:12.446" v="1869" actId="26606"/>
          <ac:spMkLst>
            <pc:docMk/>
            <pc:sldMk cId="1915410553" sldId="258"/>
            <ac:spMk id="46" creationId="{3B2E3793-BFE6-45A2-9B7B-E18844431C99}"/>
          </ac:spMkLst>
        </pc:spChg>
        <pc:spChg chg="add del">
          <ac:chgData name="Baskar, Ramasamy" userId="4d313037-020b-48b9-a4a5-374de6a068b3" providerId="ADAL" clId="{384DAB40-DF2E-4396-83DA-7E283C512F4E}" dt="2022-11-30T16:46:12.446" v="1869" actId="26606"/>
          <ac:spMkLst>
            <pc:docMk/>
            <pc:sldMk cId="1915410553" sldId="258"/>
            <ac:spMk id="50" creationId="{BC4C4868-CB8F-4AF9-9CDB-8108F2C19B67}"/>
          </ac:spMkLst>
        </pc:spChg>
        <pc:spChg chg="add del">
          <ac:chgData name="Baskar, Ramasamy" userId="4d313037-020b-48b9-a4a5-374de6a068b3" providerId="ADAL" clId="{384DAB40-DF2E-4396-83DA-7E283C512F4E}" dt="2022-11-30T16:46:12.446" v="1869" actId="26606"/>
          <ac:spMkLst>
            <pc:docMk/>
            <pc:sldMk cId="1915410553" sldId="258"/>
            <ac:spMk id="54" creationId="{375E0459-6403-40CD-989D-56A4407CA12E}"/>
          </ac:spMkLst>
        </pc:spChg>
        <pc:spChg chg="add del">
          <ac:chgData name="Baskar, Ramasamy" userId="4d313037-020b-48b9-a4a5-374de6a068b3" providerId="ADAL" clId="{384DAB40-DF2E-4396-83DA-7E283C512F4E}" dt="2022-11-30T16:46:12.446" v="1869" actId="26606"/>
          <ac:spMkLst>
            <pc:docMk/>
            <pc:sldMk cId="1915410553" sldId="258"/>
            <ac:spMk id="59" creationId="{53E5B1A8-3AC9-4BD1-9BBC-78CA94F2D1BA}"/>
          </ac:spMkLst>
        </pc:spChg>
        <pc:spChg chg="add del mod">
          <ac:chgData name="Baskar, Ramasamy" userId="4d313037-020b-48b9-a4a5-374de6a068b3" providerId="ADAL" clId="{384DAB40-DF2E-4396-83DA-7E283C512F4E}" dt="2022-11-30T16:46:12.446" v="1869" actId="26606"/>
          <ac:spMkLst>
            <pc:docMk/>
            <pc:sldMk cId="1915410553" sldId="258"/>
            <ac:spMk id="60" creationId="{0BFBC0BA-EC2F-3D93-7F6C-4D7331850179}"/>
          </ac:spMkLst>
        </pc:spChg>
        <pc:spChg chg="add del">
          <ac:chgData name="Baskar, Ramasamy" userId="4d313037-020b-48b9-a4a5-374de6a068b3" providerId="ADAL" clId="{384DAB40-DF2E-4396-83DA-7E283C512F4E}" dt="2022-11-30T16:46:48.833" v="1877" actId="26606"/>
          <ac:spMkLst>
            <pc:docMk/>
            <pc:sldMk cId="1915410553" sldId="258"/>
            <ac:spMk id="62" creationId="{907EF6B7-1338-4443-8C46-6A318D952DFD}"/>
          </ac:spMkLst>
        </pc:spChg>
        <pc:spChg chg="add del">
          <ac:chgData name="Baskar, Ramasamy" userId="4d313037-020b-48b9-a4a5-374de6a068b3" providerId="ADAL" clId="{384DAB40-DF2E-4396-83DA-7E283C512F4E}" dt="2022-11-30T16:46:48.833" v="1877" actId="26606"/>
          <ac:spMkLst>
            <pc:docMk/>
            <pc:sldMk cId="1915410553" sldId="258"/>
            <ac:spMk id="63" creationId="{DAAE4CDD-124C-4DCF-9584-B6033B545DD5}"/>
          </ac:spMkLst>
        </pc:spChg>
        <pc:spChg chg="add del">
          <ac:chgData name="Baskar, Ramasamy" userId="4d313037-020b-48b9-a4a5-374de6a068b3" providerId="ADAL" clId="{384DAB40-DF2E-4396-83DA-7E283C512F4E}" dt="2022-11-30T16:46:48.833" v="1877" actId="26606"/>
          <ac:spMkLst>
            <pc:docMk/>
            <pc:sldMk cId="1915410553" sldId="258"/>
            <ac:spMk id="64" creationId="{081E4A58-353D-44AE-B2FC-2A74E2E400F7}"/>
          </ac:spMkLst>
        </pc:spChg>
        <pc:spChg chg="add del mod">
          <ac:chgData name="Baskar, Ramasamy" userId="4d313037-020b-48b9-a4a5-374de6a068b3" providerId="ADAL" clId="{384DAB40-DF2E-4396-83DA-7E283C512F4E}" dt="2022-11-30T16:46:48.833" v="1877" actId="26606"/>
          <ac:spMkLst>
            <pc:docMk/>
            <pc:sldMk cId="1915410553" sldId="258"/>
            <ac:spMk id="65" creationId="{0BFBC0BA-EC2F-3D93-7F6C-4D7331850179}"/>
          </ac:spMkLst>
        </pc:spChg>
        <pc:spChg chg="add del">
          <ac:chgData name="Baskar, Ramasamy" userId="4d313037-020b-48b9-a4a5-374de6a068b3" providerId="ADAL" clId="{384DAB40-DF2E-4396-83DA-7E283C512F4E}" dt="2022-11-30T16:46:36.328" v="1873" actId="26606"/>
          <ac:spMkLst>
            <pc:docMk/>
            <pc:sldMk cId="1915410553" sldId="258"/>
            <ac:spMk id="70" creationId="{CB5DFCDA-694D-4637-8E9B-038575194349}"/>
          </ac:spMkLst>
        </pc:spChg>
        <pc:spChg chg="add del">
          <ac:chgData name="Baskar, Ramasamy" userId="4d313037-020b-48b9-a4a5-374de6a068b3" providerId="ADAL" clId="{384DAB40-DF2E-4396-83DA-7E283C512F4E}" dt="2022-11-30T16:46:36.328" v="1873" actId="26606"/>
          <ac:spMkLst>
            <pc:docMk/>
            <pc:sldMk cId="1915410553" sldId="258"/>
            <ac:spMk id="72" creationId="{E4DB276E-BFF1-43F5-AB90-7ABA4B9A919A}"/>
          </ac:spMkLst>
        </pc:spChg>
        <pc:spChg chg="add del">
          <ac:chgData name="Baskar, Ramasamy" userId="4d313037-020b-48b9-a4a5-374de6a068b3" providerId="ADAL" clId="{384DAB40-DF2E-4396-83DA-7E283C512F4E}" dt="2022-11-30T16:46:47.936" v="1876" actId="26606"/>
          <ac:spMkLst>
            <pc:docMk/>
            <pc:sldMk cId="1915410553" sldId="258"/>
            <ac:spMk id="74" creationId="{70BEB1E7-2F88-40BC-B73D-42E5B6F80BFC}"/>
          </ac:spMkLst>
        </pc:spChg>
        <pc:spChg chg="add del">
          <ac:chgData name="Baskar, Ramasamy" userId="4d313037-020b-48b9-a4a5-374de6a068b3" providerId="ADAL" clId="{384DAB40-DF2E-4396-83DA-7E283C512F4E}" dt="2022-11-30T16:46:47.936" v="1876" actId="26606"/>
          <ac:spMkLst>
            <pc:docMk/>
            <pc:sldMk cId="1915410553" sldId="258"/>
            <ac:spMk id="75" creationId="{4F7EBAE4-9945-4473-9E34-B2C66EA0F03D}"/>
          </ac:spMkLst>
        </pc:spChg>
        <pc:spChg chg="add del">
          <ac:chgData name="Baskar, Ramasamy" userId="4d313037-020b-48b9-a4a5-374de6a068b3" providerId="ADAL" clId="{384DAB40-DF2E-4396-83DA-7E283C512F4E}" dt="2022-11-30T16:46:47.936" v="1876" actId="26606"/>
          <ac:spMkLst>
            <pc:docMk/>
            <pc:sldMk cId="1915410553" sldId="258"/>
            <ac:spMk id="76" creationId="{A7B99495-F43F-4D80-A44F-2CB4764EB90B}"/>
          </ac:spMkLst>
        </pc:spChg>
        <pc:graphicFrameChg chg="add del">
          <ac:chgData name="Baskar, Ramasamy" userId="4d313037-020b-48b9-a4a5-374de6a068b3" providerId="ADAL" clId="{384DAB40-DF2E-4396-83DA-7E283C512F4E}" dt="2022-11-30T16:46:09.512" v="1866" actId="26606"/>
          <ac:graphicFrameMkLst>
            <pc:docMk/>
            <pc:sldMk cId="1915410553" sldId="258"/>
            <ac:graphicFrameMk id="42" creationId="{E70ED137-4F5D-14D9-C198-67AA0B2E44D2}"/>
          </ac:graphicFrameMkLst>
        </pc:graphicFrameChg>
        <pc:graphicFrameChg chg="add del">
          <ac:chgData name="Baskar, Ramasamy" userId="4d313037-020b-48b9-a4a5-374de6a068b3" providerId="ADAL" clId="{384DAB40-DF2E-4396-83DA-7E283C512F4E}" dt="2022-11-30T16:46:47.936" v="1876" actId="26606"/>
          <ac:graphicFrameMkLst>
            <pc:docMk/>
            <pc:sldMk cId="1915410553" sldId="258"/>
            <ac:graphicFrameMk id="67" creationId="{5AFAABFA-837A-F3EB-A0BE-5F8C4518E78A}"/>
          </ac:graphicFrameMkLst>
        </pc:graphicFrameChg>
        <pc:picChg chg="add del">
          <ac:chgData name="Baskar, Ramasamy" userId="4d313037-020b-48b9-a4a5-374de6a068b3" providerId="ADAL" clId="{384DAB40-DF2E-4396-83DA-7E283C512F4E}" dt="2022-11-30T16:46:09.512" v="1866" actId="26606"/>
          <ac:picMkLst>
            <pc:docMk/>
            <pc:sldMk cId="1915410553" sldId="258"/>
            <ac:picMk id="40" creationId="{5C20B681-2F0B-0B0C-79ED-29C11DCC3B34}"/>
          </ac:picMkLst>
        </pc:picChg>
        <pc:picChg chg="add del mod">
          <ac:chgData name="Baskar, Ramasamy" userId="4d313037-020b-48b9-a4a5-374de6a068b3" providerId="ADAL" clId="{384DAB40-DF2E-4396-83DA-7E283C512F4E}" dt="2022-11-30T16:46:47.936" v="1876" actId="26606"/>
          <ac:picMkLst>
            <pc:docMk/>
            <pc:sldMk cId="1915410553" sldId="258"/>
            <ac:picMk id="68" creationId="{12EF4435-34A5-7E41-4152-83CDC20D5F7D}"/>
          </ac:picMkLst>
        </pc:picChg>
        <pc:cxnChg chg="add del">
          <ac:chgData name="Baskar, Ramasamy" userId="4d313037-020b-48b9-a4a5-374de6a068b3" providerId="ADAL" clId="{384DAB40-DF2E-4396-83DA-7E283C512F4E}" dt="2022-11-30T16:46:09.512" v="1866" actId="26606"/>
          <ac:cxnSpMkLst>
            <pc:docMk/>
            <pc:sldMk cId="1915410553" sldId="258"/>
            <ac:cxnSpMk id="41" creationId="{A7F400EE-A8A5-48AF-B4D6-291B52C6F0B0}"/>
          </ac:cxnSpMkLst>
        </pc:cxnChg>
      </pc:sldChg>
      <pc:sldChg chg="modSp modAnim">
        <pc:chgData name="Baskar, Ramasamy" userId="4d313037-020b-48b9-a4a5-374de6a068b3" providerId="ADAL" clId="{384DAB40-DF2E-4396-83DA-7E283C512F4E}" dt="2022-12-01T18:40:19.736" v="2450" actId="20577"/>
        <pc:sldMkLst>
          <pc:docMk/>
          <pc:sldMk cId="1071993074" sldId="259"/>
        </pc:sldMkLst>
        <pc:spChg chg="mod">
          <ac:chgData name="Baskar, Ramasamy" userId="4d313037-020b-48b9-a4a5-374de6a068b3" providerId="ADAL" clId="{384DAB40-DF2E-4396-83DA-7E283C512F4E}" dt="2022-12-01T18:40:19.736" v="2450" actId="20577"/>
          <ac:spMkLst>
            <pc:docMk/>
            <pc:sldMk cId="1071993074" sldId="259"/>
            <ac:spMk id="4" creationId="{DAC46260-2E47-4EDF-8232-01EDDE88F552}"/>
          </ac:spMkLst>
        </pc:spChg>
      </pc:sldChg>
      <pc:sldChg chg="addSp delSp modSp mod">
        <pc:chgData name="Baskar, Ramasamy" userId="4d313037-020b-48b9-a4a5-374de6a068b3" providerId="ADAL" clId="{384DAB40-DF2E-4396-83DA-7E283C512F4E}" dt="2022-12-01T11:05:20.365" v="2270" actId="14100"/>
        <pc:sldMkLst>
          <pc:docMk/>
          <pc:sldMk cId="1398671693" sldId="261"/>
        </pc:sldMkLst>
        <pc:spChg chg="mod">
          <ac:chgData name="Baskar, Ramasamy" userId="4d313037-020b-48b9-a4a5-374de6a068b3" providerId="ADAL" clId="{384DAB40-DF2E-4396-83DA-7E283C512F4E}" dt="2022-12-01T07:29:20.551" v="2264" actId="115"/>
          <ac:spMkLst>
            <pc:docMk/>
            <pc:sldMk cId="1398671693" sldId="261"/>
            <ac:spMk id="4" creationId="{BF287B41-63F5-4B4D-BFA1-E24F30A4AA0D}"/>
          </ac:spMkLst>
        </pc:spChg>
        <pc:spChg chg="del mod">
          <ac:chgData name="Baskar, Ramasamy" userId="4d313037-020b-48b9-a4a5-374de6a068b3" providerId="ADAL" clId="{384DAB40-DF2E-4396-83DA-7E283C512F4E}" dt="2022-11-30T14:47:13.327" v="767" actId="478"/>
          <ac:spMkLst>
            <pc:docMk/>
            <pc:sldMk cId="1398671693" sldId="261"/>
            <ac:spMk id="6" creationId="{98CA3758-BCC1-4CDD-B542-58B71DF57E6F}"/>
          </ac:spMkLst>
        </pc:spChg>
        <pc:spChg chg="mod">
          <ac:chgData name="Baskar, Ramasamy" userId="4d313037-020b-48b9-a4a5-374de6a068b3" providerId="ADAL" clId="{384DAB40-DF2E-4396-83DA-7E283C512F4E}" dt="2022-11-30T14:48:12.287" v="877" actId="1037"/>
          <ac:spMkLst>
            <pc:docMk/>
            <pc:sldMk cId="1398671693" sldId="261"/>
            <ac:spMk id="7" creationId="{3C8F2815-5359-48C9-A728-A72FA35E5BBD}"/>
          </ac:spMkLst>
        </pc:spChg>
        <pc:spChg chg="del">
          <ac:chgData name="Baskar, Ramasamy" userId="4d313037-020b-48b9-a4a5-374de6a068b3" providerId="ADAL" clId="{384DAB40-DF2E-4396-83DA-7E283C512F4E}" dt="2022-11-30T14:47:21.295" v="768" actId="478"/>
          <ac:spMkLst>
            <pc:docMk/>
            <pc:sldMk cId="1398671693" sldId="261"/>
            <ac:spMk id="8" creationId="{76FF5A26-2876-424E-A8B6-4338489208EB}"/>
          </ac:spMkLst>
        </pc:spChg>
        <pc:spChg chg="add del mod">
          <ac:chgData name="Baskar, Ramasamy" userId="4d313037-020b-48b9-a4a5-374de6a068b3" providerId="ADAL" clId="{384DAB40-DF2E-4396-83DA-7E283C512F4E}" dt="2022-11-30T14:47:51.168" v="813" actId="11529"/>
          <ac:spMkLst>
            <pc:docMk/>
            <pc:sldMk cId="1398671693" sldId="261"/>
            <ac:spMk id="9" creationId="{37D90D6C-1635-4F3D-84E5-486A58892E6C}"/>
          </ac:spMkLst>
        </pc:spChg>
        <pc:spChg chg="mod">
          <ac:chgData name="Baskar, Ramasamy" userId="4d313037-020b-48b9-a4a5-374de6a068b3" providerId="ADAL" clId="{384DAB40-DF2E-4396-83DA-7E283C512F4E}" dt="2022-11-30T14:48:20.037" v="935" actId="1037"/>
          <ac:spMkLst>
            <pc:docMk/>
            <pc:sldMk cId="1398671693" sldId="261"/>
            <ac:spMk id="11" creationId="{6C32867C-697D-4335-A08B-BA60C106EB6F}"/>
          </ac:spMkLst>
        </pc:spChg>
        <pc:spChg chg="del">
          <ac:chgData name="Baskar, Ramasamy" userId="4d313037-020b-48b9-a4a5-374de6a068b3" providerId="ADAL" clId="{384DAB40-DF2E-4396-83DA-7E283C512F4E}" dt="2022-11-30T14:47:23.770" v="769" actId="478"/>
          <ac:spMkLst>
            <pc:docMk/>
            <pc:sldMk cId="1398671693" sldId="261"/>
            <ac:spMk id="12" creationId="{40FCE7CE-B6A9-40F1-99CC-93268DBE92F8}"/>
          </ac:spMkLst>
        </pc:spChg>
        <pc:spChg chg="mod">
          <ac:chgData name="Baskar, Ramasamy" userId="4d313037-020b-48b9-a4a5-374de6a068b3" providerId="ADAL" clId="{384DAB40-DF2E-4396-83DA-7E283C512F4E}" dt="2022-11-30T14:48:29.351" v="988" actId="1037"/>
          <ac:spMkLst>
            <pc:docMk/>
            <pc:sldMk cId="1398671693" sldId="261"/>
            <ac:spMk id="14" creationId="{C3CBB9AE-D7D1-4C6C-9AFB-9F50F877CB18}"/>
          </ac:spMkLst>
        </pc:spChg>
        <pc:spChg chg="del">
          <ac:chgData name="Baskar, Ramasamy" userId="4d313037-020b-48b9-a4a5-374de6a068b3" providerId="ADAL" clId="{384DAB40-DF2E-4396-83DA-7E283C512F4E}" dt="2022-11-30T14:47:26.378" v="770" actId="478"/>
          <ac:spMkLst>
            <pc:docMk/>
            <pc:sldMk cId="1398671693" sldId="261"/>
            <ac:spMk id="15" creationId="{2AC3896A-0898-4DA6-9F9E-EB439005F11A}"/>
          </ac:spMkLst>
        </pc:spChg>
        <pc:spChg chg="mod">
          <ac:chgData name="Baskar, Ramasamy" userId="4d313037-020b-48b9-a4a5-374de6a068b3" providerId="ADAL" clId="{384DAB40-DF2E-4396-83DA-7E283C512F4E}" dt="2022-12-01T07:28:03.357" v="2113" actId="6549"/>
          <ac:spMkLst>
            <pc:docMk/>
            <pc:sldMk cId="1398671693" sldId="261"/>
            <ac:spMk id="16" creationId="{0856C3F3-46FF-4064-A902-C96E77C7E614}"/>
          </ac:spMkLst>
        </pc:spChg>
        <pc:spChg chg="mod">
          <ac:chgData name="Baskar, Ramasamy" userId="4d313037-020b-48b9-a4a5-374de6a068b3" providerId="ADAL" clId="{384DAB40-DF2E-4396-83DA-7E283C512F4E}" dt="2022-11-30T14:48:37.552" v="1047" actId="1037"/>
          <ac:spMkLst>
            <pc:docMk/>
            <pc:sldMk cId="1398671693" sldId="261"/>
            <ac:spMk id="18" creationId="{178E9DCB-1B4F-4EAC-A6EA-063698855E65}"/>
          </ac:spMkLst>
        </pc:spChg>
        <pc:spChg chg="del mod">
          <ac:chgData name="Baskar, Ramasamy" userId="4d313037-020b-48b9-a4a5-374de6a068b3" providerId="ADAL" clId="{384DAB40-DF2E-4396-83DA-7E283C512F4E}" dt="2022-11-30T14:47:28.796" v="771" actId="478"/>
          <ac:spMkLst>
            <pc:docMk/>
            <pc:sldMk cId="1398671693" sldId="261"/>
            <ac:spMk id="19" creationId="{0CE0151B-0E00-45E8-87A9-13FF97C8F1D9}"/>
          </ac:spMkLst>
        </pc:spChg>
        <pc:spChg chg="add del mod">
          <ac:chgData name="Baskar, Ramasamy" userId="4d313037-020b-48b9-a4a5-374de6a068b3" providerId="ADAL" clId="{384DAB40-DF2E-4396-83DA-7E283C512F4E}" dt="2022-11-30T16:21:18.998" v="1580" actId="478"/>
          <ac:spMkLst>
            <pc:docMk/>
            <pc:sldMk cId="1398671693" sldId="261"/>
            <ac:spMk id="20" creationId="{32669329-C69F-40FC-9E55-6DE4E882EE71}"/>
          </ac:spMkLst>
        </pc:spChg>
        <pc:spChg chg="add del mod">
          <ac:chgData name="Baskar, Ramasamy" userId="4d313037-020b-48b9-a4a5-374de6a068b3" providerId="ADAL" clId="{384DAB40-DF2E-4396-83DA-7E283C512F4E}" dt="2022-11-30T14:47:31.469" v="772" actId="478"/>
          <ac:spMkLst>
            <pc:docMk/>
            <pc:sldMk cId="1398671693" sldId="261"/>
            <ac:spMk id="21" creationId="{756B98A5-BC06-46B2-A269-9B34679F3274}"/>
          </ac:spMkLst>
        </pc:spChg>
        <pc:spChg chg="add mod">
          <ac:chgData name="Baskar, Ramasamy" userId="4d313037-020b-48b9-a4a5-374de6a068b3" providerId="ADAL" clId="{384DAB40-DF2E-4396-83DA-7E283C512F4E}" dt="2022-12-01T07:28:42.776" v="2237" actId="1038"/>
          <ac:spMkLst>
            <pc:docMk/>
            <pc:sldMk cId="1398671693" sldId="261"/>
            <ac:spMk id="23" creationId="{F50A9949-9207-4BA2-A4D4-03DEE489186D}"/>
          </ac:spMkLst>
        </pc:spChg>
        <pc:spChg chg="add del mod">
          <ac:chgData name="Baskar, Ramasamy" userId="4d313037-020b-48b9-a4a5-374de6a068b3" providerId="ADAL" clId="{384DAB40-DF2E-4396-83DA-7E283C512F4E}" dt="2022-11-30T16:21:21.560" v="1581" actId="478"/>
          <ac:spMkLst>
            <pc:docMk/>
            <pc:sldMk cId="1398671693" sldId="261"/>
            <ac:spMk id="27" creationId="{00EA7734-7870-4A34-8107-7DCF7585C9F4}"/>
          </ac:spMkLst>
        </pc:spChg>
        <pc:spChg chg="add del mod">
          <ac:chgData name="Baskar, Ramasamy" userId="4d313037-020b-48b9-a4a5-374de6a068b3" providerId="ADAL" clId="{384DAB40-DF2E-4396-83DA-7E283C512F4E}" dt="2022-11-30T16:20:42.579" v="1543" actId="478"/>
          <ac:spMkLst>
            <pc:docMk/>
            <pc:sldMk cId="1398671693" sldId="261"/>
            <ac:spMk id="29" creationId="{BD13336B-699F-4E7A-A0D1-A119A433364E}"/>
          </ac:spMkLst>
        </pc:spChg>
        <pc:spChg chg="add mod">
          <ac:chgData name="Baskar, Ramasamy" userId="4d313037-020b-48b9-a4a5-374de6a068b3" providerId="ADAL" clId="{384DAB40-DF2E-4396-83DA-7E283C512F4E}" dt="2022-11-30T16:21:42.889" v="1680" actId="1036"/>
          <ac:spMkLst>
            <pc:docMk/>
            <pc:sldMk cId="1398671693" sldId="261"/>
            <ac:spMk id="31" creationId="{4636E4C2-8A98-45C1-934D-4192D1204028}"/>
          </ac:spMkLst>
        </pc:spChg>
        <pc:picChg chg="mod">
          <ac:chgData name="Baskar, Ramasamy" userId="4d313037-020b-48b9-a4a5-374de6a068b3" providerId="ADAL" clId="{384DAB40-DF2E-4396-83DA-7E283C512F4E}" dt="2022-11-30T14:46:22.785" v="703" actId="1038"/>
          <ac:picMkLst>
            <pc:docMk/>
            <pc:sldMk cId="1398671693" sldId="261"/>
            <ac:picMk id="3" creationId="{F0AC29AF-A731-43F7-B343-B6FF33DF94A2}"/>
          </ac:picMkLst>
        </pc:picChg>
        <pc:picChg chg="add del">
          <ac:chgData name="Baskar, Ramasamy" userId="4d313037-020b-48b9-a4a5-374de6a068b3" providerId="ADAL" clId="{384DAB40-DF2E-4396-83DA-7E283C512F4E}" dt="2022-12-01T07:26:59.035" v="2054" actId="22"/>
          <ac:picMkLst>
            <pc:docMk/>
            <pc:sldMk cId="1398671693" sldId="261"/>
            <ac:picMk id="6" creationId="{24C10A64-98D4-482A-B2F0-1DFDA5DBDB77}"/>
          </ac:picMkLst>
        </pc:picChg>
        <pc:picChg chg="add del mod">
          <ac:chgData name="Baskar, Ramasamy" userId="4d313037-020b-48b9-a4a5-374de6a068b3" providerId="ADAL" clId="{384DAB40-DF2E-4396-83DA-7E283C512F4E}" dt="2022-12-01T11:04:45.114" v="2265" actId="478"/>
          <ac:picMkLst>
            <pc:docMk/>
            <pc:sldMk cId="1398671693" sldId="261"/>
            <ac:picMk id="9" creationId="{25B1B95D-5B85-42C0-AA7B-4A5FA080FBE8}"/>
          </ac:picMkLst>
        </pc:picChg>
        <pc:picChg chg="add mod">
          <ac:chgData name="Baskar, Ramasamy" userId="4d313037-020b-48b9-a4a5-374de6a068b3" providerId="ADAL" clId="{384DAB40-DF2E-4396-83DA-7E283C512F4E}" dt="2022-12-01T11:05:20.365" v="2270" actId="14100"/>
          <ac:picMkLst>
            <pc:docMk/>
            <pc:sldMk cId="1398671693" sldId="261"/>
            <ac:picMk id="12" creationId="{9553F08F-8DAF-46F1-8B9E-8AA92BAEDAA9}"/>
          </ac:picMkLst>
        </pc:picChg>
        <pc:picChg chg="add del mod">
          <ac:chgData name="Baskar, Ramasamy" userId="4d313037-020b-48b9-a4a5-374de6a068b3" providerId="ADAL" clId="{384DAB40-DF2E-4396-83DA-7E283C512F4E}" dt="2022-11-30T16:16:43.078" v="1399" actId="478"/>
          <ac:picMkLst>
            <pc:docMk/>
            <pc:sldMk cId="1398671693" sldId="261"/>
            <ac:picMk id="13" creationId="{CF93F6E5-4D0E-4AD5-BEFC-837697D02601}"/>
          </ac:picMkLst>
        </pc:picChg>
        <pc:picChg chg="add del mod">
          <ac:chgData name="Baskar, Ramasamy" userId="4d313037-020b-48b9-a4a5-374de6a068b3" providerId="ADAL" clId="{384DAB40-DF2E-4396-83DA-7E283C512F4E}" dt="2022-12-01T07:27:05.681" v="2056" actId="478"/>
          <ac:picMkLst>
            <pc:docMk/>
            <pc:sldMk cId="1398671693" sldId="261"/>
            <ac:picMk id="22" creationId="{B25BFBB1-FBDC-4A0C-BACB-40B0DB935D4D}"/>
          </ac:picMkLst>
        </pc:picChg>
        <pc:picChg chg="del mod">
          <ac:chgData name="Baskar, Ramasamy" userId="4d313037-020b-48b9-a4a5-374de6a068b3" providerId="ADAL" clId="{384DAB40-DF2E-4396-83DA-7E283C512F4E}" dt="2022-11-30T16:31:02.605" v="1681" actId="478"/>
          <ac:picMkLst>
            <pc:docMk/>
            <pc:sldMk cId="1398671693" sldId="261"/>
            <ac:picMk id="26" creationId="{70C34F0B-5FAE-48C9-83DE-96EEBB951122}"/>
          </ac:picMkLst>
        </pc:picChg>
        <pc:picChg chg="del mod">
          <ac:chgData name="Baskar, Ramasamy" userId="4d313037-020b-48b9-a4a5-374de6a068b3" providerId="ADAL" clId="{384DAB40-DF2E-4396-83DA-7E283C512F4E}" dt="2022-11-30T16:12:43.952" v="1211" actId="478"/>
          <ac:picMkLst>
            <pc:docMk/>
            <pc:sldMk cId="1398671693" sldId="261"/>
            <ac:picMk id="28" creationId="{10B7B4D2-63AF-41C9-A9CD-ECDB24472595}"/>
          </ac:picMkLst>
        </pc:picChg>
        <pc:picChg chg="add mod">
          <ac:chgData name="Baskar, Ramasamy" userId="4d313037-020b-48b9-a4a5-374de6a068b3" providerId="ADAL" clId="{384DAB40-DF2E-4396-83DA-7E283C512F4E}" dt="2022-12-01T07:27:30.093" v="2062" actId="14100"/>
          <ac:picMkLst>
            <pc:docMk/>
            <pc:sldMk cId="1398671693" sldId="261"/>
            <ac:picMk id="33" creationId="{C80CE865-0E3D-4650-B395-8A837AA8DEED}"/>
          </ac:picMkLst>
        </pc:picChg>
      </pc:sldChg>
      <pc:sldChg chg="ord">
        <pc:chgData name="Baskar, Ramasamy" userId="4d313037-020b-48b9-a4a5-374de6a068b3" providerId="ADAL" clId="{384DAB40-DF2E-4396-83DA-7E283C512F4E}" dt="2022-11-30T15:42:10.742" v="1068"/>
        <pc:sldMkLst>
          <pc:docMk/>
          <pc:sldMk cId="3515832188" sldId="263"/>
        </pc:sldMkLst>
      </pc:sldChg>
      <pc:sldChg chg="addSp delSp modSp mod setBg setClrOvrMap">
        <pc:chgData name="Baskar, Ramasamy" userId="4d313037-020b-48b9-a4a5-374de6a068b3" providerId="ADAL" clId="{384DAB40-DF2E-4396-83DA-7E283C512F4E}" dt="2022-11-30T15:50:34.394" v="1209" actId="26606"/>
        <pc:sldMkLst>
          <pc:docMk/>
          <pc:sldMk cId="4273982897" sldId="265"/>
        </pc:sldMkLst>
        <pc:spChg chg="mod">
          <ac:chgData name="Baskar, Ramasamy" userId="4d313037-020b-48b9-a4a5-374de6a068b3" providerId="ADAL" clId="{384DAB40-DF2E-4396-83DA-7E283C512F4E}" dt="2022-11-30T15:50:34.394" v="1209" actId="26606"/>
          <ac:spMkLst>
            <pc:docMk/>
            <pc:sldMk cId="4273982897" sldId="265"/>
            <ac:spMk id="2" creationId="{FFF5209A-E593-4AE4-BA1A-EB83D2EAE1D1}"/>
          </ac:spMkLst>
        </pc:spChg>
        <pc:spChg chg="add del">
          <ac:chgData name="Baskar, Ramasamy" userId="4d313037-020b-48b9-a4a5-374de6a068b3" providerId="ADAL" clId="{384DAB40-DF2E-4396-83DA-7E283C512F4E}" dt="2022-11-30T15:50:34.388" v="1208" actId="26606"/>
          <ac:spMkLst>
            <pc:docMk/>
            <pc:sldMk cId="4273982897" sldId="265"/>
            <ac:spMk id="7" creationId="{A8DB9CD9-59B1-4D73-BC4C-98796A48EF9B}"/>
          </ac:spMkLst>
        </pc:spChg>
        <pc:spChg chg="add del">
          <ac:chgData name="Baskar, Ramasamy" userId="4d313037-020b-48b9-a4a5-374de6a068b3" providerId="ADAL" clId="{384DAB40-DF2E-4396-83DA-7E283C512F4E}" dt="2022-11-30T15:50:34.388" v="1208" actId="26606"/>
          <ac:spMkLst>
            <pc:docMk/>
            <pc:sldMk cId="4273982897" sldId="265"/>
            <ac:spMk id="9" creationId="{8874A6A9-41FF-4E33-AFA8-F9F81436A59E}"/>
          </ac:spMkLst>
        </pc:spChg>
        <pc:spChg chg="add">
          <ac:chgData name="Baskar, Ramasamy" userId="4d313037-020b-48b9-a4a5-374de6a068b3" providerId="ADAL" clId="{384DAB40-DF2E-4396-83DA-7E283C512F4E}" dt="2022-11-30T15:50:34.394" v="1209" actId="26606"/>
          <ac:spMkLst>
            <pc:docMk/>
            <pc:sldMk cId="4273982897" sldId="265"/>
            <ac:spMk id="20" creationId="{66B332A4-D438-4773-A77F-5ED49A448D9D}"/>
          </ac:spMkLst>
        </pc:spChg>
        <pc:spChg chg="add">
          <ac:chgData name="Baskar, Ramasamy" userId="4d313037-020b-48b9-a4a5-374de6a068b3" providerId="ADAL" clId="{384DAB40-DF2E-4396-83DA-7E283C512F4E}" dt="2022-11-30T15:50:34.394" v="1209" actId="26606"/>
          <ac:spMkLst>
            <pc:docMk/>
            <pc:sldMk cId="4273982897" sldId="265"/>
            <ac:spMk id="21" creationId="{DF9AD32D-FF05-44F4-BD4D-9CEE89B71EB9}"/>
          </ac:spMkLst>
        </pc:spChg>
        <pc:grpChg chg="add del">
          <ac:chgData name="Baskar, Ramasamy" userId="4d313037-020b-48b9-a4a5-374de6a068b3" providerId="ADAL" clId="{384DAB40-DF2E-4396-83DA-7E283C512F4E}" dt="2022-11-30T15:50:34.388" v="1208" actId="26606"/>
          <ac:grpSpMkLst>
            <pc:docMk/>
            <pc:sldMk cId="4273982897" sldId="265"/>
            <ac:grpSpMk id="11" creationId="{721D730E-1F97-4071-B143-B05E6D2599BC}"/>
          </ac:grpSpMkLst>
        </pc:grpChg>
      </pc:sldChg>
      <pc:sldChg chg="modSp mod">
        <pc:chgData name="Baskar, Ramasamy" userId="4d313037-020b-48b9-a4a5-374de6a068b3" providerId="ADAL" clId="{384DAB40-DF2E-4396-83DA-7E283C512F4E}" dt="2022-12-01T14:33:51.002" v="2447" actId="20577"/>
        <pc:sldMkLst>
          <pc:docMk/>
          <pc:sldMk cId="1676019731" sldId="266"/>
        </pc:sldMkLst>
        <pc:spChg chg="mod">
          <ac:chgData name="Baskar, Ramasamy" userId="4d313037-020b-48b9-a4a5-374de6a068b3" providerId="ADAL" clId="{384DAB40-DF2E-4396-83DA-7E283C512F4E}" dt="2022-12-01T14:33:51.002" v="2447" actId="20577"/>
          <ac:spMkLst>
            <pc:docMk/>
            <pc:sldMk cId="1676019731" sldId="266"/>
            <ac:spMk id="3" creationId="{C318C254-CED9-4DB5-876D-C42B4A46F5C4}"/>
          </ac:spMkLst>
        </pc:spChg>
      </pc:sldChg>
      <pc:sldChg chg="addSp delSp modSp new mod ord">
        <pc:chgData name="Baskar, Ramasamy" userId="4d313037-020b-48b9-a4a5-374de6a068b3" providerId="ADAL" clId="{384DAB40-DF2E-4396-83DA-7E283C512F4E}" dt="2022-12-01T11:24:21.100" v="2437" actId="14100"/>
        <pc:sldMkLst>
          <pc:docMk/>
          <pc:sldMk cId="1928609800" sldId="267"/>
        </pc:sldMkLst>
        <pc:spChg chg="add mod">
          <ac:chgData name="Baskar, Ramasamy" userId="4d313037-020b-48b9-a4a5-374de6a068b3" providerId="ADAL" clId="{384DAB40-DF2E-4396-83DA-7E283C512F4E}" dt="2022-12-01T11:15:36.022" v="2379" actId="1035"/>
          <ac:spMkLst>
            <pc:docMk/>
            <pc:sldMk cId="1928609800" sldId="267"/>
            <ac:spMk id="8" creationId="{65E73E46-5819-48BC-973B-4B7DDF162111}"/>
          </ac:spMkLst>
        </pc:spChg>
        <pc:picChg chg="add del mod">
          <ac:chgData name="Baskar, Ramasamy" userId="4d313037-020b-48b9-a4a5-374de6a068b3" providerId="ADAL" clId="{384DAB40-DF2E-4396-83DA-7E283C512F4E}" dt="2022-12-01T11:22:32.276" v="2394" actId="478"/>
          <ac:picMkLst>
            <pc:docMk/>
            <pc:sldMk cId="1928609800" sldId="267"/>
            <ac:picMk id="3" creationId="{1204725D-A79E-4C06-9A76-38806D0E5CF2}"/>
          </ac:picMkLst>
        </pc:picChg>
        <pc:picChg chg="add mod">
          <ac:chgData name="Baskar, Ramasamy" userId="4d313037-020b-48b9-a4a5-374de6a068b3" providerId="ADAL" clId="{384DAB40-DF2E-4396-83DA-7E283C512F4E}" dt="2022-12-01T11:17:41.091" v="2386" actId="14100"/>
          <ac:picMkLst>
            <pc:docMk/>
            <pc:sldMk cId="1928609800" sldId="267"/>
            <ac:picMk id="4" creationId="{170794C9-1119-4645-BB1A-D745DFB17D08}"/>
          </ac:picMkLst>
        </pc:picChg>
        <pc:picChg chg="add mod">
          <ac:chgData name="Baskar, Ramasamy" userId="4d313037-020b-48b9-a4a5-374de6a068b3" providerId="ADAL" clId="{384DAB40-DF2E-4396-83DA-7E283C512F4E}" dt="2022-12-01T11:22:40.306" v="2395" actId="1076"/>
          <ac:picMkLst>
            <pc:docMk/>
            <pc:sldMk cId="1928609800" sldId="267"/>
            <ac:picMk id="5" creationId="{FCBEAB9F-9867-4AB3-A2AD-4D93DA222834}"/>
          </ac:picMkLst>
        </pc:picChg>
        <pc:picChg chg="add del mod">
          <ac:chgData name="Baskar, Ramasamy" userId="4d313037-020b-48b9-a4a5-374de6a068b3" providerId="ADAL" clId="{384DAB40-DF2E-4396-83DA-7E283C512F4E}" dt="2022-12-01T11:13:45.883" v="2362" actId="478"/>
          <ac:picMkLst>
            <pc:docMk/>
            <pc:sldMk cId="1928609800" sldId="267"/>
            <ac:picMk id="7" creationId="{557AA9E0-C262-4E06-9C34-F72E2A2326A6}"/>
          </ac:picMkLst>
        </pc:picChg>
        <pc:picChg chg="add mod">
          <ac:chgData name="Baskar, Ramasamy" userId="4d313037-020b-48b9-a4a5-374de6a068b3" providerId="ADAL" clId="{384DAB40-DF2E-4396-83DA-7E283C512F4E}" dt="2022-12-01T11:17:58.230" v="2388" actId="14100"/>
          <ac:picMkLst>
            <pc:docMk/>
            <pc:sldMk cId="1928609800" sldId="267"/>
            <ac:picMk id="9" creationId="{723516C3-2436-4B1A-8A14-D4FFDCFE9F90}"/>
          </ac:picMkLst>
        </pc:picChg>
        <pc:picChg chg="add mod">
          <ac:chgData name="Baskar, Ramasamy" userId="4d313037-020b-48b9-a4a5-374de6a068b3" providerId="ADAL" clId="{384DAB40-DF2E-4396-83DA-7E283C512F4E}" dt="2022-12-01T11:22:06.731" v="2393" actId="14100"/>
          <ac:picMkLst>
            <pc:docMk/>
            <pc:sldMk cId="1928609800" sldId="267"/>
            <ac:picMk id="11" creationId="{8DCF0051-D9E7-4B5B-B205-2E7CA02EDE6D}"/>
          </ac:picMkLst>
        </pc:picChg>
        <pc:picChg chg="add del">
          <ac:chgData name="Baskar, Ramasamy" userId="4d313037-020b-48b9-a4a5-374de6a068b3" providerId="ADAL" clId="{384DAB40-DF2E-4396-83DA-7E283C512F4E}" dt="2022-12-01T11:23:43.063" v="2397" actId="22"/>
          <ac:picMkLst>
            <pc:docMk/>
            <pc:sldMk cId="1928609800" sldId="267"/>
            <ac:picMk id="13" creationId="{DBD6B791-46F8-4A2C-AAD1-5E9C9D807ECD}"/>
          </ac:picMkLst>
        </pc:picChg>
        <pc:picChg chg="add mod">
          <ac:chgData name="Baskar, Ramasamy" userId="4d313037-020b-48b9-a4a5-374de6a068b3" providerId="ADAL" clId="{384DAB40-DF2E-4396-83DA-7E283C512F4E}" dt="2022-12-01T11:24:21.100" v="2437" actId="14100"/>
          <ac:picMkLst>
            <pc:docMk/>
            <pc:sldMk cId="1928609800" sldId="267"/>
            <ac:picMk id="15" creationId="{53517710-A6D8-48DE-A43D-8C446178E880}"/>
          </ac:picMkLst>
        </pc:picChg>
      </pc:sldChg>
    </pc:docChg>
  </pc:docChgLst>
  <pc:docChgLst>
    <pc:chgData name="Ramasamy Baskar" userId="340d6c7ef78f70fc" providerId="LiveId" clId="{67A8D54A-3298-4B2E-A540-ACF532696541}"/>
    <pc:docChg chg="custSel addSld modSld">
      <pc:chgData name="Ramasamy Baskar" userId="340d6c7ef78f70fc" providerId="LiveId" clId="{67A8D54A-3298-4B2E-A540-ACF532696541}" dt="2022-11-24T22:38:47.936" v="1674" actId="6549"/>
      <pc:docMkLst>
        <pc:docMk/>
      </pc:docMkLst>
      <pc:sldChg chg="modSp mod">
        <pc:chgData name="Ramasamy Baskar" userId="340d6c7ef78f70fc" providerId="LiveId" clId="{67A8D54A-3298-4B2E-A540-ACF532696541}" dt="2022-11-21T21:07:41.596" v="226" actId="20577"/>
        <pc:sldMkLst>
          <pc:docMk/>
          <pc:sldMk cId="396153779" sldId="257"/>
        </pc:sldMkLst>
        <pc:spChg chg="mod">
          <ac:chgData name="Ramasamy Baskar" userId="340d6c7ef78f70fc" providerId="LiveId" clId="{67A8D54A-3298-4B2E-A540-ACF532696541}" dt="2022-11-21T21:07:41.596" v="226" actId="20577"/>
          <ac:spMkLst>
            <pc:docMk/>
            <pc:sldMk cId="396153779" sldId="257"/>
            <ac:spMk id="2" creationId="{B2C3042E-A6D0-B777-9C09-105DA28C36EE}"/>
          </ac:spMkLst>
        </pc:spChg>
      </pc:sldChg>
      <pc:sldChg chg="addSp modSp new mod">
        <pc:chgData name="Ramasamy Baskar" userId="340d6c7ef78f70fc" providerId="LiveId" clId="{67A8D54A-3298-4B2E-A540-ACF532696541}" dt="2022-11-24T22:38:47.936" v="1674" actId="6549"/>
        <pc:sldMkLst>
          <pc:docMk/>
          <pc:sldMk cId="1915410553" sldId="258"/>
        </pc:sldMkLst>
        <pc:spChg chg="add mod">
          <ac:chgData name="Ramasamy Baskar" userId="340d6c7ef78f70fc" providerId="LiveId" clId="{67A8D54A-3298-4B2E-A540-ACF532696541}" dt="2022-11-21T21:08:48.235" v="366" actId="1038"/>
          <ac:spMkLst>
            <pc:docMk/>
            <pc:sldMk cId="1915410553" sldId="258"/>
            <ac:spMk id="2" creationId="{C2D14A7B-579A-85CF-CC8C-4D3BDD3C5F14}"/>
          </ac:spMkLst>
        </pc:spChg>
        <pc:spChg chg="add mod">
          <ac:chgData name="Ramasamy Baskar" userId="340d6c7ef78f70fc" providerId="LiveId" clId="{67A8D54A-3298-4B2E-A540-ACF532696541}" dt="2022-11-24T22:38:47.936" v="1674" actId="6549"/>
          <ac:spMkLst>
            <pc:docMk/>
            <pc:sldMk cId="1915410553" sldId="258"/>
            <ac:spMk id="3" creationId="{0BFBC0BA-EC2F-3D93-7F6C-4D7331850179}"/>
          </ac:spMkLst>
        </pc:spChg>
      </pc:sldChg>
    </pc:docChg>
  </pc:docChgLst>
  <pc:docChgLst>
    <pc:chgData name="Baskar, Ramasamy" userId="4d313037-020b-48b9-a4a5-374de6a068b3" providerId="ADAL" clId="{BB8B46F1-12C5-41C4-ADEB-DE19F7C6C8A0}"/>
    <pc:docChg chg="modSld">
      <pc:chgData name="Baskar, Ramasamy" userId="4d313037-020b-48b9-a4a5-374de6a068b3" providerId="ADAL" clId="{BB8B46F1-12C5-41C4-ADEB-DE19F7C6C8A0}" dt="2022-11-27T21:02:13.091" v="7"/>
      <pc:docMkLst>
        <pc:docMk/>
      </pc:docMkLst>
      <pc:sldChg chg="addSp modSp mod">
        <pc:chgData name="Baskar, Ramasamy" userId="4d313037-020b-48b9-a4a5-374de6a068b3" providerId="ADAL" clId="{BB8B46F1-12C5-41C4-ADEB-DE19F7C6C8A0}" dt="2022-11-27T21:02:08.669" v="6" actId="14100"/>
        <pc:sldMkLst>
          <pc:docMk/>
          <pc:sldMk cId="2024162771" sldId="256"/>
        </pc:sldMkLst>
        <pc:picChg chg="add mod">
          <ac:chgData name="Baskar, Ramasamy" userId="4d313037-020b-48b9-a4a5-374de6a068b3" providerId="ADAL" clId="{BB8B46F1-12C5-41C4-ADEB-DE19F7C6C8A0}" dt="2022-11-27T21:02:08.669" v="6" actId="14100"/>
          <ac:picMkLst>
            <pc:docMk/>
            <pc:sldMk cId="2024162771" sldId="256"/>
            <ac:picMk id="5" creationId="{BD29926A-BC47-4D69-AC4F-A463A722F660}"/>
          </ac:picMkLst>
        </pc:picChg>
      </pc:sldChg>
      <pc:sldChg chg="addSp modSp">
        <pc:chgData name="Baskar, Ramasamy" userId="4d313037-020b-48b9-a4a5-374de6a068b3" providerId="ADAL" clId="{BB8B46F1-12C5-41C4-ADEB-DE19F7C6C8A0}" dt="2022-11-27T21:02:13.091" v="7"/>
        <pc:sldMkLst>
          <pc:docMk/>
          <pc:sldMk cId="1071993074" sldId="259"/>
        </pc:sldMkLst>
        <pc:picChg chg="add mod">
          <ac:chgData name="Baskar, Ramasamy" userId="4d313037-020b-48b9-a4a5-374de6a068b3" providerId="ADAL" clId="{BB8B46F1-12C5-41C4-ADEB-DE19F7C6C8A0}" dt="2022-11-27T21:02:13.091" v="7"/>
          <ac:picMkLst>
            <pc:docMk/>
            <pc:sldMk cId="1071993074" sldId="259"/>
            <ac:picMk id="10" creationId="{7D8EAC4C-05AC-4798-B71E-A3D5AD96EFF6}"/>
          </ac:picMkLst>
        </pc:picChg>
      </pc:sldChg>
    </pc:docChg>
  </pc:docChgLst>
  <pc:docChgLst>
    <pc:chgData name="Baskar, Ramasamy" userId="4d313037-020b-48b9-a4a5-374de6a068b3" providerId="ADAL" clId="{B41E7E86-E660-44C9-82B3-D725B81D7B75}"/>
    <pc:docChg chg="undo custSel mod addSld modSld sldOrd">
      <pc:chgData name="Baskar, Ramasamy" userId="4d313037-020b-48b9-a4a5-374de6a068b3" providerId="ADAL" clId="{B41E7E86-E660-44C9-82B3-D725B81D7B75}" dt="2022-11-24T23:09:32.273" v="521"/>
      <pc:docMkLst>
        <pc:docMk/>
      </pc:docMkLst>
      <pc:sldChg chg="addSp delSp modSp mod setBg setFolMasterObjs setClrOvrMap delDesignElem">
        <pc:chgData name="Baskar, Ramasamy" userId="4d313037-020b-48b9-a4a5-374de6a068b3" providerId="ADAL" clId="{B41E7E86-E660-44C9-82B3-D725B81D7B75}" dt="2022-11-24T22:58:30.933" v="396" actId="2711"/>
        <pc:sldMkLst>
          <pc:docMk/>
          <pc:sldMk cId="2024162771" sldId="256"/>
        </pc:sldMkLst>
        <pc:spChg chg="mod">
          <ac:chgData name="Baskar, Ramasamy" userId="4d313037-020b-48b9-a4a5-374de6a068b3" providerId="ADAL" clId="{B41E7E86-E660-44C9-82B3-D725B81D7B75}" dt="2022-11-24T22:58:30.933" v="396" actId="2711"/>
          <ac:spMkLst>
            <pc:docMk/>
            <pc:sldMk cId="2024162771" sldId="256"/>
            <ac:spMk id="4" creationId="{0EAF1979-D578-A5E4-C468-4D03E82BC56C}"/>
          </ac:spMkLst>
        </pc:spChg>
        <pc:spChg chg="add del">
          <ac:chgData name="Baskar, Ramasamy" userId="4d313037-020b-48b9-a4a5-374de6a068b3" providerId="ADAL" clId="{B41E7E86-E660-44C9-82B3-D725B81D7B75}" dt="2022-11-24T22:45:10.196" v="36" actId="26606"/>
          <ac:spMkLst>
            <pc:docMk/>
            <pc:sldMk cId="2024162771" sldId="256"/>
            <ac:spMk id="9" creationId="{66B332A4-D438-4773-A77F-5ED49A448D9D}"/>
          </ac:spMkLst>
        </pc:spChg>
        <pc:spChg chg="add del">
          <ac:chgData name="Baskar, Ramasamy" userId="4d313037-020b-48b9-a4a5-374de6a068b3" providerId="ADAL" clId="{B41E7E86-E660-44C9-82B3-D725B81D7B75}" dt="2022-11-24T22:45:10.196" v="36" actId="26606"/>
          <ac:spMkLst>
            <pc:docMk/>
            <pc:sldMk cId="2024162771" sldId="256"/>
            <ac:spMk id="11" creationId="{DF9AD32D-FF05-44F4-BD4D-9CEE89B71EB9}"/>
          </ac:spMkLst>
        </pc:spChg>
        <pc:spChg chg="add del">
          <ac:chgData name="Baskar, Ramasamy" userId="4d313037-020b-48b9-a4a5-374de6a068b3" providerId="ADAL" clId="{B41E7E86-E660-44C9-82B3-D725B81D7B75}" dt="2022-11-24T22:46:57.077" v="61" actId="26606"/>
          <ac:spMkLst>
            <pc:docMk/>
            <pc:sldMk cId="2024162771" sldId="256"/>
            <ac:spMk id="13" creationId="{4ED83379-0499-45E1-AB78-6AA230F96442}"/>
          </ac:spMkLst>
        </pc:spChg>
        <pc:spChg chg="add del">
          <ac:chgData name="Baskar, Ramasamy" userId="4d313037-020b-48b9-a4a5-374de6a068b3" providerId="ADAL" clId="{B41E7E86-E660-44C9-82B3-D725B81D7B75}" dt="2022-11-24T22:46:57.077" v="61" actId="26606"/>
          <ac:spMkLst>
            <pc:docMk/>
            <pc:sldMk cId="2024162771" sldId="256"/>
            <ac:spMk id="14" creationId="{DA3C47C2-33A2-44B2-BEAB-FEB679075C24}"/>
          </ac:spMkLst>
        </pc:spChg>
        <pc:spChg chg="add del">
          <ac:chgData name="Baskar, Ramasamy" userId="4d313037-020b-48b9-a4a5-374de6a068b3" providerId="ADAL" clId="{B41E7E86-E660-44C9-82B3-D725B81D7B75}" dt="2022-11-24T22:46:57.077" v="61" actId="26606"/>
          <ac:spMkLst>
            <pc:docMk/>
            <pc:sldMk cId="2024162771" sldId="256"/>
            <ac:spMk id="15" creationId="{AD182BA8-54AD-4D9F-8264-B0FA8BB47D7C}"/>
          </ac:spMkLst>
        </pc:spChg>
        <pc:spChg chg="add del">
          <ac:chgData name="Baskar, Ramasamy" userId="4d313037-020b-48b9-a4a5-374de6a068b3" providerId="ADAL" clId="{B41E7E86-E660-44C9-82B3-D725B81D7B75}" dt="2022-11-24T22:46:53.843" v="58" actId="26606"/>
          <ac:spMkLst>
            <pc:docMk/>
            <pc:sldMk cId="2024162771" sldId="256"/>
            <ac:spMk id="20" creationId="{5A292AEA-2528-46C0-B426-95822B6141FB}"/>
          </ac:spMkLst>
        </pc:spChg>
        <pc:spChg chg="add del">
          <ac:chgData name="Baskar, Ramasamy" userId="4d313037-020b-48b9-a4a5-374de6a068b3" providerId="ADAL" clId="{B41E7E86-E660-44C9-82B3-D725B81D7B75}" dt="2022-11-24T22:46:53.843" v="58" actId="26606"/>
          <ac:spMkLst>
            <pc:docMk/>
            <pc:sldMk cId="2024162771" sldId="256"/>
            <ac:spMk id="22" creationId="{D8B7B198-E4DF-43CD-AD8C-199884323745}"/>
          </ac:spMkLst>
        </pc:spChg>
        <pc:spChg chg="add del">
          <ac:chgData name="Baskar, Ramasamy" userId="4d313037-020b-48b9-a4a5-374de6a068b3" providerId="ADAL" clId="{B41E7E86-E660-44C9-82B3-D725B81D7B75}" dt="2022-11-24T22:46:53.843" v="58" actId="26606"/>
          <ac:spMkLst>
            <pc:docMk/>
            <pc:sldMk cId="2024162771" sldId="256"/>
            <ac:spMk id="24" creationId="{2BE67753-EA0E-4819-8D22-0B6600CF7231}"/>
          </ac:spMkLst>
        </pc:spChg>
        <pc:spChg chg="add del">
          <ac:chgData name="Baskar, Ramasamy" userId="4d313037-020b-48b9-a4a5-374de6a068b3" providerId="ADAL" clId="{B41E7E86-E660-44C9-82B3-D725B81D7B75}" dt="2022-11-24T22:46:57.046" v="60" actId="26606"/>
          <ac:spMkLst>
            <pc:docMk/>
            <pc:sldMk cId="2024162771" sldId="256"/>
            <ac:spMk id="47" creationId="{4E1BEB12-92AF-4445-98AD-4C7756E7C93B}"/>
          </ac:spMkLst>
        </pc:spChg>
        <pc:spChg chg="add del">
          <ac:chgData name="Baskar, Ramasamy" userId="4d313037-020b-48b9-a4a5-374de6a068b3" providerId="ADAL" clId="{B41E7E86-E660-44C9-82B3-D725B81D7B75}" dt="2022-11-24T22:46:57.046" v="60" actId="26606"/>
          <ac:spMkLst>
            <pc:docMk/>
            <pc:sldMk cId="2024162771" sldId="256"/>
            <ac:spMk id="48" creationId="{D0522C2C-7B5C-48A7-A969-03941E5D2E76}"/>
          </ac:spMkLst>
        </pc:spChg>
        <pc:spChg chg="add del">
          <ac:chgData name="Baskar, Ramasamy" userId="4d313037-020b-48b9-a4a5-374de6a068b3" providerId="ADAL" clId="{B41E7E86-E660-44C9-82B3-D725B81D7B75}" dt="2022-11-24T22:46:57.046" v="60" actId="26606"/>
          <ac:spMkLst>
            <pc:docMk/>
            <pc:sldMk cId="2024162771" sldId="256"/>
            <ac:spMk id="49" creationId="{9C682A1A-5B2D-4111-BBD6-620165633E5B}"/>
          </ac:spMkLst>
        </pc:spChg>
        <pc:spChg chg="add del">
          <ac:chgData name="Baskar, Ramasamy" userId="4d313037-020b-48b9-a4a5-374de6a068b3" providerId="ADAL" clId="{B41E7E86-E660-44C9-82B3-D725B81D7B75}" dt="2022-11-24T22:46:57.046" v="60" actId="26606"/>
          <ac:spMkLst>
            <pc:docMk/>
            <pc:sldMk cId="2024162771" sldId="256"/>
            <ac:spMk id="50" creationId="{D6EE29F2-D77F-4BD0-A20B-334D316A1C9D}"/>
          </ac:spMkLst>
        </pc:spChg>
        <pc:spChg chg="add del">
          <ac:chgData name="Baskar, Ramasamy" userId="4d313037-020b-48b9-a4a5-374de6a068b3" providerId="ADAL" clId="{B41E7E86-E660-44C9-82B3-D725B81D7B75}" dt="2022-11-24T22:46:57.046" v="60" actId="26606"/>
          <ac:spMkLst>
            <pc:docMk/>
            <pc:sldMk cId="2024162771" sldId="256"/>
            <ac:spMk id="51" creationId="{22D09ED2-868F-42C6-866E-F92E0CEF314F}"/>
          </ac:spMkLst>
        </pc:spChg>
        <pc:spChg chg="add del">
          <ac:chgData name="Baskar, Ramasamy" userId="4d313037-020b-48b9-a4a5-374de6a068b3" providerId="ADAL" clId="{B41E7E86-E660-44C9-82B3-D725B81D7B75}" dt="2022-11-24T22:47:06.314" v="63" actId="26606"/>
          <ac:spMkLst>
            <pc:docMk/>
            <pc:sldMk cId="2024162771" sldId="256"/>
            <ac:spMk id="53" creationId="{5A292AEA-2528-46C0-B426-95822B6141FB}"/>
          </ac:spMkLst>
        </pc:spChg>
        <pc:spChg chg="add del">
          <ac:chgData name="Baskar, Ramasamy" userId="4d313037-020b-48b9-a4a5-374de6a068b3" providerId="ADAL" clId="{B41E7E86-E660-44C9-82B3-D725B81D7B75}" dt="2022-11-24T22:47:06.314" v="63" actId="26606"/>
          <ac:spMkLst>
            <pc:docMk/>
            <pc:sldMk cId="2024162771" sldId="256"/>
            <ac:spMk id="54" creationId="{D8B7B198-E4DF-43CD-AD8C-199884323745}"/>
          </ac:spMkLst>
        </pc:spChg>
        <pc:spChg chg="add del">
          <ac:chgData name="Baskar, Ramasamy" userId="4d313037-020b-48b9-a4a5-374de6a068b3" providerId="ADAL" clId="{B41E7E86-E660-44C9-82B3-D725B81D7B75}" dt="2022-11-24T22:47:06.314" v="63" actId="26606"/>
          <ac:spMkLst>
            <pc:docMk/>
            <pc:sldMk cId="2024162771" sldId="256"/>
            <ac:spMk id="55" creationId="{2BE67753-EA0E-4819-8D22-0B6600CF7231}"/>
          </ac:spMkLst>
        </pc:spChg>
        <pc:spChg chg="add">
          <ac:chgData name="Baskar, Ramasamy" userId="4d313037-020b-48b9-a4a5-374de6a068b3" providerId="ADAL" clId="{B41E7E86-E660-44C9-82B3-D725B81D7B75}" dt="2022-11-24T22:47:06.314" v="63" actId="26606"/>
          <ac:spMkLst>
            <pc:docMk/>
            <pc:sldMk cId="2024162771" sldId="256"/>
            <ac:spMk id="63" creationId="{66B332A4-D438-4773-A77F-5ED49A448D9D}"/>
          </ac:spMkLst>
        </pc:spChg>
        <pc:spChg chg="add">
          <ac:chgData name="Baskar, Ramasamy" userId="4d313037-020b-48b9-a4a5-374de6a068b3" providerId="ADAL" clId="{B41E7E86-E660-44C9-82B3-D725B81D7B75}" dt="2022-11-24T22:47:06.314" v="63" actId="26606"/>
          <ac:spMkLst>
            <pc:docMk/>
            <pc:sldMk cId="2024162771" sldId="256"/>
            <ac:spMk id="65" creationId="{DF9AD32D-FF05-44F4-BD4D-9CEE89B71EB9}"/>
          </ac:spMkLst>
        </pc:spChg>
        <pc:grpChg chg="add del">
          <ac:chgData name="Baskar, Ramasamy" userId="4d313037-020b-48b9-a4a5-374de6a068b3" providerId="ADAL" clId="{B41E7E86-E660-44C9-82B3-D725B81D7B75}" dt="2022-11-24T22:46:53.843" v="58" actId="26606"/>
          <ac:grpSpMkLst>
            <pc:docMk/>
            <pc:sldMk cId="2024162771" sldId="256"/>
            <ac:grpSpMk id="26" creationId="{D76D63AC-0421-45EC-B383-E79A61A78C6B}"/>
          </ac:grpSpMkLst>
        </pc:grpChg>
        <pc:grpChg chg="add del">
          <ac:chgData name="Baskar, Ramasamy" userId="4d313037-020b-48b9-a4a5-374de6a068b3" providerId="ADAL" clId="{B41E7E86-E660-44C9-82B3-D725B81D7B75}" dt="2022-11-24T22:46:53.843" v="58" actId="26606"/>
          <ac:grpSpMkLst>
            <pc:docMk/>
            <pc:sldMk cId="2024162771" sldId="256"/>
            <ac:grpSpMk id="35" creationId="{87F87F1B-42BA-4AC7-A4E2-41544DDB2CE3}"/>
          </ac:grpSpMkLst>
        </pc:grpChg>
        <pc:grpChg chg="add del">
          <ac:chgData name="Baskar, Ramasamy" userId="4d313037-020b-48b9-a4a5-374de6a068b3" providerId="ADAL" clId="{B41E7E86-E660-44C9-82B3-D725B81D7B75}" dt="2022-11-24T22:46:53.843" v="58" actId="26606"/>
          <ac:grpSpMkLst>
            <pc:docMk/>
            <pc:sldMk cId="2024162771" sldId="256"/>
            <ac:grpSpMk id="41" creationId="{967346A5-7569-4F15-AB5D-BE3DADF192C0}"/>
          </ac:grpSpMkLst>
        </pc:grpChg>
        <pc:grpChg chg="add del">
          <ac:chgData name="Baskar, Ramasamy" userId="4d313037-020b-48b9-a4a5-374de6a068b3" providerId="ADAL" clId="{B41E7E86-E660-44C9-82B3-D725B81D7B75}" dt="2022-11-24T22:47:06.314" v="63" actId="26606"/>
          <ac:grpSpMkLst>
            <pc:docMk/>
            <pc:sldMk cId="2024162771" sldId="256"/>
            <ac:grpSpMk id="56" creationId="{D76D63AC-0421-45EC-B383-E79A61A78C6B}"/>
          </ac:grpSpMkLst>
        </pc:grpChg>
        <pc:grpChg chg="add del">
          <ac:chgData name="Baskar, Ramasamy" userId="4d313037-020b-48b9-a4a5-374de6a068b3" providerId="ADAL" clId="{B41E7E86-E660-44C9-82B3-D725B81D7B75}" dt="2022-11-24T22:47:06.314" v="63" actId="26606"/>
          <ac:grpSpMkLst>
            <pc:docMk/>
            <pc:sldMk cId="2024162771" sldId="256"/>
            <ac:grpSpMk id="57" creationId="{87F87F1B-42BA-4AC7-A4E2-41544DDB2CE3}"/>
          </ac:grpSpMkLst>
        </pc:grpChg>
        <pc:grpChg chg="add del">
          <ac:chgData name="Baskar, Ramasamy" userId="4d313037-020b-48b9-a4a5-374de6a068b3" providerId="ADAL" clId="{B41E7E86-E660-44C9-82B3-D725B81D7B75}" dt="2022-11-24T22:47:06.314" v="63" actId="26606"/>
          <ac:grpSpMkLst>
            <pc:docMk/>
            <pc:sldMk cId="2024162771" sldId="256"/>
            <ac:grpSpMk id="58" creationId="{967346A5-7569-4F15-AB5D-BE3DADF192C0}"/>
          </ac:grpSpMkLst>
        </pc:grpChg>
      </pc:sldChg>
      <pc:sldChg chg="addSp delSp modSp mod setBg">
        <pc:chgData name="Baskar, Ramasamy" userId="4d313037-020b-48b9-a4a5-374de6a068b3" providerId="ADAL" clId="{B41E7E86-E660-44C9-82B3-D725B81D7B75}" dt="2022-11-24T23:08:26.460" v="516" actId="20577"/>
        <pc:sldMkLst>
          <pc:docMk/>
          <pc:sldMk cId="396153779" sldId="257"/>
        </pc:sldMkLst>
        <pc:spChg chg="add del mod">
          <ac:chgData name="Baskar, Ramasamy" userId="4d313037-020b-48b9-a4a5-374de6a068b3" providerId="ADAL" clId="{B41E7E86-E660-44C9-82B3-D725B81D7B75}" dt="2022-11-24T22:52:57.966" v="343" actId="26606"/>
          <ac:spMkLst>
            <pc:docMk/>
            <pc:sldMk cId="396153779" sldId="257"/>
            <ac:spMk id="2" creationId="{B2C3042E-A6D0-B777-9C09-105DA28C36EE}"/>
          </ac:spMkLst>
        </pc:spChg>
        <pc:spChg chg="mod">
          <ac:chgData name="Baskar, Ramasamy" userId="4d313037-020b-48b9-a4a5-374de6a068b3" providerId="ADAL" clId="{B41E7E86-E660-44C9-82B3-D725B81D7B75}" dt="2022-11-24T23:06:59.087" v="449" actId="2711"/>
          <ac:spMkLst>
            <pc:docMk/>
            <pc:sldMk cId="396153779" sldId="257"/>
            <ac:spMk id="3" creationId="{3D7B52A0-A103-6CAE-D645-37C38A7E218E}"/>
          </ac:spMkLst>
        </pc:spChg>
        <pc:spChg chg="add del">
          <ac:chgData name="Baskar, Ramasamy" userId="4d313037-020b-48b9-a4a5-374de6a068b3" providerId="ADAL" clId="{B41E7E86-E660-44C9-82B3-D725B81D7B75}" dt="2022-11-24T22:52:57.966" v="342" actId="26606"/>
          <ac:spMkLst>
            <pc:docMk/>
            <pc:sldMk cId="396153779" sldId="257"/>
            <ac:spMk id="8" creationId="{B2C3042E-A6D0-B777-9C09-105DA28C36EE}"/>
          </ac:spMkLst>
        </pc:spChg>
        <pc:spChg chg="add del">
          <ac:chgData name="Baskar, Ramasamy" userId="4d313037-020b-48b9-a4a5-374de6a068b3" providerId="ADAL" clId="{B41E7E86-E660-44C9-82B3-D725B81D7B75}" dt="2022-11-24T22:52:57.966" v="342" actId="26606"/>
          <ac:spMkLst>
            <pc:docMk/>
            <pc:sldMk cId="396153779" sldId="257"/>
            <ac:spMk id="10" creationId="{59A309A7-1751-4ABE-A3C1-EEC40366AD89}"/>
          </ac:spMkLst>
        </pc:spChg>
        <pc:spChg chg="add del">
          <ac:chgData name="Baskar, Ramasamy" userId="4d313037-020b-48b9-a4a5-374de6a068b3" providerId="ADAL" clId="{B41E7E86-E660-44C9-82B3-D725B81D7B75}" dt="2022-11-24T22:52:57.966" v="342" actId="26606"/>
          <ac:spMkLst>
            <pc:docMk/>
            <pc:sldMk cId="396153779" sldId="257"/>
            <ac:spMk id="12" creationId="{967D8EB6-EAE1-4F9C-B398-83321E287204}"/>
          </ac:spMkLst>
        </pc:spChg>
        <pc:spChg chg="add mod">
          <ac:chgData name="Baskar, Ramasamy" userId="4d313037-020b-48b9-a4a5-374de6a068b3" providerId="ADAL" clId="{B41E7E86-E660-44C9-82B3-D725B81D7B75}" dt="2022-11-24T23:08:26.460" v="516" actId="20577"/>
          <ac:spMkLst>
            <pc:docMk/>
            <pc:sldMk cId="396153779" sldId="257"/>
            <ac:spMk id="14" creationId="{B2C3042E-A6D0-B777-9C09-105DA28C36EE}"/>
          </ac:spMkLst>
        </pc:spChg>
        <pc:spChg chg="add">
          <ac:chgData name="Baskar, Ramasamy" userId="4d313037-020b-48b9-a4a5-374de6a068b3" providerId="ADAL" clId="{B41E7E86-E660-44C9-82B3-D725B81D7B75}" dt="2022-11-24T22:52:57.966" v="343" actId="26606"/>
          <ac:spMkLst>
            <pc:docMk/>
            <pc:sldMk cId="396153779" sldId="257"/>
            <ac:spMk id="15" creationId="{59A309A7-1751-4ABE-A3C1-EEC40366AD89}"/>
          </ac:spMkLst>
        </pc:spChg>
        <pc:spChg chg="add">
          <ac:chgData name="Baskar, Ramasamy" userId="4d313037-020b-48b9-a4a5-374de6a068b3" providerId="ADAL" clId="{B41E7E86-E660-44C9-82B3-D725B81D7B75}" dt="2022-11-24T22:52:57.966" v="343" actId="26606"/>
          <ac:spMkLst>
            <pc:docMk/>
            <pc:sldMk cId="396153779" sldId="257"/>
            <ac:spMk id="16" creationId="{967D8EB6-EAE1-4F9C-B398-83321E287204}"/>
          </ac:spMkLst>
        </pc:spChg>
        <pc:graphicFrameChg chg="add del">
          <ac:chgData name="Baskar, Ramasamy" userId="4d313037-020b-48b9-a4a5-374de6a068b3" providerId="ADAL" clId="{B41E7E86-E660-44C9-82B3-D725B81D7B75}" dt="2022-11-24T22:52:54.341" v="340" actId="26606"/>
          <ac:graphicFrameMkLst>
            <pc:docMk/>
            <pc:sldMk cId="396153779" sldId="257"/>
            <ac:graphicFrameMk id="5" creationId="{2D7205AB-EF66-A0C5-DDCA-8834B0ED6B85}"/>
          </ac:graphicFrameMkLst>
        </pc:graphicFrameChg>
        <pc:picChg chg="add del">
          <ac:chgData name="Baskar, Ramasamy" userId="4d313037-020b-48b9-a4a5-374de6a068b3" providerId="ADAL" clId="{B41E7E86-E660-44C9-82B3-D725B81D7B75}" dt="2022-11-24T22:52:57.966" v="342" actId="26606"/>
          <ac:picMkLst>
            <pc:docMk/>
            <pc:sldMk cId="396153779" sldId="257"/>
            <ac:picMk id="7" creationId="{04ACE9F7-9AAD-3D4E-5FAF-C90B10078514}"/>
          </ac:picMkLst>
        </pc:picChg>
        <pc:picChg chg="add">
          <ac:chgData name="Baskar, Ramasamy" userId="4d313037-020b-48b9-a4a5-374de6a068b3" providerId="ADAL" clId="{B41E7E86-E660-44C9-82B3-D725B81D7B75}" dt="2022-11-24T22:52:57.966" v="343" actId="26606"/>
          <ac:picMkLst>
            <pc:docMk/>
            <pc:sldMk cId="396153779" sldId="257"/>
            <ac:picMk id="17" creationId="{3774B3D2-2BAC-8622-AA01-6C77F148EB8C}"/>
          </ac:picMkLst>
        </pc:picChg>
      </pc:sldChg>
      <pc:sldChg chg="addSp delSp modSp mod ord modTransition setBg setClrOvrMap">
        <pc:chgData name="Baskar, Ramasamy" userId="4d313037-020b-48b9-a4a5-374de6a068b3" providerId="ADAL" clId="{B41E7E86-E660-44C9-82B3-D725B81D7B75}" dt="2022-11-24T23:09:22.710" v="520"/>
        <pc:sldMkLst>
          <pc:docMk/>
          <pc:sldMk cId="1915410553" sldId="258"/>
        </pc:sldMkLst>
        <pc:spChg chg="mod">
          <ac:chgData name="Baskar, Ramasamy" userId="4d313037-020b-48b9-a4a5-374de6a068b3" providerId="ADAL" clId="{B41E7E86-E660-44C9-82B3-D725B81D7B75}" dt="2022-11-24T22:56:03.887" v="381" actId="26606"/>
          <ac:spMkLst>
            <pc:docMk/>
            <pc:sldMk cId="1915410553" sldId="258"/>
            <ac:spMk id="2" creationId="{C2D14A7B-579A-85CF-CC8C-4D3BDD3C5F14}"/>
          </ac:spMkLst>
        </pc:spChg>
        <pc:spChg chg="add del mod">
          <ac:chgData name="Baskar, Ramasamy" userId="4d313037-020b-48b9-a4a5-374de6a068b3" providerId="ADAL" clId="{B41E7E86-E660-44C9-82B3-D725B81D7B75}" dt="2022-11-24T23:08:45.726" v="517" actId="2711"/>
          <ac:spMkLst>
            <pc:docMk/>
            <pc:sldMk cId="1915410553" sldId="258"/>
            <ac:spMk id="3" creationId="{0BFBC0BA-EC2F-3D93-7F6C-4D7331850179}"/>
          </ac:spMkLst>
        </pc:spChg>
        <pc:spChg chg="add del">
          <ac:chgData name="Baskar, Ramasamy" userId="4d313037-020b-48b9-a4a5-374de6a068b3" providerId="ADAL" clId="{B41E7E86-E660-44C9-82B3-D725B81D7B75}" dt="2022-11-24T22:54:27.622" v="360" actId="26606"/>
          <ac:spMkLst>
            <pc:docMk/>
            <pc:sldMk cId="1915410553" sldId="258"/>
            <ac:spMk id="8" creationId="{DEE2AD96-B495-4E06-9291-B71706F728CB}"/>
          </ac:spMkLst>
        </pc:spChg>
        <pc:spChg chg="add del">
          <ac:chgData name="Baskar, Ramasamy" userId="4d313037-020b-48b9-a4a5-374de6a068b3" providerId="ADAL" clId="{B41E7E86-E660-44C9-82B3-D725B81D7B75}" dt="2022-11-24T22:54:27.622" v="360" actId="26606"/>
          <ac:spMkLst>
            <pc:docMk/>
            <pc:sldMk cId="1915410553" sldId="258"/>
            <ac:spMk id="10" creationId="{53CF6D67-C5A8-4ADD-9E8E-1E38CA1D3166}"/>
          </ac:spMkLst>
        </pc:spChg>
        <pc:spChg chg="add del">
          <ac:chgData name="Baskar, Ramasamy" userId="4d313037-020b-48b9-a4a5-374de6a068b3" providerId="ADAL" clId="{B41E7E86-E660-44C9-82B3-D725B81D7B75}" dt="2022-11-24T22:54:27.622" v="360" actId="26606"/>
          <ac:spMkLst>
            <pc:docMk/>
            <pc:sldMk cId="1915410553" sldId="258"/>
            <ac:spMk id="12" creationId="{86909FA0-B515-4681-B7A8-FA281D133B94}"/>
          </ac:spMkLst>
        </pc:spChg>
        <pc:spChg chg="add del">
          <ac:chgData name="Baskar, Ramasamy" userId="4d313037-020b-48b9-a4a5-374de6a068b3" providerId="ADAL" clId="{B41E7E86-E660-44C9-82B3-D725B81D7B75}" dt="2022-11-24T22:54:27.622" v="360" actId="26606"/>
          <ac:spMkLst>
            <pc:docMk/>
            <pc:sldMk cId="1915410553" sldId="258"/>
            <ac:spMk id="14" creationId="{21C9FE86-FCC3-4A31-AA1C-C882262B7FE7}"/>
          </ac:spMkLst>
        </pc:spChg>
        <pc:spChg chg="add del">
          <ac:chgData name="Baskar, Ramasamy" userId="4d313037-020b-48b9-a4a5-374de6a068b3" providerId="ADAL" clId="{B41E7E86-E660-44C9-82B3-D725B81D7B75}" dt="2022-11-24T22:54:27.622" v="360" actId="26606"/>
          <ac:spMkLst>
            <pc:docMk/>
            <pc:sldMk cId="1915410553" sldId="258"/>
            <ac:spMk id="16" creationId="{7D96243B-ECED-4B71-8E06-AE9A285EAD20}"/>
          </ac:spMkLst>
        </pc:spChg>
        <pc:spChg chg="add del">
          <ac:chgData name="Baskar, Ramasamy" userId="4d313037-020b-48b9-a4a5-374de6a068b3" providerId="ADAL" clId="{B41E7E86-E660-44C9-82B3-D725B81D7B75}" dt="2022-11-24T22:54:27.622" v="360" actId="26606"/>
          <ac:spMkLst>
            <pc:docMk/>
            <pc:sldMk cId="1915410553" sldId="258"/>
            <ac:spMk id="18" creationId="{A09989E4-EFDC-4A90-A633-E0525FB4139E}"/>
          </ac:spMkLst>
        </pc:spChg>
        <pc:spChg chg="add del">
          <ac:chgData name="Baskar, Ramasamy" userId="4d313037-020b-48b9-a4a5-374de6a068b3" providerId="ADAL" clId="{B41E7E86-E660-44C9-82B3-D725B81D7B75}" dt="2022-11-24T22:54:54.091" v="362" actId="26606"/>
          <ac:spMkLst>
            <pc:docMk/>
            <pc:sldMk cId="1915410553" sldId="258"/>
            <ac:spMk id="20" creationId="{C5E6CFF1-2F42-4E10-9A97-F116F46F53FE}"/>
          </ac:spMkLst>
        </pc:spChg>
        <pc:spChg chg="add del">
          <ac:chgData name="Baskar, Ramasamy" userId="4d313037-020b-48b9-a4a5-374de6a068b3" providerId="ADAL" clId="{B41E7E86-E660-44C9-82B3-D725B81D7B75}" dt="2022-11-24T22:56:03.887" v="381" actId="26606"/>
          <ac:spMkLst>
            <pc:docMk/>
            <pc:sldMk cId="1915410553" sldId="258"/>
            <ac:spMk id="23" creationId="{09588DA8-065E-4F6F-8EFD-43104AB2E0CF}"/>
          </ac:spMkLst>
        </pc:spChg>
        <pc:spChg chg="add del">
          <ac:chgData name="Baskar, Ramasamy" userId="4d313037-020b-48b9-a4a5-374de6a068b3" providerId="ADAL" clId="{B41E7E86-E660-44C9-82B3-D725B81D7B75}" dt="2022-11-24T22:56:03.887" v="381" actId="26606"/>
          <ac:spMkLst>
            <pc:docMk/>
            <pc:sldMk cId="1915410553" sldId="258"/>
            <ac:spMk id="24" creationId="{C4285719-470E-454C-AF62-8323075F1F5B}"/>
          </ac:spMkLst>
        </pc:spChg>
        <pc:spChg chg="add del">
          <ac:chgData name="Baskar, Ramasamy" userId="4d313037-020b-48b9-a4a5-374de6a068b3" providerId="ADAL" clId="{B41E7E86-E660-44C9-82B3-D725B81D7B75}" dt="2022-11-24T22:56:03.887" v="381" actId="26606"/>
          <ac:spMkLst>
            <pc:docMk/>
            <pc:sldMk cId="1915410553" sldId="258"/>
            <ac:spMk id="25" creationId="{CD9FE4EF-C4D8-49A0-B2FF-81D8DB7D8A24}"/>
          </ac:spMkLst>
        </pc:spChg>
        <pc:spChg chg="add del">
          <ac:chgData name="Baskar, Ramasamy" userId="4d313037-020b-48b9-a4a5-374de6a068b3" providerId="ADAL" clId="{B41E7E86-E660-44C9-82B3-D725B81D7B75}" dt="2022-11-24T22:56:03.887" v="381" actId="26606"/>
          <ac:spMkLst>
            <pc:docMk/>
            <pc:sldMk cId="1915410553" sldId="258"/>
            <ac:spMk id="26" creationId="{4300840D-0A0B-4512-BACA-B439D5B9C57C}"/>
          </ac:spMkLst>
        </pc:spChg>
        <pc:spChg chg="add del">
          <ac:chgData name="Baskar, Ramasamy" userId="4d313037-020b-48b9-a4a5-374de6a068b3" providerId="ADAL" clId="{B41E7E86-E660-44C9-82B3-D725B81D7B75}" dt="2022-11-24T22:56:03.887" v="381" actId="26606"/>
          <ac:spMkLst>
            <pc:docMk/>
            <pc:sldMk cId="1915410553" sldId="258"/>
            <ac:spMk id="27" creationId="{D2B78728-A580-49A7-84F9-6EF6F583ADE0}"/>
          </ac:spMkLst>
        </pc:spChg>
        <pc:spChg chg="add del">
          <ac:chgData name="Baskar, Ramasamy" userId="4d313037-020b-48b9-a4a5-374de6a068b3" providerId="ADAL" clId="{B41E7E86-E660-44C9-82B3-D725B81D7B75}" dt="2022-11-24T22:56:03.887" v="381" actId="26606"/>
          <ac:spMkLst>
            <pc:docMk/>
            <pc:sldMk cId="1915410553" sldId="258"/>
            <ac:spMk id="28" creationId="{38FAA1A1-D861-433F-88FA-1E9D6FD31D11}"/>
          </ac:spMkLst>
        </pc:spChg>
        <pc:spChg chg="add del">
          <ac:chgData name="Baskar, Ramasamy" userId="4d313037-020b-48b9-a4a5-374de6a068b3" providerId="ADAL" clId="{B41E7E86-E660-44C9-82B3-D725B81D7B75}" dt="2022-11-24T22:56:03.887" v="381" actId="26606"/>
          <ac:spMkLst>
            <pc:docMk/>
            <pc:sldMk cId="1915410553" sldId="258"/>
            <ac:spMk id="29" creationId="{8D71EDA1-87BF-4D5D-AB79-F346FD19278A}"/>
          </ac:spMkLst>
        </pc:spChg>
        <pc:spChg chg="add del mod">
          <ac:chgData name="Baskar, Ramasamy" userId="4d313037-020b-48b9-a4a5-374de6a068b3" providerId="ADAL" clId="{B41E7E86-E660-44C9-82B3-D725B81D7B75}" dt="2022-11-24T22:56:03.887" v="381" actId="26606"/>
          <ac:spMkLst>
            <pc:docMk/>
            <pc:sldMk cId="1915410553" sldId="258"/>
            <ac:spMk id="30" creationId="{0BFBC0BA-EC2F-3D93-7F6C-4D7331850179}"/>
          </ac:spMkLst>
        </pc:spChg>
        <pc:spChg chg="add del">
          <ac:chgData name="Baskar, Ramasamy" userId="4d313037-020b-48b9-a4a5-374de6a068b3" providerId="ADAL" clId="{B41E7E86-E660-44C9-82B3-D725B81D7B75}" dt="2022-11-24T22:55:38.466" v="371" actId="26606"/>
          <ac:spMkLst>
            <pc:docMk/>
            <pc:sldMk cId="1915410553" sldId="258"/>
            <ac:spMk id="35" creationId="{7264F718-7FAC-4056-9FA9-A603EC682FE7}"/>
          </ac:spMkLst>
        </pc:spChg>
        <pc:spChg chg="add del">
          <ac:chgData name="Baskar, Ramasamy" userId="4d313037-020b-48b9-a4a5-374de6a068b3" providerId="ADAL" clId="{B41E7E86-E660-44C9-82B3-D725B81D7B75}" dt="2022-11-24T22:55:34.825" v="369" actId="26606"/>
          <ac:spMkLst>
            <pc:docMk/>
            <pc:sldMk cId="1915410553" sldId="258"/>
            <ac:spMk id="37" creationId="{2B566528-1B12-4246-9431-5C2D7D081168}"/>
          </ac:spMkLst>
        </pc:spChg>
        <pc:spChg chg="add del">
          <ac:chgData name="Baskar, Ramasamy" userId="4d313037-020b-48b9-a4a5-374de6a068b3" providerId="ADAL" clId="{B41E7E86-E660-44C9-82B3-D725B81D7B75}" dt="2022-11-24T22:55:34.825" v="369" actId="26606"/>
          <ac:spMkLst>
            <pc:docMk/>
            <pc:sldMk cId="1915410553" sldId="258"/>
            <ac:spMk id="43" creationId="{D3F51FEB-38FB-4F6C-9F7B-2F2AFAB65463}"/>
          </ac:spMkLst>
        </pc:spChg>
        <pc:spChg chg="add del">
          <ac:chgData name="Baskar, Ramasamy" userId="4d313037-020b-48b9-a4a5-374de6a068b3" providerId="ADAL" clId="{B41E7E86-E660-44C9-82B3-D725B81D7B75}" dt="2022-11-24T22:55:34.825" v="369" actId="26606"/>
          <ac:spMkLst>
            <pc:docMk/>
            <pc:sldMk cId="1915410553" sldId="258"/>
            <ac:spMk id="45" creationId="{1E547BA6-BAE0-43BB-A7CA-60F69CE252F0}"/>
          </ac:spMkLst>
        </pc:spChg>
        <pc:spChg chg="add del">
          <ac:chgData name="Baskar, Ramasamy" userId="4d313037-020b-48b9-a4a5-374de6a068b3" providerId="ADAL" clId="{B41E7E86-E660-44C9-82B3-D725B81D7B75}" dt="2022-11-24T22:55:38.466" v="371" actId="26606"/>
          <ac:spMkLst>
            <pc:docMk/>
            <pc:sldMk cId="1915410553" sldId="258"/>
            <ac:spMk id="47" creationId="{F74639F7-E3C7-4165-A83E-6386A86BA1DA}"/>
          </ac:spMkLst>
        </pc:spChg>
        <pc:spChg chg="add del">
          <ac:chgData name="Baskar, Ramasamy" userId="4d313037-020b-48b9-a4a5-374de6a068b3" providerId="ADAL" clId="{B41E7E86-E660-44C9-82B3-D725B81D7B75}" dt="2022-11-24T22:55:38.466" v="371" actId="26606"/>
          <ac:spMkLst>
            <pc:docMk/>
            <pc:sldMk cId="1915410553" sldId="258"/>
            <ac:spMk id="48" creationId="{8B3AF0F1-707A-463E-B5EE-33C63A40CFC9}"/>
          </ac:spMkLst>
        </pc:spChg>
        <pc:spChg chg="add del">
          <ac:chgData name="Baskar, Ramasamy" userId="4d313037-020b-48b9-a4a5-374de6a068b3" providerId="ADAL" clId="{B41E7E86-E660-44C9-82B3-D725B81D7B75}" dt="2022-11-24T22:55:38.466" v="371" actId="26606"/>
          <ac:spMkLst>
            <pc:docMk/>
            <pc:sldMk cId="1915410553" sldId="258"/>
            <ac:spMk id="49" creationId="{0BFBC0BA-EC2F-3D93-7F6C-4D7331850179}"/>
          </ac:spMkLst>
        </pc:spChg>
        <pc:spChg chg="add del">
          <ac:chgData name="Baskar, Ramasamy" userId="4d313037-020b-48b9-a4a5-374de6a068b3" providerId="ADAL" clId="{B41E7E86-E660-44C9-82B3-D725B81D7B75}" dt="2022-11-24T22:55:42.622" v="373" actId="26606"/>
          <ac:spMkLst>
            <pc:docMk/>
            <pc:sldMk cId="1915410553" sldId="258"/>
            <ac:spMk id="51" creationId="{9228552E-C8B1-4A80-8448-0787CE0FC704}"/>
          </ac:spMkLst>
        </pc:spChg>
        <pc:spChg chg="add del">
          <ac:chgData name="Baskar, Ramasamy" userId="4d313037-020b-48b9-a4a5-374de6a068b3" providerId="ADAL" clId="{B41E7E86-E660-44C9-82B3-D725B81D7B75}" dt="2022-11-24T22:55:59.954" v="376" actId="26606"/>
          <ac:spMkLst>
            <pc:docMk/>
            <pc:sldMk cId="1915410553" sldId="258"/>
            <ac:spMk id="55" creationId="{70DFC902-7D23-471A-B557-B6B6917D7A0D}"/>
          </ac:spMkLst>
        </pc:spChg>
        <pc:spChg chg="add del">
          <ac:chgData name="Baskar, Ramasamy" userId="4d313037-020b-48b9-a4a5-374de6a068b3" providerId="ADAL" clId="{B41E7E86-E660-44C9-82B3-D725B81D7B75}" dt="2022-11-24T22:55:59.954" v="376" actId="26606"/>
          <ac:spMkLst>
            <pc:docMk/>
            <pc:sldMk cId="1915410553" sldId="258"/>
            <ac:spMk id="56" creationId="{A55D5633-D557-4DCA-982C-FF36EB7A1C00}"/>
          </ac:spMkLst>
        </pc:spChg>
        <pc:spChg chg="add del">
          <ac:chgData name="Baskar, Ramasamy" userId="4d313037-020b-48b9-a4a5-374de6a068b3" providerId="ADAL" clId="{B41E7E86-E660-44C9-82B3-D725B81D7B75}" dt="2022-11-24T22:55:59.954" v="376" actId="26606"/>
          <ac:spMkLst>
            <pc:docMk/>
            <pc:sldMk cId="1915410553" sldId="258"/>
            <ac:spMk id="57" creationId="{450D3AD2-FA80-415F-A9CE-54D884561CD7}"/>
          </ac:spMkLst>
        </pc:spChg>
        <pc:spChg chg="add del mod">
          <ac:chgData name="Baskar, Ramasamy" userId="4d313037-020b-48b9-a4a5-374de6a068b3" providerId="ADAL" clId="{B41E7E86-E660-44C9-82B3-D725B81D7B75}" dt="2022-11-24T22:55:59.954" v="376" actId="26606"/>
          <ac:spMkLst>
            <pc:docMk/>
            <pc:sldMk cId="1915410553" sldId="258"/>
            <ac:spMk id="58" creationId="{0BFBC0BA-EC2F-3D93-7F6C-4D7331850179}"/>
          </ac:spMkLst>
        </pc:spChg>
        <pc:grpChg chg="add del">
          <ac:chgData name="Baskar, Ramasamy" userId="4d313037-020b-48b9-a4a5-374de6a068b3" providerId="ADAL" clId="{B41E7E86-E660-44C9-82B3-D725B81D7B75}" dt="2022-11-24T22:55:34.825" v="369" actId="26606"/>
          <ac:grpSpMkLst>
            <pc:docMk/>
            <pc:sldMk cId="1915410553" sldId="258"/>
            <ac:grpSpMk id="39" creationId="{07EAA094-9CF6-4695-958A-33D9BCAA9474}"/>
          </ac:grpSpMkLst>
        </pc:grpChg>
        <pc:graphicFrameChg chg="add del">
          <ac:chgData name="Baskar, Ramasamy" userId="4d313037-020b-48b9-a4a5-374de6a068b3" providerId="ADAL" clId="{B41E7E86-E660-44C9-82B3-D725B81D7B75}" dt="2022-11-24T22:54:54.091" v="362" actId="26606"/>
          <ac:graphicFrameMkLst>
            <pc:docMk/>
            <pc:sldMk cId="1915410553" sldId="258"/>
            <ac:graphicFrameMk id="5" creationId="{399BC570-B99B-7B28-A159-1BA7EF21C8AA}"/>
          </ac:graphicFrameMkLst>
        </pc:graphicFrameChg>
        <pc:graphicFrameChg chg="add del">
          <ac:chgData name="Baskar, Ramasamy" userId="4d313037-020b-48b9-a4a5-374de6a068b3" providerId="ADAL" clId="{B41E7E86-E660-44C9-82B3-D725B81D7B75}" dt="2022-11-24T22:55:34.825" v="369" actId="26606"/>
          <ac:graphicFrameMkLst>
            <pc:docMk/>
            <pc:sldMk cId="1915410553" sldId="258"/>
            <ac:graphicFrameMk id="32" creationId="{12D0EFCC-ACC8-BF5A-80DB-5F4FDA6390B6}"/>
          </ac:graphicFrameMkLst>
        </pc:graphicFrameChg>
        <pc:graphicFrameChg chg="add del">
          <ac:chgData name="Baskar, Ramasamy" userId="4d313037-020b-48b9-a4a5-374de6a068b3" providerId="ADAL" clId="{B41E7E86-E660-44C9-82B3-D725B81D7B75}" dt="2022-11-24T22:55:42.622" v="373" actId="26606"/>
          <ac:graphicFrameMkLst>
            <pc:docMk/>
            <pc:sldMk cId="1915410553" sldId="258"/>
            <ac:graphicFrameMk id="53" creationId="{6A9E389E-F475-3E09-9835-89E954DE19E1}"/>
          </ac:graphicFrameMkLst>
        </pc:graphicFrameChg>
        <pc:picChg chg="add del">
          <ac:chgData name="Baskar, Ramasamy" userId="4d313037-020b-48b9-a4a5-374de6a068b3" providerId="ADAL" clId="{B41E7E86-E660-44C9-82B3-D725B81D7B75}" dt="2022-11-24T22:54:54.091" v="362" actId="26606"/>
          <ac:picMkLst>
            <pc:docMk/>
            <pc:sldMk cId="1915410553" sldId="258"/>
            <ac:picMk id="6" creationId="{375925D4-CA7C-2145-3413-031F5F22BF74}"/>
          </ac:picMkLst>
        </pc:picChg>
        <pc:picChg chg="add del">
          <ac:chgData name="Baskar, Ramasamy" userId="4d313037-020b-48b9-a4a5-374de6a068b3" providerId="ADAL" clId="{B41E7E86-E660-44C9-82B3-D725B81D7B75}" dt="2022-11-24T22:55:34.825" v="369" actId="26606"/>
          <ac:picMkLst>
            <pc:docMk/>
            <pc:sldMk cId="1915410553" sldId="258"/>
            <ac:picMk id="33" creationId="{B41BB49C-850C-41C4-06C0-45ABD246EE37}"/>
          </ac:picMkLst>
        </pc:picChg>
        <pc:picChg chg="add del">
          <ac:chgData name="Baskar, Ramasamy" userId="4d313037-020b-48b9-a4a5-374de6a068b3" providerId="ADAL" clId="{B41E7E86-E660-44C9-82B3-D725B81D7B75}" dt="2022-11-24T22:55:42.622" v="373" actId="26606"/>
          <ac:picMkLst>
            <pc:docMk/>
            <pc:sldMk cId="1915410553" sldId="258"/>
            <ac:picMk id="52" creationId="{271F1B65-9E7D-3880-3B7F-C418421E76A5}"/>
          </ac:picMkLst>
        </pc:picChg>
        <pc:cxnChg chg="add del">
          <ac:chgData name="Baskar, Ramasamy" userId="4d313037-020b-48b9-a4a5-374de6a068b3" providerId="ADAL" clId="{B41E7E86-E660-44C9-82B3-D725B81D7B75}" dt="2022-11-24T22:54:54.091" v="362" actId="26606"/>
          <ac:cxnSpMkLst>
            <pc:docMk/>
            <pc:sldMk cId="1915410553" sldId="258"/>
            <ac:cxnSpMk id="21" creationId="{67182200-4859-4C8D-BCBB-55B245C28BA3}"/>
          </ac:cxnSpMkLst>
        </pc:cxnChg>
      </pc:sldChg>
      <pc:sldChg chg="addSp delSp modSp new mod setBg setClrOvrMap">
        <pc:chgData name="Baskar, Ramasamy" userId="4d313037-020b-48b9-a4a5-374de6a068b3" providerId="ADAL" clId="{B41E7E86-E660-44C9-82B3-D725B81D7B75}" dt="2022-11-24T23:06:04.540" v="446" actId="20577"/>
        <pc:sldMkLst>
          <pc:docMk/>
          <pc:sldMk cId="1071993074" sldId="259"/>
        </pc:sldMkLst>
        <pc:spChg chg="del">
          <ac:chgData name="Baskar, Ramasamy" userId="4d313037-020b-48b9-a4a5-374de6a068b3" providerId="ADAL" clId="{B41E7E86-E660-44C9-82B3-D725B81D7B75}" dt="2022-11-24T22:47:53.766" v="66" actId="478"/>
          <ac:spMkLst>
            <pc:docMk/>
            <pc:sldMk cId="1071993074" sldId="259"/>
            <ac:spMk id="2" creationId="{B585F805-6C20-4380-92C9-DBDDEA733316}"/>
          </ac:spMkLst>
        </pc:spChg>
        <pc:spChg chg="del">
          <ac:chgData name="Baskar, Ramasamy" userId="4d313037-020b-48b9-a4a5-374de6a068b3" providerId="ADAL" clId="{B41E7E86-E660-44C9-82B3-D725B81D7B75}" dt="2022-11-24T22:47:51.656" v="65" actId="478"/>
          <ac:spMkLst>
            <pc:docMk/>
            <pc:sldMk cId="1071993074" sldId="259"/>
            <ac:spMk id="3" creationId="{E5D73884-8320-4B9A-8B64-44B56415EE65}"/>
          </ac:spMkLst>
        </pc:spChg>
        <pc:spChg chg="add mod">
          <ac:chgData name="Baskar, Ramasamy" userId="4d313037-020b-48b9-a4a5-374de6a068b3" providerId="ADAL" clId="{B41E7E86-E660-44C9-82B3-D725B81D7B75}" dt="2022-11-24T23:06:04.540" v="446" actId="20577"/>
          <ac:spMkLst>
            <pc:docMk/>
            <pc:sldMk cId="1071993074" sldId="259"/>
            <ac:spMk id="4" creationId="{DAC46260-2E47-4EDF-8232-01EDDE88F552}"/>
          </ac:spMkLst>
        </pc:spChg>
        <pc:spChg chg="add del">
          <ac:chgData name="Baskar, Ramasamy" userId="4d313037-020b-48b9-a4a5-374de6a068b3" providerId="ADAL" clId="{B41E7E86-E660-44C9-82B3-D725B81D7B75}" dt="2022-11-24T22:52:17.395" v="337" actId="26606"/>
          <ac:spMkLst>
            <pc:docMk/>
            <pc:sldMk cId="1071993074" sldId="259"/>
            <ac:spMk id="9" creationId="{AD21898E-86C0-4C8A-A76C-DF33E844C87A}"/>
          </ac:spMkLst>
        </pc:spChg>
        <pc:spChg chg="add del">
          <ac:chgData name="Baskar, Ramasamy" userId="4d313037-020b-48b9-a4a5-374de6a068b3" providerId="ADAL" clId="{B41E7E86-E660-44C9-82B3-D725B81D7B75}" dt="2022-11-24T22:52:17.395" v="337" actId="26606"/>
          <ac:spMkLst>
            <pc:docMk/>
            <pc:sldMk cId="1071993074" sldId="259"/>
            <ac:spMk id="11" creationId="{5C8F04BD-D093-45D0-B54C-50FDB308B4EE}"/>
          </ac:spMkLst>
        </pc:spChg>
        <pc:spChg chg="add">
          <ac:chgData name="Baskar, Ramasamy" userId="4d313037-020b-48b9-a4a5-374de6a068b3" providerId="ADAL" clId="{B41E7E86-E660-44C9-82B3-D725B81D7B75}" dt="2022-11-24T22:52:17.407" v="338" actId="26606"/>
          <ac:spMkLst>
            <pc:docMk/>
            <pc:sldMk cId="1071993074" sldId="259"/>
            <ac:spMk id="13" creationId="{CD9FE4EF-C4D8-49A0-B2FF-81D8DB7D8A24}"/>
          </ac:spMkLst>
        </pc:spChg>
        <pc:spChg chg="add">
          <ac:chgData name="Baskar, Ramasamy" userId="4d313037-020b-48b9-a4a5-374de6a068b3" providerId="ADAL" clId="{B41E7E86-E660-44C9-82B3-D725B81D7B75}" dt="2022-11-24T22:52:17.407" v="338" actId="26606"/>
          <ac:spMkLst>
            <pc:docMk/>
            <pc:sldMk cId="1071993074" sldId="259"/>
            <ac:spMk id="14" creationId="{09588DA8-065E-4F6F-8EFD-43104AB2E0CF}"/>
          </ac:spMkLst>
        </pc:spChg>
        <pc:spChg chg="add">
          <ac:chgData name="Baskar, Ramasamy" userId="4d313037-020b-48b9-a4a5-374de6a068b3" providerId="ADAL" clId="{B41E7E86-E660-44C9-82B3-D725B81D7B75}" dt="2022-11-24T22:52:17.407" v="338" actId="26606"/>
          <ac:spMkLst>
            <pc:docMk/>
            <pc:sldMk cId="1071993074" sldId="259"/>
            <ac:spMk id="15" creationId="{4300840D-0A0B-4512-BACA-B439D5B9C57C}"/>
          </ac:spMkLst>
        </pc:spChg>
        <pc:spChg chg="add">
          <ac:chgData name="Baskar, Ramasamy" userId="4d313037-020b-48b9-a4a5-374de6a068b3" providerId="ADAL" clId="{B41E7E86-E660-44C9-82B3-D725B81D7B75}" dt="2022-11-24T22:52:17.407" v="338" actId="26606"/>
          <ac:spMkLst>
            <pc:docMk/>
            <pc:sldMk cId="1071993074" sldId="259"/>
            <ac:spMk id="16" creationId="{C4285719-470E-454C-AF62-8323075F1F5B}"/>
          </ac:spMkLst>
        </pc:spChg>
        <pc:spChg chg="add">
          <ac:chgData name="Baskar, Ramasamy" userId="4d313037-020b-48b9-a4a5-374de6a068b3" providerId="ADAL" clId="{B41E7E86-E660-44C9-82B3-D725B81D7B75}" dt="2022-11-24T22:52:17.407" v="338" actId="26606"/>
          <ac:spMkLst>
            <pc:docMk/>
            <pc:sldMk cId="1071993074" sldId="259"/>
            <ac:spMk id="17" creationId="{D2B78728-A580-49A7-84F9-6EF6F583ADE0}"/>
          </ac:spMkLst>
        </pc:spChg>
        <pc:spChg chg="add">
          <ac:chgData name="Baskar, Ramasamy" userId="4d313037-020b-48b9-a4a5-374de6a068b3" providerId="ADAL" clId="{B41E7E86-E660-44C9-82B3-D725B81D7B75}" dt="2022-11-24T22:52:17.407" v="338" actId="26606"/>
          <ac:spMkLst>
            <pc:docMk/>
            <pc:sldMk cId="1071993074" sldId="259"/>
            <ac:spMk id="19" creationId="{38FAA1A1-D861-433F-88FA-1E9D6FD31D11}"/>
          </ac:spMkLst>
        </pc:spChg>
        <pc:spChg chg="add">
          <ac:chgData name="Baskar, Ramasamy" userId="4d313037-020b-48b9-a4a5-374de6a068b3" providerId="ADAL" clId="{B41E7E86-E660-44C9-82B3-D725B81D7B75}" dt="2022-11-24T22:52:17.407" v="338" actId="26606"/>
          <ac:spMkLst>
            <pc:docMk/>
            <pc:sldMk cId="1071993074" sldId="259"/>
            <ac:spMk id="21" creationId="{8D71EDA1-87BF-4D5D-AB79-F346FD19278A}"/>
          </ac:spMkLst>
        </pc:spChg>
      </pc:sldChg>
      <pc:sldChg chg="addSp modSp new">
        <pc:chgData name="Baskar, Ramasamy" userId="4d313037-020b-48b9-a4a5-374de6a068b3" providerId="ADAL" clId="{B41E7E86-E660-44C9-82B3-D725B81D7B75}" dt="2022-11-24T23:09:32.273" v="521"/>
        <pc:sldMkLst>
          <pc:docMk/>
          <pc:sldMk cId="1297946389" sldId="260"/>
        </pc:sldMkLst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2" creationId="{79B020F3-9FE4-4B14-986A-8C7064875D92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3" creationId="{6783EEE2-0404-4922-BAD9-606E0B66E642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4" creationId="{017293B3-F56A-43AB-A9D0-1420A3849DEA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5" creationId="{1B383E2A-2C85-441B-9C3A-80F570B3290E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6" creationId="{F642EEDB-6B4E-4CB6-A098-474197D2D6BA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7" creationId="{44BB5A96-41F6-492E-9569-F47CC83653D9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8" creationId="{B99765EC-E119-4923-AA43-4834F984E81B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14" creationId="{BA47E03B-C296-4E3E-AC91-ACDA903A04DE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15" creationId="{1646B658-09A4-44C8-A259-64498981C297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16" creationId="{7F57BCE8-80A4-4A6D-B268-2B2935B4F3CA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17" creationId="{82C84682-8ABD-4FB8-84C3-5B14B215929D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18" creationId="{26AE4030-1EA9-4C41-9267-937714A39ADF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19" creationId="{CAC8E934-F4B7-40E5-BBFD-0256B3AFDF25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20" creationId="{963AB53D-29A3-48E6-A1B2-13B5B3151491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21" creationId="{AEB57281-7F80-481E-98F2-3B99347AD5A4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22" creationId="{1BE80A7E-79D5-4CB6-8805-BCD0E91BCB2C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23" creationId="{CA173F47-B333-4A79-8848-6B26CFBE0115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24" creationId="{B918A4B9-E7E2-4E46-B274-F731E243D283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26" creationId="{73975C54-5254-4994-BC29-F3B54D851AE6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27" creationId="{93AED7A6-3A6B-48F8-88A7-DD8E84542F0A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28" creationId="{EB5CC802-4273-4CB1-9CE5-86464522B84B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32" creationId="{70C9A8E2-8728-4A69-8332-3393E0DF827F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33" creationId="{C0A5A943-52E0-43B3-8B18-D6A109F8852B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34" creationId="{2B91C7B4-8412-45E3-A9F7-C8205CA6EC52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35" creationId="{F8ADAC97-5B70-4450-83AD-CDA2DC46D75A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39" creationId="{0A2E7F76-1DF6-4A0D-84BD-B9EC7C7B2466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40" creationId="{3FD08B63-CE83-4045-98AD-649D8FBB8EF0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41" creationId="{4080702D-8901-4E34-B0C4-CE0275697C53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42" creationId="{0B985DFF-DDE5-4C05-A16B-0B82ACC9378A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43" creationId="{F1B2EA03-2493-44AA-BC71-39E8CC15634F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44" creationId="{2E7B30B8-AA26-4D83-ADB9-5BF0B880B112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46" creationId="{B2CCAF48-F1D1-4547-811E-4307C03B9F6C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47" creationId="{C3F252ED-43AA-4E93-AC86-DF2EE6A59B7D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48" creationId="{E519F6C2-DD14-4157-AB22-A5B60DA3227D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49" creationId="{A80ADE8F-EBC4-4114-985B-00BCFBEC3648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50" creationId="{3B1FD612-159B-4810-AAB1-78335DFDB0EB}"/>
          </ac:spMkLst>
        </pc:spChg>
        <pc:spChg chg="add mod">
          <ac:chgData name="Baskar, Ramasamy" userId="4d313037-020b-48b9-a4a5-374de6a068b3" providerId="ADAL" clId="{B41E7E86-E660-44C9-82B3-D725B81D7B75}" dt="2022-11-24T23:09:32.273" v="521"/>
          <ac:spMkLst>
            <pc:docMk/>
            <pc:sldMk cId="1297946389" sldId="260"/>
            <ac:spMk id="52" creationId="{EC0AE3D5-13E5-476C-85F8-47BE7D177B60}"/>
          </ac:spMkLst>
        </pc:spChg>
        <pc:picChg chg="add mod">
          <ac:chgData name="Baskar, Ramasamy" userId="4d313037-020b-48b9-a4a5-374de6a068b3" providerId="ADAL" clId="{B41E7E86-E660-44C9-82B3-D725B81D7B75}" dt="2022-11-24T23:09:32.273" v="521"/>
          <ac:picMkLst>
            <pc:docMk/>
            <pc:sldMk cId="1297946389" sldId="260"/>
            <ac:picMk id="9" creationId="{1425DEF1-D095-4627-A0C9-CA0C279CA4A5}"/>
          </ac:picMkLst>
        </pc:picChg>
        <pc:picChg chg="add mod">
          <ac:chgData name="Baskar, Ramasamy" userId="4d313037-020b-48b9-a4a5-374de6a068b3" providerId="ADAL" clId="{B41E7E86-E660-44C9-82B3-D725B81D7B75}" dt="2022-11-24T23:09:32.273" v="521"/>
          <ac:picMkLst>
            <pc:docMk/>
            <pc:sldMk cId="1297946389" sldId="260"/>
            <ac:picMk id="10" creationId="{D4846F99-8FA0-43D1-A7A7-EBCDEDCF6210}"/>
          </ac:picMkLst>
        </pc:picChg>
        <pc:picChg chg="add mod">
          <ac:chgData name="Baskar, Ramasamy" userId="4d313037-020b-48b9-a4a5-374de6a068b3" providerId="ADAL" clId="{B41E7E86-E660-44C9-82B3-D725B81D7B75}" dt="2022-11-24T23:09:32.273" v="521"/>
          <ac:picMkLst>
            <pc:docMk/>
            <pc:sldMk cId="1297946389" sldId="260"/>
            <ac:picMk id="11" creationId="{19A4E20C-747B-4A6A-9744-6D8CF7D680EB}"/>
          </ac:picMkLst>
        </pc:picChg>
        <pc:picChg chg="add mod">
          <ac:chgData name="Baskar, Ramasamy" userId="4d313037-020b-48b9-a4a5-374de6a068b3" providerId="ADAL" clId="{B41E7E86-E660-44C9-82B3-D725B81D7B75}" dt="2022-11-24T23:09:32.273" v="521"/>
          <ac:picMkLst>
            <pc:docMk/>
            <pc:sldMk cId="1297946389" sldId="260"/>
            <ac:picMk id="25" creationId="{1031815B-9770-42B0-82BF-550A57AB5E10}"/>
          </ac:picMkLst>
        </pc:picChg>
        <pc:picChg chg="add mod">
          <ac:chgData name="Baskar, Ramasamy" userId="4d313037-020b-48b9-a4a5-374de6a068b3" providerId="ADAL" clId="{B41E7E86-E660-44C9-82B3-D725B81D7B75}" dt="2022-11-24T23:09:32.273" v="521"/>
          <ac:picMkLst>
            <pc:docMk/>
            <pc:sldMk cId="1297946389" sldId="260"/>
            <ac:picMk id="29" creationId="{E2F8E4E0-430C-48E6-AB97-3487D23DF83E}"/>
          </ac:picMkLst>
        </pc:picChg>
        <pc:picChg chg="add mod">
          <ac:chgData name="Baskar, Ramasamy" userId="4d313037-020b-48b9-a4a5-374de6a068b3" providerId="ADAL" clId="{B41E7E86-E660-44C9-82B3-D725B81D7B75}" dt="2022-11-24T23:09:32.273" v="521"/>
          <ac:picMkLst>
            <pc:docMk/>
            <pc:sldMk cId="1297946389" sldId="260"/>
            <ac:picMk id="30" creationId="{78533E9B-2C18-43B9-9F7A-1BBF75D9E9FB}"/>
          </ac:picMkLst>
        </pc:picChg>
        <pc:picChg chg="add mod">
          <ac:chgData name="Baskar, Ramasamy" userId="4d313037-020b-48b9-a4a5-374de6a068b3" providerId="ADAL" clId="{B41E7E86-E660-44C9-82B3-D725B81D7B75}" dt="2022-11-24T23:09:32.273" v="521"/>
          <ac:picMkLst>
            <pc:docMk/>
            <pc:sldMk cId="1297946389" sldId="260"/>
            <ac:picMk id="31" creationId="{9B55D2FF-4FA8-4BF0-A37C-1C414B9B9DB7}"/>
          </ac:picMkLst>
        </pc:picChg>
        <pc:picChg chg="add mod">
          <ac:chgData name="Baskar, Ramasamy" userId="4d313037-020b-48b9-a4a5-374de6a068b3" providerId="ADAL" clId="{B41E7E86-E660-44C9-82B3-D725B81D7B75}" dt="2022-11-24T23:09:32.273" v="521"/>
          <ac:picMkLst>
            <pc:docMk/>
            <pc:sldMk cId="1297946389" sldId="260"/>
            <ac:picMk id="36" creationId="{E48302BD-FEE6-4B36-9901-CC10FCC080B2}"/>
          </ac:picMkLst>
        </pc:picChg>
        <pc:picChg chg="add mod">
          <ac:chgData name="Baskar, Ramasamy" userId="4d313037-020b-48b9-a4a5-374de6a068b3" providerId="ADAL" clId="{B41E7E86-E660-44C9-82B3-D725B81D7B75}" dt="2022-11-24T23:09:32.273" v="521"/>
          <ac:picMkLst>
            <pc:docMk/>
            <pc:sldMk cId="1297946389" sldId="260"/>
            <ac:picMk id="37" creationId="{A526848B-AA6C-4B1C-A509-C1C02097D735}"/>
          </ac:picMkLst>
        </pc:picChg>
        <pc:picChg chg="add mod">
          <ac:chgData name="Baskar, Ramasamy" userId="4d313037-020b-48b9-a4a5-374de6a068b3" providerId="ADAL" clId="{B41E7E86-E660-44C9-82B3-D725B81D7B75}" dt="2022-11-24T23:09:32.273" v="521"/>
          <ac:picMkLst>
            <pc:docMk/>
            <pc:sldMk cId="1297946389" sldId="260"/>
            <ac:picMk id="38" creationId="{E90A774C-A665-4A25-A284-21BBB18D09E7}"/>
          </ac:picMkLst>
        </pc:picChg>
        <pc:picChg chg="add mod">
          <ac:chgData name="Baskar, Ramasamy" userId="4d313037-020b-48b9-a4a5-374de6a068b3" providerId="ADAL" clId="{B41E7E86-E660-44C9-82B3-D725B81D7B75}" dt="2022-11-24T23:09:32.273" v="521"/>
          <ac:picMkLst>
            <pc:docMk/>
            <pc:sldMk cId="1297946389" sldId="260"/>
            <ac:picMk id="45" creationId="{7C2DE11A-8361-4E14-9FCF-E99860EF0757}"/>
          </ac:picMkLst>
        </pc:picChg>
        <pc:picChg chg="add mod">
          <ac:chgData name="Baskar, Ramasamy" userId="4d313037-020b-48b9-a4a5-374de6a068b3" providerId="ADAL" clId="{B41E7E86-E660-44C9-82B3-D725B81D7B75}" dt="2022-11-24T23:09:32.273" v="521"/>
          <ac:picMkLst>
            <pc:docMk/>
            <pc:sldMk cId="1297946389" sldId="260"/>
            <ac:picMk id="51" creationId="{4E1F4A95-ED03-4883-A19B-C11E4B08CCEA}"/>
          </ac:picMkLst>
        </pc:picChg>
        <pc:cxnChg chg="add mod">
          <ac:chgData name="Baskar, Ramasamy" userId="4d313037-020b-48b9-a4a5-374de6a068b3" providerId="ADAL" clId="{B41E7E86-E660-44C9-82B3-D725B81D7B75}" dt="2022-11-24T23:09:32.273" v="521"/>
          <ac:cxnSpMkLst>
            <pc:docMk/>
            <pc:sldMk cId="1297946389" sldId="260"/>
            <ac:cxnSpMk id="12" creationId="{2A79CF00-55B9-4323-AB3D-1C9BD893BA2A}"/>
          </ac:cxnSpMkLst>
        </pc:cxnChg>
        <pc:cxnChg chg="add mod">
          <ac:chgData name="Baskar, Ramasamy" userId="4d313037-020b-48b9-a4a5-374de6a068b3" providerId="ADAL" clId="{B41E7E86-E660-44C9-82B3-D725B81D7B75}" dt="2022-11-24T23:09:32.273" v="521"/>
          <ac:cxnSpMkLst>
            <pc:docMk/>
            <pc:sldMk cId="1297946389" sldId="260"/>
            <ac:cxnSpMk id="13" creationId="{A3A592D6-DFCD-49B4-AEBA-716AE933041A}"/>
          </ac:cxnSpMkLst>
        </pc:cxnChg>
      </pc:sldChg>
    </pc:docChg>
  </pc:docChgLst>
  <pc:docChgLst>
    <pc:chgData name="Baskar, Ramasamy" userId="4d313037-020b-48b9-a4a5-374de6a068b3" providerId="ADAL" clId="{D13EBEAA-ECC8-4773-963C-E47728D8C925}"/>
    <pc:docChg chg="custSel addSld modSld">
      <pc:chgData name="Baskar, Ramasamy" userId="4d313037-020b-48b9-a4a5-374de6a068b3" providerId="ADAL" clId="{D13EBEAA-ECC8-4773-963C-E47728D8C925}" dt="2022-11-26T16:03:05.864" v="1029" actId="1036"/>
      <pc:docMkLst>
        <pc:docMk/>
      </pc:docMkLst>
      <pc:sldChg chg="modTransition">
        <pc:chgData name="Baskar, Ramasamy" userId="4d313037-020b-48b9-a4a5-374de6a068b3" providerId="ADAL" clId="{D13EBEAA-ECC8-4773-963C-E47728D8C925}" dt="2022-11-26T14:59:18.438" v="953"/>
        <pc:sldMkLst>
          <pc:docMk/>
          <pc:sldMk cId="2024162771" sldId="256"/>
        </pc:sldMkLst>
      </pc:sldChg>
      <pc:sldChg chg="modSp mod">
        <pc:chgData name="Baskar, Ramasamy" userId="4d313037-020b-48b9-a4a5-374de6a068b3" providerId="ADAL" clId="{D13EBEAA-ECC8-4773-963C-E47728D8C925}" dt="2022-11-26T14:05:41.210" v="223" actId="20577"/>
        <pc:sldMkLst>
          <pc:docMk/>
          <pc:sldMk cId="396153779" sldId="257"/>
        </pc:sldMkLst>
        <pc:spChg chg="mod">
          <ac:chgData name="Baskar, Ramasamy" userId="4d313037-020b-48b9-a4a5-374de6a068b3" providerId="ADAL" clId="{D13EBEAA-ECC8-4773-963C-E47728D8C925}" dt="2022-11-26T14:05:41.210" v="223" actId="20577"/>
          <ac:spMkLst>
            <pc:docMk/>
            <pc:sldMk cId="396153779" sldId="257"/>
            <ac:spMk id="3" creationId="{3D7B52A0-A103-6CAE-D645-37C38A7E218E}"/>
          </ac:spMkLst>
        </pc:spChg>
        <pc:spChg chg="mod">
          <ac:chgData name="Baskar, Ramasamy" userId="4d313037-020b-48b9-a4a5-374de6a068b3" providerId="ADAL" clId="{D13EBEAA-ECC8-4773-963C-E47728D8C925}" dt="2022-11-26T14:05:12.659" v="199" actId="115"/>
          <ac:spMkLst>
            <pc:docMk/>
            <pc:sldMk cId="396153779" sldId="257"/>
            <ac:spMk id="14" creationId="{B2C3042E-A6D0-B777-9C09-105DA28C36EE}"/>
          </ac:spMkLst>
        </pc:spChg>
      </pc:sldChg>
      <pc:sldChg chg="modSp mod modTransition modAnim">
        <pc:chgData name="Baskar, Ramasamy" userId="4d313037-020b-48b9-a4a5-374de6a068b3" providerId="ADAL" clId="{D13EBEAA-ECC8-4773-963C-E47728D8C925}" dt="2022-11-26T14:57:28.951" v="946"/>
        <pc:sldMkLst>
          <pc:docMk/>
          <pc:sldMk cId="1071993074" sldId="259"/>
        </pc:sldMkLst>
        <pc:spChg chg="mod">
          <ac:chgData name="Baskar, Ramasamy" userId="4d313037-020b-48b9-a4a5-374de6a068b3" providerId="ADAL" clId="{D13EBEAA-ECC8-4773-963C-E47728D8C925}" dt="2022-11-26T14:03:32.257" v="127" actId="6549"/>
          <ac:spMkLst>
            <pc:docMk/>
            <pc:sldMk cId="1071993074" sldId="259"/>
            <ac:spMk id="4" creationId="{DAC46260-2E47-4EDF-8232-01EDDE88F552}"/>
          </ac:spMkLst>
        </pc:spChg>
      </pc:sldChg>
      <pc:sldChg chg="addSp modSp new mod">
        <pc:chgData name="Baskar, Ramasamy" userId="4d313037-020b-48b9-a4a5-374de6a068b3" providerId="ADAL" clId="{D13EBEAA-ECC8-4773-963C-E47728D8C925}" dt="2022-11-26T14:51:41.897" v="887" actId="1038"/>
        <pc:sldMkLst>
          <pc:docMk/>
          <pc:sldMk cId="1398671693" sldId="261"/>
        </pc:sldMkLst>
        <pc:spChg chg="add mod">
          <ac:chgData name="Baskar, Ramasamy" userId="4d313037-020b-48b9-a4a5-374de6a068b3" providerId="ADAL" clId="{D13EBEAA-ECC8-4773-963C-E47728D8C925}" dt="2022-11-26T14:20:05.830" v="644" actId="20577"/>
          <ac:spMkLst>
            <pc:docMk/>
            <pc:sldMk cId="1398671693" sldId="261"/>
            <ac:spMk id="4" creationId="{BF287B41-63F5-4B4D-BFA1-E24F30A4AA0D}"/>
          </ac:spMkLst>
        </pc:spChg>
        <pc:spChg chg="add mod">
          <ac:chgData name="Baskar, Ramasamy" userId="4d313037-020b-48b9-a4a5-374de6a068b3" providerId="ADAL" clId="{D13EBEAA-ECC8-4773-963C-E47728D8C925}" dt="2022-11-26T14:20:31.780" v="737" actId="1038"/>
          <ac:spMkLst>
            <pc:docMk/>
            <pc:sldMk cId="1398671693" sldId="261"/>
            <ac:spMk id="5" creationId="{5C65CB01-D511-4D20-8ABD-9C4D6475C90E}"/>
          </ac:spMkLst>
        </pc:spChg>
        <pc:spChg chg="add mod">
          <ac:chgData name="Baskar, Ramasamy" userId="4d313037-020b-48b9-a4a5-374de6a068b3" providerId="ADAL" clId="{D13EBEAA-ECC8-4773-963C-E47728D8C925}" dt="2022-11-26T14:20:20.143" v="665" actId="20577"/>
          <ac:spMkLst>
            <pc:docMk/>
            <pc:sldMk cId="1398671693" sldId="261"/>
            <ac:spMk id="6" creationId="{98CA3758-BCC1-4CDD-B542-58B71DF57E6F}"/>
          </ac:spMkLst>
        </pc:spChg>
        <pc:spChg chg="add mod">
          <ac:chgData name="Baskar, Ramasamy" userId="4d313037-020b-48b9-a4a5-374de6a068b3" providerId="ADAL" clId="{D13EBEAA-ECC8-4773-963C-E47728D8C925}" dt="2022-11-26T14:51:41.897" v="887" actId="1038"/>
          <ac:spMkLst>
            <pc:docMk/>
            <pc:sldMk cId="1398671693" sldId="261"/>
            <ac:spMk id="7" creationId="{3C8F2815-5359-48C9-A728-A72FA35E5BBD}"/>
          </ac:spMkLst>
        </pc:spChg>
        <pc:spChg chg="add mod">
          <ac:chgData name="Baskar, Ramasamy" userId="4d313037-020b-48b9-a4a5-374de6a068b3" providerId="ADAL" clId="{D13EBEAA-ECC8-4773-963C-E47728D8C925}" dt="2022-11-26T14:51:26.586" v="872" actId="20577"/>
          <ac:spMkLst>
            <pc:docMk/>
            <pc:sldMk cId="1398671693" sldId="261"/>
            <ac:spMk id="8" creationId="{76FF5A26-2876-424E-A8B6-4338489208EB}"/>
          </ac:spMkLst>
        </pc:spChg>
        <pc:picChg chg="add mod">
          <ac:chgData name="Baskar, Ramasamy" userId="4d313037-020b-48b9-a4a5-374de6a068b3" providerId="ADAL" clId="{D13EBEAA-ECC8-4773-963C-E47728D8C925}" dt="2022-11-26T14:13:39.060" v="405" actId="1038"/>
          <ac:picMkLst>
            <pc:docMk/>
            <pc:sldMk cId="1398671693" sldId="261"/>
            <ac:picMk id="3" creationId="{F0AC29AF-A731-43F7-B343-B6FF33DF94A2}"/>
          </ac:picMkLst>
        </pc:picChg>
      </pc:sldChg>
      <pc:sldChg chg="addSp modSp new mod">
        <pc:chgData name="Baskar, Ramasamy" userId="4d313037-020b-48b9-a4a5-374de6a068b3" providerId="ADAL" clId="{D13EBEAA-ECC8-4773-963C-E47728D8C925}" dt="2022-11-26T16:03:05.864" v="1029" actId="1036"/>
        <pc:sldMkLst>
          <pc:docMk/>
          <pc:sldMk cId="2295969869" sldId="262"/>
        </pc:sldMkLst>
        <pc:spChg chg="add mod">
          <ac:chgData name="Baskar, Ramasamy" userId="4d313037-020b-48b9-a4a5-374de6a068b3" providerId="ADAL" clId="{D13EBEAA-ECC8-4773-963C-E47728D8C925}" dt="2022-11-26T16:03:05.864" v="1029" actId="1036"/>
          <ac:spMkLst>
            <pc:docMk/>
            <pc:sldMk cId="2295969869" sldId="262"/>
            <ac:spMk id="4" creationId="{4BF3697C-A3C1-4490-A08B-D74FC33C344B}"/>
          </ac:spMkLst>
        </pc:spChg>
        <pc:picChg chg="add mod">
          <ac:chgData name="Baskar, Ramasamy" userId="4d313037-020b-48b9-a4a5-374de6a068b3" providerId="ADAL" clId="{D13EBEAA-ECC8-4773-963C-E47728D8C925}" dt="2022-11-26T16:03:05.864" v="1029" actId="1036"/>
          <ac:picMkLst>
            <pc:docMk/>
            <pc:sldMk cId="2295969869" sldId="262"/>
            <ac:picMk id="3" creationId="{E73F04EA-F928-4B01-A379-10ED101D10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1F68-D2F9-429B-9CA7-77FD10293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2092C-DA1B-4AE7-A828-2DDC4A2EF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9B0CE-6347-41CE-9974-F1CB412E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BEC0-85C0-4008-ADB9-81B5249122D8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7FC1B-01E3-4598-BF04-4DB6FB0E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11609-0612-4169-9203-1228E545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88A-954C-4745-BB66-D6EC1ECBC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81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74C3-1989-42F2-B78F-2737C0F0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FD506-089F-4BA3-97F5-7F75FB856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F9F87-3BA7-4E98-AD30-E8132E04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BEC0-85C0-4008-ADB9-81B5249122D8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86C1-82AF-49B6-9608-A29CE0AD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9E33-363B-4692-BE44-4030D0B8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88A-954C-4745-BB66-D6EC1ECBC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58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F9D98-2185-400F-8C40-3FCE73E87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9BB8C-4B6C-41CB-9A02-7AD5F2E2D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AE68C-58F3-4DD6-94D1-FDFC632A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BEC0-85C0-4008-ADB9-81B5249122D8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4973D-C501-4FB7-9CFD-250AB1C9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CC1D-DCC6-4D41-9304-C455817C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88A-954C-4745-BB66-D6EC1ECBC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55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3C3B-E2E2-42BF-A9FD-A6C87ECA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9AE9-0613-464F-B21D-1FBFC9D13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57053-1005-459C-B2CC-B3A9C324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BEC0-85C0-4008-ADB9-81B5249122D8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16880-0EB1-4E36-9DD3-18FA6D94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55F3-E96D-4FFC-B14F-829BFC11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88A-954C-4745-BB66-D6EC1ECBC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59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B0C6-9F53-4AEB-964F-8D9C1308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4F8FA-FDAC-4D7F-9D47-C89AC95D1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D869D-0E98-4B46-AF25-A758D2A8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BEC0-85C0-4008-ADB9-81B5249122D8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90C69-B2C4-4D49-B39B-52B3C78A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B0EC5-A5D1-4E29-B749-A0A3B57B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88A-954C-4745-BB66-D6EC1ECBC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44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CD0D-EC75-45BD-8258-E15CD585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B954-B4CA-45EC-A9E3-EC77757E5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8700B-1230-432B-A058-7C870F811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12733-9330-4AE9-BB8F-CC4052E3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BEC0-85C0-4008-ADB9-81B5249122D8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54BE7-3995-42F6-B2D4-D88DDC5C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51022-832A-47E9-99D7-CC728053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88A-954C-4745-BB66-D6EC1ECBC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79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879E-6E8A-4052-ADCA-83C4E9A2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8F65F-C7F2-4DD3-A74F-7C09D2906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9F7F2-CF33-43AA-A465-8D6C8A7BA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9687E-8BC4-44B9-A2EC-804D26F56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2E722-228F-4648-BC33-826414EA3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7B22D-169B-4D04-B425-4FC9CC89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BEC0-85C0-4008-ADB9-81B5249122D8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63E43-93A7-44DC-8062-CCBBCF06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152F2-BC65-46AD-8EF6-1D360FA1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88A-954C-4745-BB66-D6EC1ECBC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9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7E28-8037-4963-9033-FE6FA05A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CC5A3-12D5-46DB-B81C-6FE9FF68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BEC0-85C0-4008-ADB9-81B5249122D8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4689B-4DFC-4E18-9FB4-3A7E62C8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350FC-14EA-436F-BA30-54FC6219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88A-954C-4745-BB66-D6EC1ECBC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19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BCB09-779B-4C7A-A572-12421BC3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BEC0-85C0-4008-ADB9-81B5249122D8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1C2F5-C818-4943-831A-E5CBDF48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6C6F5-5476-4731-9AD7-888131E3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88A-954C-4745-BB66-D6EC1ECBC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52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753D-B098-481C-8988-002458DC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B24B6-10F3-4F8F-977E-96766D7B4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C83A9-A513-4A1D-913D-B7F92A8DF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DF3D5-937F-4CC2-9C5D-18E4EF1D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BEC0-85C0-4008-ADB9-81B5249122D8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91515-BB0C-4F56-A70A-6D986F76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27A4A-247E-4FBB-A081-E14208E5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88A-954C-4745-BB66-D6EC1ECBC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08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BE43-1C13-4D0E-88A6-3A1AC74D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BB179-91B4-4766-B872-D1ECBBACC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9220E-5149-454A-985E-02A4FFE64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51CD6-15C5-4CFC-B4BA-E5D9A125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BEC0-85C0-4008-ADB9-81B5249122D8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7095C-9AF4-4DBC-8B38-03F72CFB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779BD-869E-448E-A73C-886C30FE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88A-954C-4745-BB66-D6EC1ECBC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64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38A4C-E319-4F0C-B71F-E632FDDC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92C4D-4F84-4B51-9EB0-F6851593B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D5BC1-A2E1-42FD-98DA-47C8B6E9B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FBEC0-85C0-4008-ADB9-81B5249122D8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6F31C-C03A-4DE4-A825-5AF4A9B7A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15FF7-2A9F-4B27-B866-BA848C4F4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BB88A-954C-4745-BB66-D6EC1ECBC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4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jf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f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britgroupservices.visualstudio.com/Data%20Platform/_dashboards/dashboard/d32715ae-f03e-4136-a9f2-b0f3c1ee4064" TargetMode="External"/><Relationship Id="rId3" Type="http://schemas.openxmlformats.org/officeDocument/2006/relationships/hyperlink" Target="https://britgroupservices.visualstudio.com/Data%20Platform/_testPlans/define?planId=105219&amp;suiteId=109596" TargetMode="External"/><Relationship Id="rId7" Type="http://schemas.openxmlformats.org/officeDocument/2006/relationships/hyperlink" Target="https://britgroupservices.sharepoint.com/:f:/t/DataProgramme/Ev8HfDj9jctIiuq-y0T2RJsBhZvZiKUXtnR-HdG7TtM4rg?e=6izv2H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ritgroupservices.sharepoint.com/:f:/t/DataProgramme/EmvXzRMhT0xNttVfy-2mqG4BZRToUEpY7l-sZcLSliK9Lw?e=KT9yIH" TargetMode="External"/><Relationship Id="rId5" Type="http://schemas.openxmlformats.org/officeDocument/2006/relationships/hyperlink" Target="https://britgroupservices.sharepoint.com/:f:/t/DataProgramme/Ek-2tsbRr4RMj0Fe9nlqH7kB3X45fPKaFlh5_D_JvrTsEA?e=wNUezP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s://britgroupservices.sharepoint.com/:f:/t/DataProgramme/EgtHJRCbyVNFr-9PUbQQrcgBKQxc-lw5XgrzQQxfMz7Deg?e=iwIIXb" TargetMode="Externa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F1979-D578-A5E4-C468-4D03E82BC56C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rPr>
              <a:t>Modern Data Platform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rPr>
              <a:t>QA Handover from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rPr>
              <a:t>Ram Baskar</a:t>
            </a:r>
          </a:p>
        </p:txBody>
      </p:sp>
    </p:spTree>
    <p:extLst>
      <p:ext uri="{BB962C8B-B14F-4D97-AF65-F5344CB8AC3E}">
        <p14:creationId xmlns:p14="http://schemas.microsoft.com/office/powerpoint/2010/main" val="2024162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F04EA-F928-4B01-A379-10ED101D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" y="4174074"/>
            <a:ext cx="11600874" cy="2683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F3697C-A3C1-4490-A08B-D74FC33C344B}"/>
              </a:ext>
            </a:extLst>
          </p:cNvPr>
          <p:cNvSpPr txBox="1"/>
          <p:nvPr/>
        </p:nvSpPr>
        <p:spPr>
          <a:xfrm>
            <a:off x="184730" y="3706115"/>
            <a:ext cx="810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2.Sample Test Result – Output for Transformation Rule Testing ( Not in External Table)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3185A-3B55-4ADE-8137-333044B49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1" y="946732"/>
            <a:ext cx="11591644" cy="2683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48957D-2541-49D5-8769-0978B0B678EE}"/>
              </a:ext>
            </a:extLst>
          </p:cNvPr>
          <p:cNvSpPr txBox="1"/>
          <p:nvPr/>
        </p:nvSpPr>
        <p:spPr>
          <a:xfrm>
            <a:off x="189350" y="562667"/>
            <a:ext cx="813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Sample Test Result – Output for Silver Stage – Delta Data validation(External Table)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F956D8-6A00-4B67-BC3E-812D66A9FBE6}"/>
              </a:ext>
            </a:extLst>
          </p:cNvPr>
          <p:cNvSpPr txBox="1"/>
          <p:nvPr/>
        </p:nvSpPr>
        <p:spPr>
          <a:xfrm>
            <a:off x="220129" y="228600"/>
            <a:ext cx="308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Silver Layer Test Result Output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6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65F26-77BC-4E9F-86BC-CD0298C6BB90}"/>
              </a:ext>
            </a:extLst>
          </p:cNvPr>
          <p:cNvSpPr txBox="1"/>
          <p:nvPr/>
        </p:nvSpPr>
        <p:spPr>
          <a:xfrm>
            <a:off x="1013460" y="769620"/>
            <a:ext cx="318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next Steps to be continued ……..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8C254-CED9-4DB5-876D-C42B4A46F5C4}"/>
              </a:ext>
            </a:extLst>
          </p:cNvPr>
          <p:cNvSpPr txBox="1"/>
          <p:nvPr/>
        </p:nvSpPr>
        <p:spPr>
          <a:xfrm>
            <a:off x="1363980" y="1737360"/>
            <a:ext cx="92887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b="1" u="sng" dirty="0"/>
              <a:t>Ram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400" dirty="0"/>
              <a:t>No more scripts will be developed from week commencing </a:t>
            </a:r>
            <a:r>
              <a:rPr lang="en-GB" sz="1400" dirty="0">
                <a:solidFill>
                  <a:srgbClr val="FF0000"/>
                </a:solidFill>
              </a:rPr>
              <a:t>05/12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400" dirty="0"/>
              <a:t>Ram full day time-off on </a:t>
            </a:r>
            <a:r>
              <a:rPr lang="en-GB" sz="1400" dirty="0">
                <a:solidFill>
                  <a:srgbClr val="FF0000"/>
                </a:solidFill>
              </a:rPr>
              <a:t>06/12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400" dirty="0"/>
              <a:t>Support Sumit for any doubts from handover document </a:t>
            </a:r>
            <a:r>
              <a:rPr lang="en-GB" sz="1400" dirty="0">
                <a:solidFill>
                  <a:srgbClr val="FF0000"/>
                </a:solidFill>
              </a:rPr>
              <a:t>(07/12/ - 09/12)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b="1" u="sng" dirty="0"/>
              <a:t>Anna 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400" dirty="0"/>
              <a:t>To arrange handover session – 2 if required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400" b="1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b="1" u="sng" dirty="0"/>
              <a:t>Sumit </a:t>
            </a:r>
          </a:p>
          <a:p>
            <a:endParaRPr lang="en-GB" sz="1400" b="1" u="sng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400" dirty="0"/>
              <a:t>Go-through the handover document and come back with questions (if any)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400" dirty="0"/>
              <a:t>Understand the documents STM/LDM/PDM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400" dirty="0"/>
              <a:t>Check access to documents including SQL scripts etc. as per the link mentioned in previous slide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400" dirty="0"/>
              <a:t>Estimate remaining tasks for QA readiness for execution based on priority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1400" dirty="0"/>
              <a:t>Bronze Layer - Scripts	 (Profisee)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1400" dirty="0"/>
              <a:t>Silver Layer – Scripts (remaining eclipse + Profisee entities)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1400" dirty="0"/>
              <a:t>Gold Layer – Scripts (Dim/Fact &amp; Bridge tables)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1400" dirty="0"/>
              <a:t>Test Case design for remaining Bronze/Silver/Gold layer tasks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1400" dirty="0"/>
              <a:t>Design ADO Dashboard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sz="1400" u="sng" dirty="0">
              <a:solidFill>
                <a:srgbClr val="FF0000"/>
              </a:solidFill>
            </a:endParaRPr>
          </a:p>
          <a:p>
            <a:endParaRPr lang="en-GB" sz="1400" dirty="0">
              <a:solidFill>
                <a:srgbClr val="FF0000"/>
              </a:solidFill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601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F5209A-E593-4AE4-BA1A-EB83D2EAE1D1}"/>
              </a:ext>
            </a:extLst>
          </p:cNvPr>
          <p:cNvSpPr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cap="none" spc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End of the Document</a:t>
            </a:r>
          </a:p>
        </p:txBody>
      </p:sp>
    </p:spTree>
    <p:extLst>
      <p:ext uri="{BB962C8B-B14F-4D97-AF65-F5344CB8AC3E}">
        <p14:creationId xmlns:p14="http://schemas.microsoft.com/office/powerpoint/2010/main" val="4273982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46260-2E47-4EDF-8232-01EDDE88F552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Agenda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Context Diagram ( Not an architecture diagram)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Pre-Requisites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Items delivered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List of SQL scripts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Location of SQL scripts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QA Pipeline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Test Plan/Test Cases – ADO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Test Evidence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Bronze Layer Test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SCD Type2 Test 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Silver Layer – Transformation Test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Silver Layer Data </a:t>
            </a:r>
            <a:r>
              <a:rPr lang="en-US" sz="2000" i="1"/>
              <a:t>validation Test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07199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">
            <a:extLst>
              <a:ext uri="{FF2B5EF4-FFF2-40B4-BE49-F238E27FC236}">
                <a16:creationId xmlns:a16="http://schemas.microsoft.com/office/drawing/2014/main" id="{B2C3042E-A6D0-B777-9C09-105DA28C36EE}"/>
              </a:ext>
            </a:extLst>
          </p:cNvPr>
          <p:cNvSpPr txBox="1"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200" b="1" u="sng" dirty="0">
                <a:latin typeface="Arial Nova" panose="020B0504020202020204" pitchFamily="34" charset="0"/>
              </a:rPr>
              <a:t>Project related pre-requisites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</a:rPr>
              <a:t>Understanding about Modern Data Platform architecture – Refer Context Diagram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</a:rPr>
              <a:t>Understand the business requirements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</a:rPr>
              <a:t>Understand the Source Systems for Use Case1 – Signed Movement Report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</a:rPr>
              <a:t>Understand the data format from source – target across multiple layers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</a:rPr>
              <a:t>Understand the Source – Target mapping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rial Nova" panose="020B050402020202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200" b="1" u="sng" dirty="0">
                <a:latin typeface="Arial Nova" panose="020B0504020202020204" pitchFamily="34" charset="0"/>
              </a:rPr>
              <a:t>Technical pre-requisites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</a:rPr>
              <a:t>Understand the file/data location in ADLS Gen2 container(s)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</a:rPr>
              <a:t>Basic concept of Azure Cloud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</a:rPr>
              <a:t>Basic knowledge of Azure tools like  ADF/Synapse/Data Lake/Delta Lake etc.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</a:rPr>
              <a:t>Basic knowledge of file formats Parquet/Delta/JSON etc.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</a:rPr>
              <a:t>Good Knowledge of ETL/Data Warehouse/Data pipeline concepts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</a:rPr>
              <a:t>Strong SQL/T-SQL knowledge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</a:rPr>
              <a:t>Knowledge of Control Framework – how it works ( Have a session with Data Engineers)</a:t>
            </a:r>
            <a:endParaRPr lang="en-US" sz="1200" i="1" dirty="0">
              <a:latin typeface="Arial Nova" panose="020B0504020202020204" pitchFamily="34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6" descr="Document">
            <a:extLst>
              <a:ext uri="{FF2B5EF4-FFF2-40B4-BE49-F238E27FC236}">
                <a16:creationId xmlns:a16="http://schemas.microsoft.com/office/drawing/2014/main" id="{3774B3D2-2BAC-8622-AA01-6C77F148E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7B52A0-A103-6CAE-D645-37C38A7E218E}"/>
              </a:ext>
            </a:extLst>
          </p:cNvPr>
          <p:cNvSpPr txBox="1"/>
          <p:nvPr/>
        </p:nvSpPr>
        <p:spPr>
          <a:xfrm>
            <a:off x="3063240" y="1182255"/>
            <a:ext cx="415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dirty="0">
                <a:latin typeface="Arial Nova" panose="020B0504020202020204" pitchFamily="34" charset="0"/>
              </a:rPr>
              <a:t>Pre-Requisites ( Project/Technical)</a:t>
            </a:r>
          </a:p>
        </p:txBody>
      </p:sp>
    </p:spTree>
    <p:extLst>
      <p:ext uri="{BB962C8B-B14F-4D97-AF65-F5344CB8AC3E}">
        <p14:creationId xmlns:p14="http://schemas.microsoft.com/office/powerpoint/2010/main" val="39615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BB5A96-41F6-492E-9569-F47CC83653D9}"/>
              </a:ext>
            </a:extLst>
          </p:cNvPr>
          <p:cNvSpPr/>
          <p:nvPr/>
        </p:nvSpPr>
        <p:spPr>
          <a:xfrm>
            <a:off x="2870175" y="1486078"/>
            <a:ext cx="4904439" cy="34752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340CA7-FDA0-4423-8608-BF0DF2590A36}"/>
              </a:ext>
            </a:extLst>
          </p:cNvPr>
          <p:cNvSpPr/>
          <p:nvPr/>
        </p:nvSpPr>
        <p:spPr>
          <a:xfrm>
            <a:off x="42335" y="3544176"/>
            <a:ext cx="2876723" cy="2338367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8BE9E8-21E1-494D-8D28-E16C03D8E1D4}"/>
              </a:ext>
            </a:extLst>
          </p:cNvPr>
          <p:cNvSpPr/>
          <p:nvPr/>
        </p:nvSpPr>
        <p:spPr>
          <a:xfrm>
            <a:off x="195007" y="3653791"/>
            <a:ext cx="1176812" cy="10307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83EEE2-0404-4922-BAD9-606E0B66E642}"/>
              </a:ext>
            </a:extLst>
          </p:cNvPr>
          <p:cNvSpPr/>
          <p:nvPr/>
        </p:nvSpPr>
        <p:spPr>
          <a:xfrm>
            <a:off x="195007" y="4681755"/>
            <a:ext cx="1176812" cy="9935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7293B3-F56A-43AB-A9D0-1420A3849DEA}"/>
              </a:ext>
            </a:extLst>
          </p:cNvPr>
          <p:cNvSpPr/>
          <p:nvPr/>
        </p:nvSpPr>
        <p:spPr>
          <a:xfrm>
            <a:off x="9722840" y="1413820"/>
            <a:ext cx="2272009" cy="294163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383E2A-2C85-441B-9C3A-80F570B3290E}"/>
              </a:ext>
            </a:extLst>
          </p:cNvPr>
          <p:cNvSpPr/>
          <p:nvPr/>
        </p:nvSpPr>
        <p:spPr>
          <a:xfrm>
            <a:off x="162167" y="6021421"/>
            <a:ext cx="11716644" cy="7472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42EEDB-6B4E-4CB6-A098-474197D2D6BA}"/>
              </a:ext>
            </a:extLst>
          </p:cNvPr>
          <p:cNvSpPr/>
          <p:nvPr/>
        </p:nvSpPr>
        <p:spPr>
          <a:xfrm>
            <a:off x="201336" y="635675"/>
            <a:ext cx="1173461" cy="2207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B99765EC-E119-4923-AA43-4834F984E81B}"/>
              </a:ext>
            </a:extLst>
          </p:cNvPr>
          <p:cNvSpPr/>
          <p:nvPr/>
        </p:nvSpPr>
        <p:spPr>
          <a:xfrm>
            <a:off x="330491" y="1300294"/>
            <a:ext cx="931178" cy="738231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 Nova Cond" panose="020B0506020202020204" pitchFamily="34" charset="0"/>
                <a:cs typeface="Segoe UI Light" panose="020B0502040204020203" pitchFamily="34" charset="0"/>
              </a:rPr>
              <a:t>Eclipse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425DEF1-D095-4627-A0C9-CA0C279CA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54" y="2285763"/>
            <a:ext cx="1006679" cy="844415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D4846F99-8FA0-43D1-A7A7-EBCDEDCF6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304" y="2285763"/>
            <a:ext cx="1157081" cy="844415"/>
          </a:xfrm>
          <a:prstGeom prst="rect">
            <a:avLst/>
          </a:prstGeom>
        </p:spPr>
      </p:pic>
      <p:pic>
        <p:nvPicPr>
          <p:cNvPr id="11" name="Picture 10" descr="A picture containing text, beverage&#10;&#10;Description automatically generated">
            <a:extLst>
              <a:ext uri="{FF2B5EF4-FFF2-40B4-BE49-F238E27FC236}">
                <a16:creationId xmlns:a16="http://schemas.microsoft.com/office/drawing/2014/main" id="{19A4E20C-747B-4A6A-9744-6D8CF7D680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96" y="2257712"/>
            <a:ext cx="1006679" cy="84441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79CF00-55B9-4323-AB3D-1C9BD893BA2A}"/>
              </a:ext>
            </a:extLst>
          </p:cNvPr>
          <p:cNvCxnSpPr>
            <a:cxnSpLocks/>
          </p:cNvCxnSpPr>
          <p:nvPr/>
        </p:nvCxnSpPr>
        <p:spPr>
          <a:xfrm>
            <a:off x="3962409" y="2843464"/>
            <a:ext cx="5368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592D6-DFCD-49B4-AEBA-716AE933041A}"/>
              </a:ext>
            </a:extLst>
          </p:cNvPr>
          <p:cNvCxnSpPr>
            <a:cxnSpLocks/>
          </p:cNvCxnSpPr>
          <p:nvPr/>
        </p:nvCxnSpPr>
        <p:spPr>
          <a:xfrm>
            <a:off x="5149872" y="2844862"/>
            <a:ext cx="5368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82C84682-8ABD-4FB8-84C3-5B14B215929D}"/>
              </a:ext>
            </a:extLst>
          </p:cNvPr>
          <p:cNvSpPr/>
          <p:nvPr/>
        </p:nvSpPr>
        <p:spPr>
          <a:xfrm>
            <a:off x="3210603" y="669355"/>
            <a:ext cx="1659416" cy="1109112"/>
          </a:xfrm>
          <a:prstGeom prst="uturnArrow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U-Turn 17">
            <a:extLst>
              <a:ext uri="{FF2B5EF4-FFF2-40B4-BE49-F238E27FC236}">
                <a16:creationId xmlns:a16="http://schemas.microsoft.com/office/drawing/2014/main" id="{26AE4030-1EA9-4C41-9267-937714A39ADF}"/>
              </a:ext>
            </a:extLst>
          </p:cNvPr>
          <p:cNvSpPr/>
          <p:nvPr/>
        </p:nvSpPr>
        <p:spPr>
          <a:xfrm>
            <a:off x="5013060" y="669354"/>
            <a:ext cx="1659416" cy="1109112"/>
          </a:xfrm>
          <a:prstGeom prst="uturnArrow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C8E934-F4B7-40E5-BBFD-0256B3AFDF25}"/>
              </a:ext>
            </a:extLst>
          </p:cNvPr>
          <p:cNvSpPr txBox="1"/>
          <p:nvPr/>
        </p:nvSpPr>
        <p:spPr>
          <a:xfrm>
            <a:off x="3478224" y="1001245"/>
            <a:ext cx="968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latin typeface="Arial Nova" panose="020B0604020202020204" pitchFamily="34" charset="0"/>
              </a:rPr>
              <a:t>Filter, Cleansing, </a:t>
            </a:r>
          </a:p>
          <a:p>
            <a:pPr algn="ctr"/>
            <a:r>
              <a:rPr lang="en-GB" sz="800" dirty="0">
                <a:latin typeface="Arial Nova" panose="020B0604020202020204" pitchFamily="34" charset="0"/>
              </a:rPr>
              <a:t>Joins</a:t>
            </a:r>
          </a:p>
          <a:p>
            <a:pPr algn="ctr"/>
            <a:r>
              <a:rPr lang="en-GB" sz="800" dirty="0">
                <a:latin typeface="Arial Nova" panose="020B0604020202020204" pitchFamily="34" charset="0"/>
              </a:rPr>
              <a:t> Transform etc.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3AB53D-29A3-48E6-A1B2-13B5B3151491}"/>
              </a:ext>
            </a:extLst>
          </p:cNvPr>
          <p:cNvSpPr txBox="1"/>
          <p:nvPr/>
        </p:nvSpPr>
        <p:spPr>
          <a:xfrm>
            <a:off x="5289669" y="1004663"/>
            <a:ext cx="94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 Nova" panose="020B0604020202020204" pitchFamily="34" charset="0"/>
              </a:rPr>
              <a:t> Business Logic</a:t>
            </a:r>
          </a:p>
          <a:p>
            <a:pPr algn="ctr"/>
            <a:r>
              <a:rPr lang="en-GB" sz="800" dirty="0">
                <a:latin typeface="Arial Nova" panose="020B0604020202020204" pitchFamily="34" charset="0"/>
              </a:rPr>
              <a:t>Aggregates etc.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B57281-7F80-481E-98F2-3B99347AD5A4}"/>
              </a:ext>
            </a:extLst>
          </p:cNvPr>
          <p:cNvSpPr txBox="1"/>
          <p:nvPr/>
        </p:nvSpPr>
        <p:spPr>
          <a:xfrm>
            <a:off x="3695108" y="142875"/>
            <a:ext cx="416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Modern Data Platform – Context Diagram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1BE80A7E-79D5-4CB6-8805-BCD0E91BCB2C}"/>
              </a:ext>
            </a:extLst>
          </p:cNvPr>
          <p:cNvSpPr/>
          <p:nvPr/>
        </p:nvSpPr>
        <p:spPr>
          <a:xfrm>
            <a:off x="323500" y="2048313"/>
            <a:ext cx="931178" cy="738231"/>
          </a:xfrm>
          <a:prstGeom prst="can">
            <a:avLst/>
          </a:prstGeom>
          <a:blipFill>
            <a:blip r:embed="rId2"/>
            <a:tile tx="0" ty="0" sx="100000" sy="100000" flip="none" algn="tl"/>
          </a:blip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 Nova Cond" panose="020B0506020202020204" pitchFamily="34" charset="0"/>
                <a:cs typeface="Segoe UI Light" panose="020B0502040204020203" pitchFamily="34" charset="0"/>
              </a:rPr>
              <a:t>Velocity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  <a:latin typeface="Arial Nova Cond" panose="020B0506020202020204" pitchFamily="34" charset="0"/>
                <a:cs typeface="Segoe UI Light" panose="020B0502040204020203" pitchFamily="34" charset="0"/>
              </a:rPr>
              <a:t>GXLP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A173F47-B333-4A79-8848-6B26CFBE0115}"/>
              </a:ext>
            </a:extLst>
          </p:cNvPr>
          <p:cNvSpPr/>
          <p:nvPr/>
        </p:nvSpPr>
        <p:spPr>
          <a:xfrm>
            <a:off x="1382924" y="1343217"/>
            <a:ext cx="1520262" cy="87645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18A4B9-E7E2-4E46-B274-F731E243D283}"/>
              </a:ext>
            </a:extLst>
          </p:cNvPr>
          <p:cNvSpPr txBox="1"/>
          <p:nvPr/>
        </p:nvSpPr>
        <p:spPr>
          <a:xfrm>
            <a:off x="1300149" y="1617299"/>
            <a:ext cx="123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1"/>
                </a:solidFill>
                <a:latin typeface="Arial Nova Cond" panose="020B0604020202020204" pitchFamily="34" charset="0"/>
              </a:rPr>
              <a:t>Batch Data </a:t>
            </a:r>
          </a:p>
          <a:p>
            <a:pPr algn="ctr"/>
            <a:r>
              <a:rPr lang="en-GB" sz="600" dirty="0">
                <a:solidFill>
                  <a:schemeClr val="bg1"/>
                </a:solidFill>
                <a:latin typeface="Arial Nova Cond" panose="020B0604020202020204" pitchFamily="34" charset="0"/>
              </a:rPr>
              <a:t>Ingestion (Daily)</a:t>
            </a:r>
          </a:p>
        </p:txBody>
      </p:sp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id="{1031815B-9770-42B0-82BF-550A57AB5E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445" y="2257712"/>
            <a:ext cx="940642" cy="939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3975C54-5254-4994-BC29-F3B54D851AE6}"/>
              </a:ext>
            </a:extLst>
          </p:cNvPr>
          <p:cNvSpPr txBox="1"/>
          <p:nvPr/>
        </p:nvSpPr>
        <p:spPr>
          <a:xfrm>
            <a:off x="2165780" y="2196130"/>
            <a:ext cx="630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rgbClr val="002060"/>
                </a:solidFill>
                <a:latin typeface="Arial Nova Cond" panose="020B0506020202020204" pitchFamily="34" charset="0"/>
              </a:rPr>
              <a:t>Synapse</a:t>
            </a:r>
          </a:p>
          <a:p>
            <a:pPr algn="ctr"/>
            <a:r>
              <a:rPr lang="en-GB" sz="600" dirty="0">
                <a:solidFill>
                  <a:srgbClr val="002060"/>
                </a:solidFill>
                <a:latin typeface="Arial Nova Cond" panose="020B0506020202020204" pitchFamily="34" charset="0"/>
              </a:rPr>
              <a:t>Data Pipeline</a:t>
            </a:r>
          </a:p>
          <a:p>
            <a:pPr algn="ctr"/>
            <a:r>
              <a:rPr lang="en-GB" sz="600" dirty="0">
                <a:solidFill>
                  <a:srgbClr val="002060"/>
                </a:solidFill>
                <a:latin typeface="Arial Nova Cond" panose="020B0506020202020204" pitchFamily="34" charset="0"/>
              </a:rPr>
              <a:t>&amp;</a:t>
            </a:r>
          </a:p>
          <a:p>
            <a:pPr algn="ctr"/>
            <a:r>
              <a:rPr lang="en-GB" sz="600" dirty="0">
                <a:solidFill>
                  <a:srgbClr val="002060"/>
                </a:solidFill>
                <a:latin typeface="Arial Nova Cond" panose="020B0506020202020204" pitchFamily="34" charset="0"/>
              </a:rPr>
              <a:t>Data Bricks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5CC802-4273-4CB1-9CE5-86464522B84B}"/>
              </a:ext>
            </a:extLst>
          </p:cNvPr>
          <p:cNvSpPr txBox="1"/>
          <p:nvPr/>
        </p:nvSpPr>
        <p:spPr>
          <a:xfrm>
            <a:off x="3523404" y="1749384"/>
            <a:ext cx="344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002060"/>
                </a:solidFill>
                <a:latin typeface="Arial Nova Cond" panose="020B0506020202020204" pitchFamily="34" charset="0"/>
              </a:rPr>
              <a:t>Synapse Data Pipeline  </a:t>
            </a:r>
          </a:p>
          <a:p>
            <a:pPr algn="ctr"/>
            <a:r>
              <a:rPr lang="en-GB" sz="800" b="1" dirty="0">
                <a:solidFill>
                  <a:srgbClr val="002060"/>
                </a:solidFill>
                <a:latin typeface="Arial Nova Cond" panose="020B0506020202020204" pitchFamily="34" charset="0"/>
              </a:rPr>
              <a:t>&amp;  </a:t>
            </a:r>
          </a:p>
          <a:p>
            <a:pPr algn="ctr"/>
            <a:r>
              <a:rPr lang="en-GB" sz="800" b="1" dirty="0">
                <a:solidFill>
                  <a:srgbClr val="002060"/>
                </a:solidFill>
                <a:latin typeface="Arial Nova Cond" panose="020B0506020202020204" pitchFamily="34" charset="0"/>
              </a:rPr>
              <a:t>Data Bricks Notebook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2F8E4E0-430C-48E6-AB97-3487D23DF8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843" y="1565825"/>
            <a:ext cx="702984" cy="656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Picture 29" descr="A picture containing shape&#10;&#10;Description automatically generated">
            <a:extLst>
              <a:ext uri="{FF2B5EF4-FFF2-40B4-BE49-F238E27FC236}">
                <a16:creationId xmlns:a16="http://schemas.microsoft.com/office/drawing/2014/main" id="{78533E9B-2C18-43B9-9F7A-1BBF75D9E9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425" y="1511268"/>
            <a:ext cx="983348" cy="6516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B55D2FF-4FA8-4BF0-A37C-1C414B9B9D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12" y="2038525"/>
            <a:ext cx="835612" cy="7713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0C9A8E2-8728-4A69-8332-3393E0DF827F}"/>
              </a:ext>
            </a:extLst>
          </p:cNvPr>
          <p:cNvSpPr txBox="1"/>
          <p:nvPr/>
        </p:nvSpPr>
        <p:spPr>
          <a:xfrm>
            <a:off x="209976" y="637073"/>
            <a:ext cx="1170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Source Data</a:t>
            </a:r>
          </a:p>
          <a:p>
            <a:r>
              <a:rPr lang="en-GB" sz="1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(On-Premise)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0A5A943-52E0-43B3-8B18-D6A109F8852B}"/>
              </a:ext>
            </a:extLst>
          </p:cNvPr>
          <p:cNvSpPr/>
          <p:nvPr/>
        </p:nvSpPr>
        <p:spPr>
          <a:xfrm>
            <a:off x="201336" y="6176424"/>
            <a:ext cx="1714927" cy="48463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rial Nova Cond" panose="020B0506020202020204" pitchFamily="34" charset="0"/>
              </a:rPr>
              <a:t>Source Data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B91C7B4-8412-45E3-A9F7-C8205CA6EC52}"/>
              </a:ext>
            </a:extLst>
          </p:cNvPr>
          <p:cNvSpPr/>
          <p:nvPr/>
        </p:nvSpPr>
        <p:spPr>
          <a:xfrm>
            <a:off x="1916263" y="6177822"/>
            <a:ext cx="5935831" cy="48463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 w="6600">
                  <a:noFill/>
                  <a:prstDash val="solid"/>
                </a:ln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  <a:effectLst>
                  <a:outerShdw dist="38100" dir="2700000" algn="tl" rotWithShape="0">
                    <a:schemeClr val="accent2"/>
                  </a:outerShdw>
                </a:effectLst>
                <a:latin typeface="Arial Nova Cond" panose="020B0506020202020204" pitchFamily="34" charset="0"/>
              </a:rPr>
              <a:t>Data Ingestion &amp; Orchestration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8ADAC97-5B70-4450-83AD-CDA2DC46D75A}"/>
              </a:ext>
            </a:extLst>
          </p:cNvPr>
          <p:cNvSpPr/>
          <p:nvPr/>
        </p:nvSpPr>
        <p:spPr>
          <a:xfrm>
            <a:off x="7870280" y="6169433"/>
            <a:ext cx="4008531" cy="48463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rial Nova Cond" panose="020B0506020202020204" pitchFamily="34" charset="0"/>
              </a:rPr>
              <a:t>Data Consumption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48302BD-FEE6-4B36-9901-CC10FCC080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76" y="3352675"/>
            <a:ext cx="1428926" cy="90394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526848B-AA6C-4B1C-A509-C1C02097D7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839" y="1555189"/>
            <a:ext cx="920187" cy="684401"/>
          </a:xfrm>
          <a:prstGeom prst="rect">
            <a:avLst/>
          </a:prstGeom>
        </p:spPr>
      </p:pic>
      <p:pic>
        <p:nvPicPr>
          <p:cNvPr id="38" name="Picture 37" descr="Shape&#10;&#10;Description automatically generated with medium confidence">
            <a:extLst>
              <a:ext uri="{FF2B5EF4-FFF2-40B4-BE49-F238E27FC236}">
                <a16:creationId xmlns:a16="http://schemas.microsoft.com/office/drawing/2014/main" id="{E90A774C-A665-4A25-A284-21BBB18D09E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775" y="2399250"/>
            <a:ext cx="978408" cy="903943"/>
          </a:xfrm>
          <a:prstGeom prst="rect">
            <a:avLst/>
          </a:prstGeom>
        </p:spPr>
      </p:pic>
      <p:sp>
        <p:nvSpPr>
          <p:cNvPr id="39" name="Arrow: Right 38">
            <a:extLst>
              <a:ext uri="{FF2B5EF4-FFF2-40B4-BE49-F238E27FC236}">
                <a16:creationId xmlns:a16="http://schemas.microsoft.com/office/drawing/2014/main" id="{0A2E7F76-1DF6-4A0D-84BD-B9EC7C7B2466}"/>
              </a:ext>
            </a:extLst>
          </p:cNvPr>
          <p:cNvSpPr/>
          <p:nvPr/>
        </p:nvSpPr>
        <p:spPr>
          <a:xfrm>
            <a:off x="7818685" y="1472543"/>
            <a:ext cx="1900030" cy="289046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D08B63-CE83-4045-98AD-649D8FBB8EF0}"/>
              </a:ext>
            </a:extLst>
          </p:cNvPr>
          <p:cNvSpPr txBox="1"/>
          <p:nvPr/>
        </p:nvSpPr>
        <p:spPr>
          <a:xfrm>
            <a:off x="8033928" y="2576606"/>
            <a:ext cx="159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Arial Nova Cond" panose="020B0604020202020204" pitchFamily="34" charset="0"/>
              </a:rPr>
              <a:t>Reporting/Visualisation</a:t>
            </a:r>
          </a:p>
          <a:p>
            <a:pPr algn="ctr"/>
            <a:r>
              <a:rPr lang="en-GB" sz="1000" dirty="0">
                <a:latin typeface="Arial Nova Cond" panose="020B0604020202020204" pitchFamily="34" charset="0"/>
              </a:rPr>
              <a:t>Data Extract/3</a:t>
            </a:r>
            <a:r>
              <a:rPr lang="en-GB" sz="1000" baseline="30000" dirty="0">
                <a:latin typeface="Arial Nova Cond" panose="020B0604020202020204" pitchFamily="34" charset="0"/>
              </a:rPr>
              <a:t>rd</a:t>
            </a:r>
            <a:r>
              <a:rPr lang="en-GB" sz="1000" dirty="0">
                <a:latin typeface="Arial Nova Cond" panose="020B0604020202020204" pitchFamily="34" charset="0"/>
              </a:rPr>
              <a:t> Party</a:t>
            </a:r>
          </a:p>
          <a:p>
            <a:pPr algn="ctr"/>
            <a:r>
              <a:rPr lang="en-GB" sz="1000" dirty="0">
                <a:latin typeface="Arial Nova Cond" panose="020B0604020202020204" pitchFamily="34" charset="0"/>
              </a:rPr>
              <a:t>AI/ML Predictive Analysis etc.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80702D-8901-4E34-B0C4-CE0275697C53}"/>
              </a:ext>
            </a:extLst>
          </p:cNvPr>
          <p:cNvSpPr txBox="1"/>
          <p:nvPr/>
        </p:nvSpPr>
        <p:spPr>
          <a:xfrm>
            <a:off x="9255318" y="383968"/>
            <a:ext cx="293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Nova Light" panose="020B0304020202020204" pitchFamily="34" charset="0"/>
              </a:rPr>
              <a:t>Consumers </a:t>
            </a:r>
          </a:p>
          <a:p>
            <a:pPr algn="ctr"/>
            <a:r>
              <a:rPr lang="en-GB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Nova Light" panose="020B0304020202020204" pitchFamily="34" charset="0"/>
              </a:rPr>
              <a:t>Business User Group/3</a:t>
            </a:r>
            <a:r>
              <a:rPr lang="en-GB" sz="1600" b="1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Nova Light" panose="020B0304020202020204" pitchFamily="34" charset="0"/>
              </a:rPr>
              <a:t>rd</a:t>
            </a:r>
            <a:r>
              <a:rPr lang="en-GB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Nova Light" panose="020B0304020202020204" pitchFamily="34" charset="0"/>
              </a:rPr>
              <a:t> Party</a:t>
            </a:r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F1B2EA03-2493-44AA-BC71-39E8CC15634F}"/>
              </a:ext>
            </a:extLst>
          </p:cNvPr>
          <p:cNvSpPr/>
          <p:nvPr/>
        </p:nvSpPr>
        <p:spPr>
          <a:xfrm>
            <a:off x="323500" y="5075301"/>
            <a:ext cx="915938" cy="549719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 Nova Cond" panose="020B0506020202020204" pitchFamily="34" charset="0"/>
                <a:cs typeface="Segoe UI Light" panose="020B0502040204020203" pitchFamily="34" charset="0"/>
              </a:rPr>
              <a:t>Lloyds</a:t>
            </a:r>
            <a:endParaRPr lang="en-GB" sz="600" dirty="0">
              <a:solidFill>
                <a:schemeClr val="tx1"/>
              </a:solidFill>
              <a:latin typeface="Arial Nova Cond" panose="020B0506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Arrow: Bent-Up 45">
            <a:extLst>
              <a:ext uri="{FF2B5EF4-FFF2-40B4-BE49-F238E27FC236}">
                <a16:creationId xmlns:a16="http://schemas.microsoft.com/office/drawing/2014/main" id="{B2CCAF48-F1D1-4547-811E-4307C03B9F6C}"/>
              </a:ext>
            </a:extLst>
          </p:cNvPr>
          <p:cNvSpPr/>
          <p:nvPr/>
        </p:nvSpPr>
        <p:spPr>
          <a:xfrm>
            <a:off x="1255910" y="3233447"/>
            <a:ext cx="959353" cy="589031"/>
          </a:xfrm>
          <a:prstGeom prst="bentUpArrow">
            <a:avLst>
              <a:gd name="adj1" fmla="val 25000"/>
              <a:gd name="adj2" fmla="val 26784"/>
              <a:gd name="adj3" fmla="val 25000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C3F252ED-43AA-4E93-AC86-DF2EE6A59B7D}"/>
              </a:ext>
            </a:extLst>
          </p:cNvPr>
          <p:cNvSpPr/>
          <p:nvPr/>
        </p:nvSpPr>
        <p:spPr>
          <a:xfrm>
            <a:off x="1379942" y="2613223"/>
            <a:ext cx="1520262" cy="87645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19F6C2-DD14-4157-AB22-A5B60DA3227D}"/>
              </a:ext>
            </a:extLst>
          </p:cNvPr>
          <p:cNvSpPr txBox="1"/>
          <p:nvPr/>
        </p:nvSpPr>
        <p:spPr>
          <a:xfrm>
            <a:off x="1297167" y="2899257"/>
            <a:ext cx="123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1"/>
                </a:solidFill>
                <a:latin typeface="Arial Nova Cond" panose="020B0604020202020204" pitchFamily="34" charset="0"/>
              </a:rPr>
              <a:t>Batch Data </a:t>
            </a:r>
          </a:p>
          <a:p>
            <a:pPr algn="ctr"/>
            <a:r>
              <a:rPr lang="en-GB" sz="600" dirty="0">
                <a:solidFill>
                  <a:schemeClr val="bg1"/>
                </a:solidFill>
                <a:latin typeface="Arial Nova Cond" panose="020B0604020202020204" pitchFamily="34" charset="0"/>
              </a:rPr>
              <a:t>Ingestion (Daily)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0ADE8F-EBC4-4114-985B-00BCFBEC3648}"/>
              </a:ext>
            </a:extLst>
          </p:cNvPr>
          <p:cNvSpPr txBox="1"/>
          <p:nvPr/>
        </p:nvSpPr>
        <p:spPr>
          <a:xfrm>
            <a:off x="385479" y="4747255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>
                <a:latin typeface="Arial Narrow" panose="020B0606020202030204" pitchFamily="34" charset="0"/>
              </a:rPr>
              <a:t>Source</a:t>
            </a:r>
          </a:p>
          <a:p>
            <a:pPr algn="ctr"/>
            <a:r>
              <a:rPr lang="en-GB" sz="800" b="1" dirty="0">
                <a:latin typeface="Arial Narrow" panose="020B0606020202030204" pitchFamily="34" charset="0"/>
              </a:rPr>
              <a:t>(Outside BRIT)</a:t>
            </a:r>
            <a:endParaRPr lang="en-US" sz="800" b="1" dirty="0">
              <a:latin typeface="Arial Narrow" panose="020B0606020202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1FD612-159B-4810-AAB1-78335DFDB0EB}"/>
              </a:ext>
            </a:extLst>
          </p:cNvPr>
          <p:cNvSpPr txBox="1"/>
          <p:nvPr/>
        </p:nvSpPr>
        <p:spPr>
          <a:xfrm rot="19546028">
            <a:off x="2834963" y="5115420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Arial Nova" panose="020B0504020202020204" pitchFamily="34" charset="0"/>
              </a:rPr>
              <a:t>Inbound</a:t>
            </a:r>
            <a:endParaRPr lang="en-US" sz="1200" b="1" dirty="0">
              <a:solidFill>
                <a:srgbClr val="FF0000"/>
              </a:solidFill>
              <a:latin typeface="Arial Nova" panose="020B0504020202020204" pitchFamily="34" charset="0"/>
            </a:endParaRPr>
          </a:p>
        </p:txBody>
      </p:sp>
      <p:pic>
        <p:nvPicPr>
          <p:cNvPr id="51" name="Picture 50" descr="A blue logo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4E1F4A95-ED03-4883-A19B-C11E4B08CC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91" y="4285343"/>
            <a:ext cx="1356767" cy="10498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5" name="Arrow: Curved Right 54">
            <a:extLst>
              <a:ext uri="{FF2B5EF4-FFF2-40B4-BE49-F238E27FC236}">
                <a16:creationId xmlns:a16="http://schemas.microsoft.com/office/drawing/2014/main" id="{847BB966-EBD7-48EF-954F-273CF0746719}"/>
              </a:ext>
            </a:extLst>
          </p:cNvPr>
          <p:cNvSpPr/>
          <p:nvPr/>
        </p:nvSpPr>
        <p:spPr>
          <a:xfrm rot="15385130">
            <a:off x="2295205" y="3945437"/>
            <a:ext cx="665922" cy="2803959"/>
          </a:xfrm>
          <a:prstGeom prst="curved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25E19069-B9A3-43D7-8DA8-D57AEDDEFAD9}"/>
              </a:ext>
            </a:extLst>
          </p:cNvPr>
          <p:cNvSpPr/>
          <p:nvPr/>
        </p:nvSpPr>
        <p:spPr>
          <a:xfrm>
            <a:off x="3356259" y="3401166"/>
            <a:ext cx="1229523" cy="134608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 Nova Cond" panose="020B0506020202020204" pitchFamily="34" charset="0"/>
                <a:cs typeface="Segoe UI Light" panose="020B0502040204020203" pitchFamily="34" charset="0"/>
              </a:rPr>
              <a:t>Landing DB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  <a:latin typeface="Arial Nova Cond" panose="020B0506020202020204" pitchFamily="34" charset="0"/>
                <a:cs typeface="Segoe UI Light" panose="020B0502040204020203" pitchFamily="34" charset="0"/>
              </a:rPr>
              <a:t>In Synapse</a:t>
            </a:r>
            <a:endParaRPr lang="en-GB" sz="600" dirty="0">
              <a:solidFill>
                <a:schemeClr val="tx1"/>
              </a:solidFill>
              <a:latin typeface="Arial Nova Cond" panose="020B0506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FFE5B26C-BDDD-4998-8392-E4A4BDB305C1}"/>
              </a:ext>
            </a:extLst>
          </p:cNvPr>
          <p:cNvSpPr/>
          <p:nvPr/>
        </p:nvSpPr>
        <p:spPr>
          <a:xfrm>
            <a:off x="323500" y="3770088"/>
            <a:ext cx="915938" cy="80083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 Nova Cond" panose="020B0506020202020204" pitchFamily="34" charset="0"/>
                <a:cs typeface="Segoe UI Light" panose="020B0502040204020203" pitchFamily="34" charset="0"/>
              </a:rPr>
              <a:t>Profisee</a:t>
            </a:r>
            <a:endParaRPr lang="en-GB" sz="600" dirty="0">
              <a:solidFill>
                <a:schemeClr val="tx1"/>
              </a:solidFill>
              <a:latin typeface="Arial Nova Cond" panose="020B0506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F1483-126E-4990-AA54-33716EB88898}"/>
              </a:ext>
            </a:extLst>
          </p:cNvPr>
          <p:cNvSpPr txBox="1"/>
          <p:nvPr/>
        </p:nvSpPr>
        <p:spPr>
          <a:xfrm rot="20791766">
            <a:off x="1918609" y="3820868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Arial Nova" panose="020B0504020202020204" pitchFamily="34" charset="0"/>
              </a:rPr>
              <a:t>Outbound</a:t>
            </a:r>
            <a:endParaRPr lang="en-US" sz="1200" b="1" dirty="0">
              <a:solidFill>
                <a:srgbClr val="FF0000"/>
              </a:solidFill>
              <a:latin typeface="Arial Nova" panose="020B0504020202020204" pitchFamily="34" charset="0"/>
            </a:endParaRPr>
          </a:p>
        </p:txBody>
      </p:sp>
      <p:pic>
        <p:nvPicPr>
          <p:cNvPr id="61" name="Picture 60" descr="A blue logo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99CC4893-C50A-455B-B230-CDD71229C8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89" y="3230755"/>
            <a:ext cx="558383" cy="423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7" name="Arrow: Curved Right 56">
            <a:extLst>
              <a:ext uri="{FF2B5EF4-FFF2-40B4-BE49-F238E27FC236}">
                <a16:creationId xmlns:a16="http://schemas.microsoft.com/office/drawing/2014/main" id="{3A615380-EBE5-4D44-955D-4D947CD7B4AC}"/>
              </a:ext>
            </a:extLst>
          </p:cNvPr>
          <p:cNvSpPr/>
          <p:nvPr/>
        </p:nvSpPr>
        <p:spPr>
          <a:xfrm rot="15970769" flipH="1" flipV="1">
            <a:off x="1989632" y="2762136"/>
            <a:ext cx="766148" cy="2764215"/>
          </a:xfrm>
          <a:prstGeom prst="curved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FC02C2-D6A0-4BDA-9465-196B5A7C8C6F}"/>
              </a:ext>
            </a:extLst>
          </p:cNvPr>
          <p:cNvSpPr txBox="1"/>
          <p:nvPr/>
        </p:nvSpPr>
        <p:spPr>
          <a:xfrm>
            <a:off x="4605270" y="4527318"/>
            <a:ext cx="199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 Nova" panose="020B0504020202020204" pitchFamily="34" charset="0"/>
              </a:rPr>
              <a:t>MDP</a:t>
            </a: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94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D14A7B-579A-85CF-CC8C-4D3BDD3C5F14}"/>
              </a:ext>
            </a:extLst>
          </p:cNvPr>
          <p:cNvSpPr txBox="1"/>
          <p:nvPr/>
        </p:nvSpPr>
        <p:spPr>
          <a:xfrm>
            <a:off x="1047935" y="83067"/>
            <a:ext cx="445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Document/Scripts/Pipeline delivered by Ram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BC0BA-EC2F-3D93-7F6C-4D7331850179}"/>
              </a:ext>
            </a:extLst>
          </p:cNvPr>
          <p:cNvSpPr txBox="1"/>
          <p:nvPr/>
        </p:nvSpPr>
        <p:spPr>
          <a:xfrm>
            <a:off x="1035169" y="519497"/>
            <a:ext cx="7628771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u="sng" dirty="0">
                <a:solidFill>
                  <a:srgbClr val="FF0000"/>
                </a:solidFill>
                <a:latin typeface="Arial Nova" panose="020B0504020202020204" pitchFamily="34" charset="0"/>
              </a:rPr>
              <a:t>1. Documents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GB" sz="1100" dirty="0">
                <a:latin typeface="Arial Nova" panose="020B0504020202020204" pitchFamily="34" charset="0"/>
              </a:rPr>
              <a:t>Test Strategy – Not signed-off yet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GB" sz="1100" dirty="0">
                <a:latin typeface="Arial Nova" panose="020B0504020202020204" pitchFamily="34" charset="0"/>
              </a:rPr>
              <a:t>Test Plan document – Not signed off yet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endParaRPr lang="en-GB" sz="1100" dirty="0">
              <a:latin typeface="Arial Nova" panose="020B0504020202020204" pitchFamily="34" charset="0"/>
            </a:endParaRPr>
          </a:p>
          <a:p>
            <a:r>
              <a:rPr lang="en-GB" sz="1100" u="sng" dirty="0">
                <a:solidFill>
                  <a:srgbClr val="FF0000"/>
                </a:solidFill>
                <a:latin typeface="Arial Nova" panose="020B0504020202020204" pitchFamily="34" charset="0"/>
              </a:rPr>
              <a:t>2. Pipeline</a:t>
            </a:r>
          </a:p>
          <a:p>
            <a:r>
              <a:rPr lang="en-GB" sz="1100" dirty="0">
                <a:solidFill>
                  <a:srgbClr val="FF0000"/>
                </a:solidFill>
                <a:latin typeface="Arial Nova" panose="020B0504020202020204" pitchFamily="34" charset="0"/>
              </a:rPr>
              <a:t>	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GB" sz="1100" dirty="0">
                <a:latin typeface="Arial Nova" panose="020B0504020202020204" pitchFamily="34" charset="0"/>
              </a:rPr>
              <a:t>“PL_GetcontrolDataForQa” – available in feature/qaautomation branch under template</a:t>
            </a:r>
          </a:p>
          <a:p>
            <a:r>
              <a:rPr lang="en-GB" sz="1100" u="sng" dirty="0">
                <a:solidFill>
                  <a:srgbClr val="FF0000"/>
                </a:solidFill>
                <a:latin typeface="Arial Nova" panose="020B0504020202020204" pitchFamily="34" charset="0"/>
              </a:rPr>
              <a:t>3.Test Scripts</a:t>
            </a:r>
          </a:p>
          <a:p>
            <a:endParaRPr lang="en-GB" sz="1100" u="sng" dirty="0">
              <a:solidFill>
                <a:srgbClr val="FF0000"/>
              </a:solidFill>
              <a:latin typeface="Arial Nova" panose="020B05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100" b="1" dirty="0">
                <a:solidFill>
                  <a:srgbClr val="002060"/>
                </a:solidFill>
                <a:highlight>
                  <a:srgbClr val="FFFF00"/>
                </a:highlight>
                <a:latin typeface="Arial Nova" panose="020B0504020202020204" pitchFamily="34" charset="0"/>
              </a:rPr>
              <a:t>Bronze Layer </a:t>
            </a:r>
            <a:r>
              <a:rPr lang="en-GB" sz="1100" dirty="0">
                <a:latin typeface="Arial Nova" panose="020B0504020202020204" pitchFamily="34" charset="0"/>
              </a:rPr>
              <a:t>(Eclipse Source System)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GB" sz="1100" dirty="0">
                <a:latin typeface="Arial Nova" panose="020B0504020202020204" pitchFamily="34" charset="0"/>
              </a:rPr>
              <a:t>Data validation using Parquet file </a:t>
            </a:r>
            <a:r>
              <a:rPr lang="en-GB" sz="1100" b="1" i="1" dirty="0">
                <a:solidFill>
                  <a:srgbClr val="FF0000"/>
                </a:solidFill>
                <a:latin typeface="Arial Nova" panose="020B0504020202020204" pitchFamily="34" charset="0"/>
              </a:rPr>
              <a:t>(Script type:- Stored Procedure)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GB" sz="1100" dirty="0">
                <a:latin typeface="Arial Nova" panose="020B0504020202020204" pitchFamily="34" charset="0"/>
              </a:rPr>
              <a:t>Data Reconciliation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GB" sz="1100" dirty="0">
                <a:latin typeface="Arial Nova" panose="020B0504020202020204" pitchFamily="34" charset="0"/>
              </a:rPr>
              <a:t>Data Completeness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GB" sz="1100" dirty="0">
                <a:latin typeface="Arial Nova" panose="020B0504020202020204" pitchFamily="34" charset="0"/>
              </a:rPr>
              <a:t>Data Correctness</a:t>
            </a:r>
          </a:p>
          <a:p>
            <a:pPr lvl="2"/>
            <a:endParaRPr lang="en-GB" sz="1100" dirty="0">
              <a:latin typeface="Arial Nova" panose="020B0504020202020204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GB" sz="1100" dirty="0">
                <a:latin typeface="Arial Nova" panose="020B0504020202020204" pitchFamily="34" charset="0"/>
              </a:rPr>
              <a:t>SCD Type2 script </a:t>
            </a:r>
            <a:r>
              <a:rPr lang="en-GB" sz="1100" b="1" i="1" dirty="0">
                <a:solidFill>
                  <a:srgbClr val="FF0000"/>
                </a:solidFill>
                <a:latin typeface="Arial Nova" panose="020B0504020202020204" pitchFamily="34" charset="0"/>
              </a:rPr>
              <a:t>(Script type:- Standalone SQL Script)</a:t>
            </a:r>
            <a:endParaRPr lang="en-GB" sz="1100" b="1" dirty="0">
              <a:solidFill>
                <a:srgbClr val="FF0000"/>
              </a:solidFill>
              <a:latin typeface="Arial Nova" panose="020B0504020202020204" pitchFamily="34" charset="0"/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GB" sz="1100" dirty="0">
                <a:latin typeface="Arial Nova" panose="020B0504020202020204" pitchFamily="34" charset="0"/>
              </a:rPr>
              <a:t>Summary – with count of records with pass/fail status for a given parameter as entity name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GB" sz="1100" dirty="0">
                <a:latin typeface="Arial Nova" panose="020B0504020202020204" pitchFamily="34" charset="0"/>
              </a:rPr>
              <a:t>Detail – with pass/fail status by record level for a given parameter as entity name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GB" sz="1100" dirty="0">
                <a:latin typeface="Arial Nova" panose="020B0504020202020204" pitchFamily="34" charset="0"/>
              </a:rPr>
              <a:t>Delete scenario using SCD Type 2 script</a:t>
            </a:r>
          </a:p>
          <a:p>
            <a:endParaRPr lang="en-GB" sz="1100" dirty="0">
              <a:latin typeface="Arial Nova" panose="020B05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100" b="1" dirty="0">
                <a:solidFill>
                  <a:srgbClr val="002060"/>
                </a:solidFill>
                <a:highlight>
                  <a:srgbClr val="FFFF00"/>
                </a:highlight>
                <a:latin typeface="Arial Nova" panose="020B0504020202020204" pitchFamily="34" charset="0"/>
              </a:rPr>
              <a:t>Silver Layer </a:t>
            </a:r>
            <a:r>
              <a:rPr lang="en-GB" sz="1100" dirty="0">
                <a:latin typeface="Arial Nova" panose="020B0504020202020204" pitchFamily="34" charset="0"/>
              </a:rPr>
              <a:t>(Eclipse Source System + Profisee tables for Look up etc)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GB" sz="1100" dirty="0">
                <a:latin typeface="Arial Nova" panose="020B0504020202020204" pitchFamily="34" charset="0"/>
              </a:rPr>
              <a:t>Data validation using Parquet File </a:t>
            </a:r>
            <a:r>
              <a:rPr lang="en-GB" sz="1100" b="1" i="1" dirty="0">
                <a:solidFill>
                  <a:srgbClr val="FF0000"/>
                </a:solidFill>
                <a:latin typeface="Arial Nova" panose="020B0504020202020204" pitchFamily="34" charset="0"/>
              </a:rPr>
              <a:t>(Script type:- Stored Procedure)</a:t>
            </a:r>
            <a:endParaRPr lang="en-GB" sz="1100" b="1" dirty="0">
              <a:solidFill>
                <a:srgbClr val="FF0000"/>
              </a:solidFill>
              <a:latin typeface="Arial Nova" panose="020B0504020202020204" pitchFamily="34" charset="0"/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GB" sz="1100" dirty="0">
                <a:latin typeface="Arial Nova" panose="020B0504020202020204" pitchFamily="34" charset="0"/>
              </a:rPr>
              <a:t>Data Reconciliation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GB" sz="1100" dirty="0">
                <a:latin typeface="Arial Nova" panose="020B0504020202020204" pitchFamily="34" charset="0"/>
              </a:rPr>
              <a:t>Data Completeness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GB" sz="1100" dirty="0">
                <a:latin typeface="Arial Nova" panose="020B0504020202020204" pitchFamily="34" charset="0"/>
              </a:rPr>
              <a:t>Data Correctness</a:t>
            </a:r>
          </a:p>
          <a:p>
            <a:pPr lvl="2"/>
            <a:endParaRPr lang="en-GB" sz="1100" dirty="0">
              <a:latin typeface="Arial Nova" panose="020B0504020202020204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GB" sz="1100" dirty="0">
                <a:latin typeface="Arial Nova" panose="020B0504020202020204" pitchFamily="34" charset="0"/>
              </a:rPr>
              <a:t>Transformation Rule validation </a:t>
            </a:r>
            <a:r>
              <a:rPr lang="en-GB" sz="1100" b="1" i="1" dirty="0">
                <a:solidFill>
                  <a:srgbClr val="FF0000"/>
                </a:solidFill>
                <a:latin typeface="Arial Nova" panose="020B0504020202020204" pitchFamily="34" charset="0"/>
              </a:rPr>
              <a:t>(Script type:- Standalone SQL Script)</a:t>
            </a:r>
            <a:endParaRPr lang="en-GB" sz="1100" b="1" dirty="0">
              <a:solidFill>
                <a:srgbClr val="FF0000"/>
              </a:solidFill>
              <a:latin typeface="Arial Nova" panose="020B0504020202020204" pitchFamily="34" charset="0"/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GB" sz="1100" dirty="0">
                <a:latin typeface="Arial Nova" panose="020B0504020202020204" pitchFamily="34" charset="0"/>
              </a:rPr>
              <a:t>Transformation/Business Rule validation per entity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GB" sz="1100" dirty="0">
                <a:latin typeface="Arial Nova" panose="020B0504020202020204" pitchFamily="34" charset="0"/>
              </a:rPr>
              <a:t>Look up Transformation</a:t>
            </a:r>
          </a:p>
          <a:p>
            <a:endParaRPr lang="en-GB" sz="1100" dirty="0">
              <a:latin typeface="Arial Nova" panose="020B05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100" b="1" dirty="0">
                <a:solidFill>
                  <a:srgbClr val="FF0000"/>
                </a:solidFill>
                <a:highlight>
                  <a:srgbClr val="FFFF00"/>
                </a:highlight>
                <a:latin typeface="Arial Nova" panose="020B0504020202020204" pitchFamily="34" charset="0"/>
              </a:rPr>
              <a:t>Gold Layer</a:t>
            </a:r>
          </a:p>
          <a:p>
            <a:r>
              <a:rPr lang="en-GB" sz="1100" dirty="0">
                <a:latin typeface="Arial Nova" panose="020B0504020202020204" pitchFamily="34" charset="0"/>
              </a:rPr>
              <a:t>	No script developed by Ram </a:t>
            </a:r>
          </a:p>
          <a:p>
            <a:endParaRPr lang="en-GB" dirty="0">
              <a:latin typeface="Arial Nova" panose="020B0504020202020204" pitchFamily="34" charset="0"/>
            </a:endParaRPr>
          </a:p>
          <a:p>
            <a:r>
              <a:rPr lang="en-GB" dirty="0">
                <a:latin typeface="Arial Nova" panose="020B0504020202020204" pitchFamily="34" charset="0"/>
              </a:rPr>
              <a:t>		 </a:t>
            </a:r>
          </a:p>
        </p:txBody>
      </p:sp>
    </p:spTree>
    <p:extLst>
      <p:ext uri="{BB962C8B-B14F-4D97-AF65-F5344CB8AC3E}">
        <p14:creationId xmlns:p14="http://schemas.microsoft.com/office/powerpoint/2010/main" val="191541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AC29AF-A731-43F7-B343-B6FF33DF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14" y="461817"/>
            <a:ext cx="3003119" cy="6335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287B41-63F5-4B4D-BFA1-E24F30A4AA0D}"/>
              </a:ext>
            </a:extLst>
          </p:cNvPr>
          <p:cNvSpPr txBox="1"/>
          <p:nvPr/>
        </p:nvSpPr>
        <p:spPr>
          <a:xfrm>
            <a:off x="394852" y="94672"/>
            <a:ext cx="2061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</a:rPr>
              <a:t>Links/Location of </a:t>
            </a:r>
          </a:p>
          <a:p>
            <a:pPr algn="ctr"/>
            <a:r>
              <a:rPr lang="en-GB" sz="1400" b="1" dirty="0">
                <a:solidFill>
                  <a:srgbClr val="FF0000"/>
                </a:solidFill>
              </a:rPr>
              <a:t>Documents &amp; SQL Scripts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5CB01-D511-4D20-8ABD-9C4D6475C90E}"/>
              </a:ext>
            </a:extLst>
          </p:cNvPr>
          <p:cNvSpPr txBox="1"/>
          <p:nvPr/>
        </p:nvSpPr>
        <p:spPr>
          <a:xfrm>
            <a:off x="9137860" y="53873"/>
            <a:ext cx="263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 tooltip="https://britgroupservices.visualstudio.com/Data%20Platform/_testPlans/define?planId=105219&amp;suiteId=109596"/>
              </a:rPr>
              <a:t>Use Case1 - ADO Test Plan</a:t>
            </a:r>
            <a:r>
              <a:rPr lang="en-GB" dirty="0"/>
              <a:t>​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F2815-5359-48C9-A728-A72FA35E5BBD}"/>
              </a:ext>
            </a:extLst>
          </p:cNvPr>
          <p:cNvSpPr txBox="1"/>
          <p:nvPr/>
        </p:nvSpPr>
        <p:spPr>
          <a:xfrm>
            <a:off x="251684" y="562649"/>
            <a:ext cx="259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4" tooltip="https://britgroupservices.sharepoint.com/:f:/t/DataProgramme/EgtHJRCbyVNFr-9PUbQQrcgBKQxc-lw5XgrzQQxfMz7Deg?e=iwIIXb"/>
              </a:rPr>
              <a:t>BronzeLayer</a:t>
            </a:r>
            <a:r>
              <a:rPr lang="en-US" dirty="0">
                <a:hlinkClick r:id="rId4" tooltip="https://britgroupservices.sharepoint.com/:f:/t/DataProgramme/EgtHJRCbyVNFr-9PUbQQrcgBKQxc-lw5XgrzQQxfMz7Deg?e=iwIIXb"/>
              </a:rPr>
              <a:t> - SQL Scripts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2867C-697D-4335-A08B-BA60C106EB6F}"/>
              </a:ext>
            </a:extLst>
          </p:cNvPr>
          <p:cNvSpPr txBox="1"/>
          <p:nvPr/>
        </p:nvSpPr>
        <p:spPr>
          <a:xfrm>
            <a:off x="245530" y="848257"/>
            <a:ext cx="2739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 tooltip="https://britgroupservices.sharepoint.com/:f:/t/DataProgramme/Ek-2tsbRr4RMj0Fe9nlqH7kB3X45fPKaFlh5_D_JvrTsEA?e=wNUezP"/>
              </a:rPr>
              <a:t>Silver Layer - </a:t>
            </a:r>
            <a:r>
              <a:rPr lang="en-US" dirty="0" err="1">
                <a:hlinkClick r:id="rId5" tooltip="https://britgroupservices.sharepoint.com/:f:/t/DataProgramme/Ek-2tsbRr4RMj0Fe9nlqH7kB3X45fPKaFlh5_D_JvrTsEA?e=wNUezP"/>
              </a:rPr>
              <a:t>SQLScripts</a:t>
            </a:r>
            <a:r>
              <a:rPr lang="en-US" dirty="0"/>
              <a:t>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CBB9AE-D7D1-4C6C-9AFB-9F50F877CB18}"/>
              </a:ext>
            </a:extLst>
          </p:cNvPr>
          <p:cNvSpPr txBox="1"/>
          <p:nvPr/>
        </p:nvSpPr>
        <p:spPr>
          <a:xfrm>
            <a:off x="237057" y="1153066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 tooltip="https://britgroupservices.sharepoint.com/:f:/t/DataProgramme/EmvXzRMhT0xNttVfy-2mqG4BZRToUEpY7l-sZcLSliK9Lw?e=KT9yIH"/>
              </a:rPr>
              <a:t>Documents</a:t>
            </a:r>
            <a:r>
              <a:rPr lang="en-US" dirty="0"/>
              <a:t>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56C3F3-46FF-4064-A902-C96E77C7E614}"/>
              </a:ext>
            </a:extLst>
          </p:cNvPr>
          <p:cNvSpPr txBox="1"/>
          <p:nvPr/>
        </p:nvSpPr>
        <p:spPr>
          <a:xfrm>
            <a:off x="482592" y="2455333"/>
            <a:ext cx="2344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External Tables/Procedures  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</a:rPr>
              <a:t>“QAData” </a:t>
            </a:r>
            <a:r>
              <a:rPr lang="en-GB" sz="1400" dirty="0"/>
              <a:t>Database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8E9DCB-1B4F-4EAC-A6EA-063698855E65}"/>
              </a:ext>
            </a:extLst>
          </p:cNvPr>
          <p:cNvSpPr txBox="1"/>
          <p:nvPr/>
        </p:nvSpPr>
        <p:spPr>
          <a:xfrm>
            <a:off x="220124" y="1542527"/>
            <a:ext cx="1490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 tooltip="https://britgroupservices.sharepoint.com/:f:/t/DataProgramme/Ev8HfDj9jctIiuq-y0T2RJsBhZvZiKUXtnR-HdG7TtM4rg?e=6izv2H"/>
              </a:rPr>
              <a:t>Test Evidence</a:t>
            </a:r>
            <a:r>
              <a:rPr lang="en-US" dirty="0"/>
              <a:t>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A9949-9207-4BA2-A4D4-03DEE489186D}"/>
              </a:ext>
            </a:extLst>
          </p:cNvPr>
          <p:cNvSpPr txBox="1"/>
          <p:nvPr/>
        </p:nvSpPr>
        <p:spPr>
          <a:xfrm>
            <a:off x="4308685" y="44348"/>
            <a:ext cx="320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Case1 – ADO QA Dashboard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36E4C2-8A98-45C1-934D-4192D1204028}"/>
              </a:ext>
            </a:extLst>
          </p:cNvPr>
          <p:cNvSpPr txBox="1"/>
          <p:nvPr/>
        </p:nvSpPr>
        <p:spPr>
          <a:xfrm>
            <a:off x="219075" y="1882259"/>
            <a:ext cx="1723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8" tooltip="https://britgroupservices.visualstudio.com/Data%20Platform/_dashboards/dashboard/d32715ae-f03e-4136-a9f2-b0f3c1ee4064"/>
              </a:rPr>
              <a:t>ADO Dashboard</a:t>
            </a:r>
            <a:r>
              <a:rPr lang="en-US" dirty="0"/>
              <a:t>​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80CE865-0E3D-4650-B395-8A837AA8DE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530" y="3052105"/>
            <a:ext cx="2603916" cy="37057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53F08F-8DAF-46F1-8B9E-8AA92BAEDA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9445" y="461817"/>
            <a:ext cx="6243769" cy="639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7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EAB9F-9867-4AB3-A2AD-4D93DA22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1" y="2426663"/>
            <a:ext cx="11914908" cy="2282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E73E46-5819-48BC-973B-4B7DDF162111}"/>
              </a:ext>
            </a:extLst>
          </p:cNvPr>
          <p:cNvSpPr txBox="1"/>
          <p:nvPr/>
        </p:nvSpPr>
        <p:spPr>
          <a:xfrm>
            <a:off x="60034" y="9525"/>
            <a:ext cx="338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Location of TestResult Output in “qadata”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794C9-1119-4645-BB1A-D745DFB17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3" y="264668"/>
            <a:ext cx="3669217" cy="2161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3516C3-2436-4B1A-8A14-D4FFDCFE9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380" y="264668"/>
            <a:ext cx="3669217" cy="2161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CF0051-D9E7-4B5B-B205-2E7CA02ED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597" y="264668"/>
            <a:ext cx="4559532" cy="2155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517710-A6D8-48DE-A43D-8C446178E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21" y="4560230"/>
            <a:ext cx="11914908" cy="231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0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894F0F-068B-46B3-9FB2-5C235537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" y="1166640"/>
            <a:ext cx="11368116" cy="51557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EC88E8-0DC3-4A80-9EBD-CC78E78DB1C0}"/>
              </a:ext>
            </a:extLst>
          </p:cNvPr>
          <p:cNvSpPr txBox="1"/>
          <p:nvPr/>
        </p:nvSpPr>
        <p:spPr>
          <a:xfrm>
            <a:off x="26173" y="53110"/>
            <a:ext cx="282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Test Evidence - Bronze Layer</a:t>
            </a: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C282B-2C87-45FA-BBDD-157B9406A249}"/>
              </a:ext>
            </a:extLst>
          </p:cNvPr>
          <p:cNvSpPr txBox="1"/>
          <p:nvPr/>
        </p:nvSpPr>
        <p:spPr>
          <a:xfrm>
            <a:off x="30794" y="454884"/>
            <a:ext cx="841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Summary of all Bronze Layer Entities – Data validation from Bronze Stage – Bronze Delta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3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579C3F-375A-4355-BAB2-4E65E166A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0" y="117989"/>
            <a:ext cx="11573693" cy="3592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009060-E65C-4F02-84B0-4E47AE2C5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3860800"/>
            <a:ext cx="11573693" cy="274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7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</TotalTime>
  <Words>737</Words>
  <Application>Microsoft Office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Narrow</vt:lpstr>
      <vt:lpstr>Arial Nova</vt:lpstr>
      <vt:lpstr>Arial Nova Cond</vt:lpstr>
      <vt:lpstr>Arial Nova Light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Ramasamy Baskar</dc:creator>
  <cp:lastModifiedBy>Baskar, Ramasamy</cp:lastModifiedBy>
  <cp:revision>1</cp:revision>
  <dcterms:created xsi:type="dcterms:W3CDTF">2022-11-19T22:14:14Z</dcterms:created>
  <dcterms:modified xsi:type="dcterms:W3CDTF">2022-12-01T18:40:25Z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7a7918d-b4ee-4d5a-93d2-62a2cfca2d70_Enabled">
    <vt:lpwstr>true</vt:lpwstr>
  </property>
  <property fmtid="{D5CDD505-2E9C-101B-9397-08002B2CF9AE}" pid="3" name="MSIP_Label_77a7918d-b4ee-4d5a-93d2-62a2cfca2d70_SetDate">
    <vt:lpwstr>2022-11-24T22:42:19Z</vt:lpwstr>
  </property>
  <property fmtid="{D5CDD505-2E9C-101B-9397-08002B2CF9AE}" pid="4" name="MSIP_Label_77a7918d-b4ee-4d5a-93d2-62a2cfca2d70_Method">
    <vt:lpwstr>Privileged</vt:lpwstr>
  </property>
  <property fmtid="{D5CDD505-2E9C-101B-9397-08002B2CF9AE}" pid="5" name="MSIP_Label_77a7918d-b4ee-4d5a-93d2-62a2cfca2d70_Name">
    <vt:lpwstr>Public</vt:lpwstr>
  </property>
  <property fmtid="{D5CDD505-2E9C-101B-9397-08002B2CF9AE}" pid="6" name="MSIP_Label_77a7918d-b4ee-4d5a-93d2-62a2cfca2d70_SiteId">
    <vt:lpwstr>8cee18df-5e2a-4664-8d07-0566ffea6dcd</vt:lpwstr>
  </property>
  <property fmtid="{D5CDD505-2E9C-101B-9397-08002B2CF9AE}" pid="7" name="MSIP_Label_77a7918d-b4ee-4d5a-93d2-62a2cfca2d70_ActionId">
    <vt:lpwstr>671b7d23-65c9-4a9b-acf8-9b0ed1294cda</vt:lpwstr>
  </property>
  <property fmtid="{D5CDD505-2E9C-101B-9397-08002B2CF9AE}" pid="8" name="MSIP_Label_77a7918d-b4ee-4d5a-93d2-62a2cfca2d70_ContentBits">
    <vt:lpwstr>0</vt:lpwstr>
  </property>
</Properties>
</file>