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CC710293-F559-4C73-BD4F-1C165790DDA7}"/>
    <pc:docChg chg="undo custSel modSld">
      <pc:chgData name="Baskar, Ramasamy" userId="4d313037-020b-48b9-a4a5-374de6a068b3" providerId="ADAL" clId="{CC710293-F559-4C73-BD4F-1C165790DDA7}" dt="2022-09-21T13:45:59.563" v="1186" actId="122"/>
      <pc:docMkLst>
        <pc:docMk/>
      </pc:docMkLst>
      <pc:sldChg chg="addSp delSp modSp mod">
        <pc:chgData name="Baskar, Ramasamy" userId="4d313037-020b-48b9-a4a5-374de6a068b3" providerId="ADAL" clId="{CC710293-F559-4C73-BD4F-1C165790DDA7}" dt="2022-09-21T13:45:59.563" v="1186" actId="122"/>
        <pc:sldMkLst>
          <pc:docMk/>
          <pc:sldMk cId="2883140232" sldId="256"/>
        </pc:sldMkLst>
        <pc:spChg chg="mod">
          <ac:chgData name="Baskar, Ramasamy" userId="4d313037-020b-48b9-a4a5-374de6a068b3" providerId="ADAL" clId="{CC710293-F559-4C73-BD4F-1C165790DDA7}" dt="2022-09-21T07:56:42.733" v="809" actId="14100"/>
          <ac:spMkLst>
            <pc:docMk/>
            <pc:sldMk cId="2883140232" sldId="256"/>
            <ac:spMk id="3" creationId="{6770C8AE-AEE2-46DE-864D-77F9D23D8390}"/>
          </ac:spMkLst>
        </pc:spChg>
        <pc:spChg chg="mod">
          <ac:chgData name="Baskar, Ramasamy" userId="4d313037-020b-48b9-a4a5-374de6a068b3" providerId="ADAL" clId="{CC710293-F559-4C73-BD4F-1C165790DDA7}" dt="2022-09-21T11:59:34.401" v="873" actId="207"/>
          <ac:spMkLst>
            <pc:docMk/>
            <pc:sldMk cId="2883140232" sldId="256"/>
            <ac:spMk id="4" creationId="{B8BF2D01-9CCA-474B-AF4F-DFDC3F399F47}"/>
          </ac:spMkLst>
        </pc:spChg>
        <pc:spChg chg="mod">
          <ac:chgData name="Baskar, Ramasamy" userId="4d313037-020b-48b9-a4a5-374de6a068b3" providerId="ADAL" clId="{CC710293-F559-4C73-BD4F-1C165790DDA7}" dt="2022-09-21T07:52:54.054" v="791" actId="14100"/>
          <ac:spMkLst>
            <pc:docMk/>
            <pc:sldMk cId="2883140232" sldId="256"/>
            <ac:spMk id="5" creationId="{1C4BF995-7A4D-4202-9416-B6C148595ED9}"/>
          </ac:spMkLst>
        </pc:spChg>
        <pc:spChg chg="add mod ord">
          <ac:chgData name="Baskar, Ramasamy" userId="4d313037-020b-48b9-a4a5-374de6a068b3" providerId="ADAL" clId="{CC710293-F559-4C73-BD4F-1C165790DDA7}" dt="2022-09-21T12:05:17.050" v="886" actId="207"/>
          <ac:spMkLst>
            <pc:docMk/>
            <pc:sldMk cId="2883140232" sldId="256"/>
            <ac:spMk id="18" creationId="{A7D054AE-40CF-46E4-B466-E429B0290E08}"/>
          </ac:spMkLst>
        </pc:spChg>
        <pc:spChg chg="del mod">
          <ac:chgData name="Baskar, Ramasamy" userId="4d313037-020b-48b9-a4a5-374de6a068b3" providerId="ADAL" clId="{CC710293-F559-4C73-BD4F-1C165790DDA7}" dt="2022-09-20T22:10:54.773" v="290" actId="478"/>
          <ac:spMkLst>
            <pc:docMk/>
            <pc:sldMk cId="2883140232" sldId="256"/>
            <ac:spMk id="28" creationId="{C9B64B8D-4731-4C28-914F-33C29F023075}"/>
          </ac:spMkLst>
        </pc:spChg>
        <pc:spChg chg="mod">
          <ac:chgData name="Baskar, Ramasamy" userId="4d313037-020b-48b9-a4a5-374de6a068b3" providerId="ADAL" clId="{CC710293-F559-4C73-BD4F-1C165790DDA7}" dt="2022-09-21T07:56:48.176" v="810" actId="14100"/>
          <ac:spMkLst>
            <pc:docMk/>
            <pc:sldMk cId="2883140232" sldId="256"/>
            <ac:spMk id="44" creationId="{4336C1B1-5E0B-423E-871C-80297673B4E6}"/>
          </ac:spMkLst>
        </pc:spChg>
        <pc:spChg chg="mod">
          <ac:chgData name="Baskar, Ramasamy" userId="4d313037-020b-48b9-a4a5-374de6a068b3" providerId="ADAL" clId="{CC710293-F559-4C73-BD4F-1C165790DDA7}" dt="2022-09-21T07:52:46.541" v="790" actId="14100"/>
          <ac:spMkLst>
            <pc:docMk/>
            <pc:sldMk cId="2883140232" sldId="256"/>
            <ac:spMk id="45" creationId="{16F312D9-AA56-4F07-BD5A-1C37477E40AE}"/>
          </ac:spMkLst>
        </pc:spChg>
        <pc:spChg chg="add mod">
          <ac:chgData name="Baskar, Ramasamy" userId="4d313037-020b-48b9-a4a5-374de6a068b3" providerId="ADAL" clId="{CC710293-F559-4C73-BD4F-1C165790DDA7}" dt="2022-09-21T13:45:59.563" v="1186" actId="122"/>
          <ac:spMkLst>
            <pc:docMk/>
            <pc:sldMk cId="2883140232" sldId="256"/>
            <ac:spMk id="50" creationId="{3220301C-C0B1-4BD2-976F-5E3E3FF6E4E8}"/>
          </ac:spMkLst>
        </pc:spChg>
        <pc:spChg chg="mod">
          <ac:chgData name="Baskar, Ramasamy" userId="4d313037-020b-48b9-a4a5-374de6a068b3" providerId="ADAL" clId="{CC710293-F559-4C73-BD4F-1C165790DDA7}" dt="2022-09-21T09:36:32.421" v="816" actId="20577"/>
          <ac:spMkLst>
            <pc:docMk/>
            <pc:sldMk cId="2883140232" sldId="256"/>
            <ac:spMk id="53" creationId="{BF7BC967-6243-49C0-93AA-F40058899E8C}"/>
          </ac:spMkLst>
        </pc:spChg>
        <pc:spChg chg="add mod">
          <ac:chgData name="Baskar, Ramasamy" userId="4d313037-020b-48b9-a4a5-374de6a068b3" providerId="ADAL" clId="{CC710293-F559-4C73-BD4F-1C165790DDA7}" dt="2022-09-21T07:54:05.055" v="793" actId="208"/>
          <ac:spMkLst>
            <pc:docMk/>
            <pc:sldMk cId="2883140232" sldId="256"/>
            <ac:spMk id="54" creationId="{BDA02DD6-94DC-47E0-9F75-B13ECB6C2833}"/>
          </ac:spMkLst>
        </pc:spChg>
        <pc:spChg chg="add mod">
          <ac:chgData name="Baskar, Ramasamy" userId="4d313037-020b-48b9-a4a5-374de6a068b3" providerId="ADAL" clId="{CC710293-F559-4C73-BD4F-1C165790DDA7}" dt="2022-09-21T11:04:41.607" v="871" actId="207"/>
          <ac:spMkLst>
            <pc:docMk/>
            <pc:sldMk cId="2883140232" sldId="256"/>
            <ac:spMk id="57" creationId="{2558435D-268B-488E-A3B3-E33CFEE448DF}"/>
          </ac:spMkLst>
        </pc:spChg>
        <pc:spChg chg="mod">
          <ac:chgData name="Baskar, Ramasamy" userId="4d313037-020b-48b9-a4a5-374de6a068b3" providerId="ADAL" clId="{CC710293-F559-4C73-BD4F-1C165790DDA7}" dt="2022-09-21T12:04:26.822" v="882" actId="207"/>
          <ac:spMkLst>
            <pc:docMk/>
            <pc:sldMk cId="2883140232" sldId="256"/>
            <ac:spMk id="59" creationId="{3B465EC6-C1DB-40C0-8B4D-74169060C169}"/>
          </ac:spMkLst>
        </pc:spChg>
        <pc:spChg chg="mod">
          <ac:chgData name="Baskar, Ramasamy" userId="4d313037-020b-48b9-a4a5-374de6a068b3" providerId="ADAL" clId="{CC710293-F559-4C73-BD4F-1C165790DDA7}" dt="2022-09-21T12:04:30.764" v="883" actId="207"/>
          <ac:spMkLst>
            <pc:docMk/>
            <pc:sldMk cId="2883140232" sldId="256"/>
            <ac:spMk id="60" creationId="{1B75F96B-D056-49BC-86CA-33E397EA6644}"/>
          </ac:spMkLst>
        </pc:spChg>
        <pc:spChg chg="mod">
          <ac:chgData name="Baskar, Ramasamy" userId="4d313037-020b-48b9-a4a5-374de6a068b3" providerId="ADAL" clId="{CC710293-F559-4C73-BD4F-1C165790DDA7}" dt="2022-09-21T07:54:21.073" v="800" actId="20577"/>
          <ac:spMkLst>
            <pc:docMk/>
            <pc:sldMk cId="2883140232" sldId="256"/>
            <ac:spMk id="65" creationId="{25E4A610-27A9-402C-94E4-C554919A1053}"/>
          </ac:spMkLst>
        </pc:spChg>
        <pc:spChg chg="mod">
          <ac:chgData name="Baskar, Ramasamy" userId="4d313037-020b-48b9-a4a5-374de6a068b3" providerId="ADAL" clId="{CC710293-F559-4C73-BD4F-1C165790DDA7}" dt="2022-09-21T12:03:54.266" v="879" actId="207"/>
          <ac:spMkLst>
            <pc:docMk/>
            <pc:sldMk cId="2883140232" sldId="256"/>
            <ac:spMk id="67" creationId="{D749B2B9-2C71-4F17-BED2-EE7DBA3603D1}"/>
          </ac:spMkLst>
        </pc:spChg>
        <pc:spChg chg="mod">
          <ac:chgData name="Baskar, Ramasamy" userId="4d313037-020b-48b9-a4a5-374de6a068b3" providerId="ADAL" clId="{CC710293-F559-4C73-BD4F-1C165790DDA7}" dt="2022-09-21T12:04:44.623" v="884" actId="207"/>
          <ac:spMkLst>
            <pc:docMk/>
            <pc:sldMk cId="2883140232" sldId="256"/>
            <ac:spMk id="68" creationId="{72F730EF-00FD-48CD-9F36-A711AD7126A0}"/>
          </ac:spMkLst>
        </pc:spChg>
        <pc:spChg chg="mod">
          <ac:chgData name="Baskar, Ramasamy" userId="4d313037-020b-48b9-a4a5-374de6a068b3" providerId="ADAL" clId="{CC710293-F559-4C73-BD4F-1C165790DDA7}" dt="2022-09-21T12:04:51.289" v="885" actId="207"/>
          <ac:spMkLst>
            <pc:docMk/>
            <pc:sldMk cId="2883140232" sldId="256"/>
            <ac:spMk id="69" creationId="{CC1671E4-6CFD-444B-9E38-D2C9E2E44D09}"/>
          </ac:spMkLst>
        </pc:spChg>
        <pc:spChg chg="del mod">
          <ac:chgData name="Baskar, Ramasamy" userId="4d313037-020b-48b9-a4a5-374de6a068b3" providerId="ADAL" clId="{CC710293-F559-4C73-BD4F-1C165790DDA7}" dt="2022-09-20T22:10:57.335" v="291" actId="478"/>
          <ac:spMkLst>
            <pc:docMk/>
            <pc:sldMk cId="2883140232" sldId="256"/>
            <ac:spMk id="82" creationId="{9C347555-8850-40E3-A6F7-C5ACC02B163F}"/>
          </ac:spMkLst>
        </pc:spChg>
        <pc:spChg chg="del mod">
          <ac:chgData name="Baskar, Ramasamy" userId="4d313037-020b-48b9-a4a5-374de6a068b3" providerId="ADAL" clId="{CC710293-F559-4C73-BD4F-1C165790DDA7}" dt="2022-09-20T22:10:59.767" v="292" actId="478"/>
          <ac:spMkLst>
            <pc:docMk/>
            <pc:sldMk cId="2883140232" sldId="256"/>
            <ac:spMk id="86" creationId="{A23DDA9B-25AF-4859-838E-2B83E6CB1D07}"/>
          </ac:spMkLst>
        </pc:spChg>
        <pc:spChg chg="del mod">
          <ac:chgData name="Baskar, Ramasamy" userId="4d313037-020b-48b9-a4a5-374de6a068b3" providerId="ADAL" clId="{CC710293-F559-4C73-BD4F-1C165790DDA7}" dt="2022-09-20T21:59:52.103" v="128" actId="478"/>
          <ac:spMkLst>
            <pc:docMk/>
            <pc:sldMk cId="2883140232" sldId="256"/>
            <ac:spMk id="95" creationId="{0C36E160-09A8-4B64-B2AA-56474FCC8941}"/>
          </ac:spMkLst>
        </pc:spChg>
        <pc:spChg chg="del mod">
          <ac:chgData name="Baskar, Ramasamy" userId="4d313037-020b-48b9-a4a5-374de6a068b3" providerId="ADAL" clId="{CC710293-F559-4C73-BD4F-1C165790DDA7}" dt="2022-09-20T21:59:55.788" v="129" actId="478"/>
          <ac:spMkLst>
            <pc:docMk/>
            <pc:sldMk cId="2883140232" sldId="256"/>
            <ac:spMk id="100" creationId="{46894439-D995-4B38-A6BC-0510B011D43D}"/>
          </ac:spMkLst>
        </pc:spChg>
        <pc:spChg chg="del mod">
          <ac:chgData name="Baskar, Ramasamy" userId="4d313037-020b-48b9-a4a5-374de6a068b3" providerId="ADAL" clId="{CC710293-F559-4C73-BD4F-1C165790DDA7}" dt="2022-09-20T21:59:58.582" v="130" actId="478"/>
          <ac:spMkLst>
            <pc:docMk/>
            <pc:sldMk cId="2883140232" sldId="256"/>
            <ac:spMk id="105" creationId="{1D9206A9-8C46-43D9-9735-D63B22D25044}"/>
          </ac:spMkLst>
        </pc:spChg>
        <pc:picChg chg="add del mod ord">
          <ac:chgData name="Baskar, Ramasamy" userId="4d313037-020b-48b9-a4a5-374de6a068b3" providerId="ADAL" clId="{CC710293-F559-4C73-BD4F-1C165790DDA7}" dt="2022-09-21T10:21:14.712" v="846" actId="478"/>
          <ac:picMkLst>
            <pc:docMk/>
            <pc:sldMk cId="2883140232" sldId="256"/>
            <ac:picMk id="6" creationId="{72C8A212-0490-4D5D-94BA-2D225568B71A}"/>
          </ac:picMkLst>
        </pc:picChg>
        <pc:picChg chg="add del mod">
          <ac:chgData name="Baskar, Ramasamy" userId="4d313037-020b-48b9-a4a5-374de6a068b3" providerId="ADAL" clId="{CC710293-F559-4C73-BD4F-1C165790DDA7}" dt="2022-09-20T21:42:41.588" v="127" actId="931"/>
          <ac:picMkLst>
            <pc:docMk/>
            <pc:sldMk cId="2883140232" sldId="256"/>
            <ac:picMk id="6" creationId="{ED217277-B15C-4F35-8D90-73ECEEB3AEB9}"/>
          </ac:picMkLst>
        </pc:picChg>
        <pc:picChg chg="add mod">
          <ac:chgData name="Baskar, Ramasamy" userId="4d313037-020b-48b9-a4a5-374de6a068b3" providerId="ADAL" clId="{CC710293-F559-4C73-BD4F-1C165790DDA7}" dt="2022-09-20T22:11:39.198" v="305" actId="1035"/>
          <ac:picMkLst>
            <pc:docMk/>
            <pc:sldMk cId="2883140232" sldId="256"/>
            <ac:picMk id="8" creationId="{5081660C-1B97-476E-938C-31AF7EDA744E}"/>
          </ac:picMkLst>
        </pc:picChg>
        <pc:picChg chg="add del mod ord">
          <ac:chgData name="Baskar, Ramasamy" userId="4d313037-020b-48b9-a4a5-374de6a068b3" providerId="ADAL" clId="{CC710293-F559-4C73-BD4F-1C165790DDA7}" dt="2022-09-21T10:22:48.273" v="859" actId="478"/>
          <ac:picMkLst>
            <pc:docMk/>
            <pc:sldMk cId="2883140232" sldId="256"/>
            <ac:picMk id="11" creationId="{C7A21FC2-2116-4DF8-8284-4D3B26E2D117}"/>
          </ac:picMkLst>
        </pc:picChg>
        <pc:picChg chg="add mod">
          <ac:chgData name="Baskar, Ramasamy" userId="4d313037-020b-48b9-a4a5-374de6a068b3" providerId="ADAL" clId="{CC710293-F559-4C73-BD4F-1C165790DDA7}" dt="2022-09-20T22:12:15.618" v="317" actId="1036"/>
          <ac:picMkLst>
            <pc:docMk/>
            <pc:sldMk cId="2883140232" sldId="256"/>
            <ac:picMk id="13" creationId="{886FD3D7-5116-498D-9255-90AED77FADFC}"/>
          </ac:picMkLst>
        </pc:picChg>
        <pc:picChg chg="add mod">
          <ac:chgData name="Baskar, Ramasamy" userId="4d313037-020b-48b9-a4a5-374de6a068b3" providerId="ADAL" clId="{CC710293-F559-4C73-BD4F-1C165790DDA7}" dt="2022-09-20T22:11:23.026" v="295" actId="14100"/>
          <ac:picMkLst>
            <pc:docMk/>
            <pc:sldMk cId="2883140232" sldId="256"/>
            <ac:picMk id="17" creationId="{371E8F77-9461-4194-B28F-B2A00B358D3F}"/>
          </ac:picMkLst>
        </pc:picChg>
      </pc:sldChg>
    </pc:docChg>
  </pc:docChgLst>
  <pc:docChgLst>
    <pc:chgData name="Baskar, Ramasamy" userId="4d313037-020b-48b9-a4a5-374de6a068b3" providerId="ADAL" clId="{251E4901-C146-45C8-B280-9202A1222F0E}"/>
    <pc:docChg chg="undo custSel modSld modMainMaster">
      <pc:chgData name="Baskar, Ramasamy" userId="4d313037-020b-48b9-a4a5-374de6a068b3" providerId="ADAL" clId="{251E4901-C146-45C8-B280-9202A1222F0E}" dt="2022-09-20T21:22:17.427" v="5395" actId="1036"/>
      <pc:docMkLst>
        <pc:docMk/>
      </pc:docMkLst>
      <pc:sldChg chg="addSp delSp modSp mod setBg">
        <pc:chgData name="Baskar, Ramasamy" userId="4d313037-020b-48b9-a4a5-374de6a068b3" providerId="ADAL" clId="{251E4901-C146-45C8-B280-9202A1222F0E}" dt="2022-09-20T21:22:17.427" v="5395" actId="1036"/>
        <pc:sldMkLst>
          <pc:docMk/>
          <pc:sldMk cId="2883140232" sldId="256"/>
        </pc:sldMkLst>
        <pc:spChg chg="del">
          <ac:chgData name="Baskar, Ramasamy" userId="4d313037-020b-48b9-a4a5-374de6a068b3" providerId="ADAL" clId="{251E4901-C146-45C8-B280-9202A1222F0E}" dt="2022-09-19T22:00:07.938" v="1167" actId="478"/>
          <ac:spMkLst>
            <pc:docMk/>
            <pc:sldMk cId="2883140232" sldId="256"/>
            <ac:spMk id="2" creationId="{489196B3-5C32-46FC-B0F6-1B81DFC16AB0}"/>
          </ac:spMkLst>
        </pc:spChg>
        <pc:spChg chg="add mod">
          <ac:chgData name="Baskar, Ramasamy" userId="4d313037-020b-48b9-a4a5-374de6a068b3" providerId="ADAL" clId="{251E4901-C146-45C8-B280-9202A1222F0E}" dt="2022-09-20T17:39:11.851" v="5087"/>
          <ac:spMkLst>
            <pc:docMk/>
            <pc:sldMk cId="2883140232" sldId="256"/>
            <ac:spMk id="3" creationId="{6770C8AE-AEE2-46DE-864D-77F9D23D8390}"/>
          </ac:spMkLst>
        </pc:spChg>
        <pc:spChg chg="add del mod">
          <ac:chgData name="Baskar, Ramasamy" userId="4d313037-020b-48b9-a4a5-374de6a068b3" providerId="ADAL" clId="{251E4901-C146-45C8-B280-9202A1222F0E}" dt="2022-09-19T21:22:45.137" v="179" actId="478"/>
          <ac:spMkLst>
            <pc:docMk/>
            <pc:sldMk cId="2883140232" sldId="256"/>
            <ac:spMk id="3" creationId="{93A68F10-FA77-4A8D-B0EE-8FC617055E9A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4" creationId="{B8BF2D01-9CCA-474B-AF4F-DFDC3F399F47}"/>
          </ac:spMkLst>
        </pc:spChg>
        <pc:spChg chg="add mod ord">
          <ac:chgData name="Baskar, Ramasamy" userId="4d313037-020b-48b9-a4a5-374de6a068b3" providerId="ADAL" clId="{251E4901-C146-45C8-B280-9202A1222F0E}" dt="2022-09-20T17:34:59.148" v="5030" actId="1035"/>
          <ac:spMkLst>
            <pc:docMk/>
            <pc:sldMk cId="2883140232" sldId="256"/>
            <ac:spMk id="5" creationId="{1C4BF995-7A4D-4202-9416-B6C148595ED9}"/>
          </ac:spMkLst>
        </pc:spChg>
        <pc:spChg chg="add del mod">
          <ac:chgData name="Baskar, Ramasamy" userId="4d313037-020b-48b9-a4a5-374de6a068b3" providerId="ADAL" clId="{251E4901-C146-45C8-B280-9202A1222F0E}" dt="2022-09-19T21:30:09.002" v="275" actId="478"/>
          <ac:spMkLst>
            <pc:docMk/>
            <pc:sldMk cId="2883140232" sldId="256"/>
            <ac:spMk id="7" creationId="{0B95EB38-9983-4FF5-B273-8E875DFDD763}"/>
          </ac:spMkLst>
        </pc:spChg>
        <pc:spChg chg="add mod">
          <ac:chgData name="Baskar, Ramasamy" userId="4d313037-020b-48b9-a4a5-374de6a068b3" providerId="ADAL" clId="{251E4901-C146-45C8-B280-9202A1222F0E}" dt="2022-09-20T12:46:54.026" v="4426" actId="1037"/>
          <ac:spMkLst>
            <pc:docMk/>
            <pc:sldMk cId="2883140232" sldId="256"/>
            <ac:spMk id="9" creationId="{E6323AFD-8A44-4923-A843-B154CA6B621C}"/>
          </ac:spMkLst>
        </pc:spChg>
        <pc:spChg chg="add mod">
          <ac:chgData name="Baskar, Ramasamy" userId="4d313037-020b-48b9-a4a5-374de6a068b3" providerId="ADAL" clId="{251E4901-C146-45C8-B280-9202A1222F0E}" dt="2022-09-20T21:21:02.732" v="5367" actId="20577"/>
          <ac:spMkLst>
            <pc:docMk/>
            <pc:sldMk cId="2883140232" sldId="256"/>
            <ac:spMk id="10" creationId="{F98E2B54-323B-4F03-9451-620CF94768C6}"/>
          </ac:spMkLst>
        </pc:spChg>
        <pc:spChg chg="del mod">
          <ac:chgData name="Baskar, Ramasamy" userId="4d313037-020b-48b9-a4a5-374de6a068b3" providerId="ADAL" clId="{251E4901-C146-45C8-B280-9202A1222F0E}" dt="2022-09-19T21:44:03.197" v="673" actId="478"/>
          <ac:spMkLst>
            <pc:docMk/>
            <pc:sldMk cId="2883140232" sldId="256"/>
            <ac:spMk id="13" creationId="{1ABB8F84-EA4A-4AA5-BD5F-1B536DB0148F}"/>
          </ac:spMkLst>
        </pc:spChg>
        <pc:spChg chg="add mod or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14" creationId="{775E3947-9278-4FB0-BF4A-E52FFCF678AE}"/>
          </ac:spMkLst>
        </pc:spChg>
        <pc:spChg chg="add mod">
          <ac:chgData name="Baskar, Ramasamy" userId="4d313037-020b-48b9-a4a5-374de6a068b3" providerId="ADAL" clId="{251E4901-C146-45C8-B280-9202A1222F0E}" dt="2022-09-20T21:16:01.154" v="5347" actId="1038"/>
          <ac:spMkLst>
            <pc:docMk/>
            <pc:sldMk cId="2883140232" sldId="256"/>
            <ac:spMk id="15" creationId="{E8B0D70A-1687-41C8-B02A-A6AF9DE1E71C}"/>
          </ac:spMkLst>
        </pc:spChg>
        <pc:spChg chg="del">
          <ac:chgData name="Baskar, Ramasamy" userId="4d313037-020b-48b9-a4a5-374de6a068b3" providerId="ADAL" clId="{251E4901-C146-45C8-B280-9202A1222F0E}" dt="2022-09-19T21:19:55.563" v="0" actId="478"/>
          <ac:spMkLst>
            <pc:docMk/>
            <pc:sldMk cId="2883140232" sldId="256"/>
            <ac:spMk id="20" creationId="{D405D284-E114-4523-850F-ABF34C2ED12C}"/>
          </ac:spMkLst>
        </pc:spChg>
        <pc:spChg chg="del mod">
          <ac:chgData name="Baskar, Ramasamy" userId="4d313037-020b-48b9-a4a5-374de6a068b3" providerId="ADAL" clId="{251E4901-C146-45C8-B280-9202A1222F0E}" dt="2022-09-19T22:54:47.725" v="4143" actId="478"/>
          <ac:spMkLst>
            <pc:docMk/>
            <pc:sldMk cId="2883140232" sldId="256"/>
            <ac:spMk id="21" creationId="{A0A28165-870B-4983-B839-650BE486E816}"/>
          </ac:spMkLst>
        </pc:spChg>
        <pc:spChg chg="del mod">
          <ac:chgData name="Baskar, Ramasamy" userId="4d313037-020b-48b9-a4a5-374de6a068b3" providerId="ADAL" clId="{251E4901-C146-45C8-B280-9202A1222F0E}" dt="2022-09-19T21:20:02.857" v="2" actId="478"/>
          <ac:spMkLst>
            <pc:docMk/>
            <pc:sldMk cId="2883140232" sldId="256"/>
            <ac:spMk id="23" creationId="{75C2B630-E463-4D30-BB38-B0633D6005B3}"/>
          </ac:spMkLst>
        </pc:spChg>
        <pc:spChg chg="del">
          <ac:chgData name="Baskar, Ramasamy" userId="4d313037-020b-48b9-a4a5-374de6a068b3" providerId="ADAL" clId="{251E4901-C146-45C8-B280-9202A1222F0E}" dt="2022-09-19T21:20:18.985" v="6" actId="478"/>
          <ac:spMkLst>
            <pc:docMk/>
            <pc:sldMk cId="2883140232" sldId="256"/>
            <ac:spMk id="24" creationId="{EBAFCCBD-FDB4-48B0-9EC1-C082815E7D82}"/>
          </ac:spMkLst>
        </pc:spChg>
        <pc:spChg chg="del">
          <ac:chgData name="Baskar, Ramasamy" userId="4d313037-020b-48b9-a4a5-374de6a068b3" providerId="ADAL" clId="{251E4901-C146-45C8-B280-9202A1222F0E}" dt="2022-09-19T21:20:16.317" v="5" actId="478"/>
          <ac:spMkLst>
            <pc:docMk/>
            <pc:sldMk cId="2883140232" sldId="256"/>
            <ac:spMk id="25" creationId="{4B40CBB8-87BE-4F60-8929-C8B73DE758B7}"/>
          </ac:spMkLst>
        </pc:spChg>
        <pc:spChg chg="del">
          <ac:chgData name="Baskar, Ramasamy" userId="4d313037-020b-48b9-a4a5-374de6a068b3" providerId="ADAL" clId="{251E4901-C146-45C8-B280-9202A1222F0E}" dt="2022-09-19T21:23:41.924" v="222" actId="478"/>
          <ac:spMkLst>
            <pc:docMk/>
            <pc:sldMk cId="2883140232" sldId="256"/>
            <ac:spMk id="26" creationId="{8EBDBCC5-D6B4-4747-B4A8-3F81C30AC8A6}"/>
          </ac:spMkLst>
        </pc:spChg>
        <pc:spChg chg="del">
          <ac:chgData name="Baskar, Ramasamy" userId="4d313037-020b-48b9-a4a5-374de6a068b3" providerId="ADAL" clId="{251E4901-C146-45C8-B280-9202A1222F0E}" dt="2022-09-19T21:23:48.885" v="225" actId="478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28" creationId="{C9B64B8D-4731-4C28-914F-33C29F023075}"/>
          </ac:spMkLst>
        </pc:spChg>
        <pc:spChg chg="del">
          <ac:chgData name="Baskar, Ramasamy" userId="4d313037-020b-48b9-a4a5-374de6a068b3" providerId="ADAL" clId="{251E4901-C146-45C8-B280-9202A1222F0E}" dt="2022-09-19T21:23:43.043" v="223" actId="478"/>
          <ac:spMkLst>
            <pc:docMk/>
            <pc:sldMk cId="2883140232" sldId="256"/>
            <ac:spMk id="30" creationId="{11907ECC-D75C-488C-BB3F-1D12647795B7}"/>
          </ac:spMkLst>
        </pc:spChg>
        <pc:spChg chg="add del mod ord">
          <ac:chgData name="Baskar, Ramasamy" userId="4d313037-020b-48b9-a4a5-374de6a068b3" providerId="ADAL" clId="{251E4901-C146-45C8-B280-9202A1222F0E}" dt="2022-09-20T17:20:39.695" v="4436" actId="478"/>
          <ac:spMkLst>
            <pc:docMk/>
            <pc:sldMk cId="2883140232" sldId="256"/>
            <ac:spMk id="37" creationId="{7D4AFBD1-0B4D-4B23-B211-AE79857AF078}"/>
          </ac:spMkLst>
        </pc:spChg>
        <pc:spChg chg="add del mod">
          <ac:chgData name="Baskar, Ramasamy" userId="4d313037-020b-48b9-a4a5-374de6a068b3" providerId="ADAL" clId="{251E4901-C146-45C8-B280-9202A1222F0E}" dt="2022-09-19T22:51:56.663" v="4013" actId="478"/>
          <ac:spMkLst>
            <pc:docMk/>
            <pc:sldMk cId="2883140232" sldId="256"/>
            <ac:spMk id="39" creationId="{6C8C7CAF-D303-41E4-AD99-0D56904C8945}"/>
          </ac:spMkLst>
        </pc:spChg>
        <pc:spChg chg="add del mod">
          <ac:chgData name="Baskar, Ramasamy" userId="4d313037-020b-48b9-a4a5-374de6a068b3" providerId="ADAL" clId="{251E4901-C146-45C8-B280-9202A1222F0E}" dt="2022-09-20T17:34:50.079" v="5010" actId="478"/>
          <ac:spMkLst>
            <pc:docMk/>
            <pc:sldMk cId="2883140232" sldId="256"/>
            <ac:spMk id="40" creationId="{78B15769-D23A-498C-B2C0-DD0385AF3050}"/>
          </ac:spMkLst>
        </pc:spChg>
        <pc:spChg chg="add mod">
          <ac:chgData name="Baskar, Ramasamy" userId="4d313037-020b-48b9-a4a5-374de6a068b3" providerId="ADAL" clId="{251E4901-C146-45C8-B280-9202A1222F0E}" dt="2022-09-20T17:42:01.479" v="5096" actId="2085"/>
          <ac:spMkLst>
            <pc:docMk/>
            <pc:sldMk cId="2883140232" sldId="256"/>
            <ac:spMk id="44" creationId="{4336C1B1-5E0B-423E-871C-80297673B4E6}"/>
          </ac:spMkLst>
        </pc:spChg>
        <pc:spChg chg="add mod">
          <ac:chgData name="Baskar, Ramasamy" userId="4d313037-020b-48b9-a4a5-374de6a068b3" providerId="ADAL" clId="{251E4901-C146-45C8-B280-9202A1222F0E}" dt="2022-09-20T17:34:59.148" v="5030" actId="1035"/>
          <ac:spMkLst>
            <pc:docMk/>
            <pc:sldMk cId="2883140232" sldId="256"/>
            <ac:spMk id="45" creationId="{16F312D9-AA56-4F07-BD5A-1C37477E40AE}"/>
          </ac:spMkLst>
        </pc:spChg>
        <pc:spChg chg="del mod">
          <ac:chgData name="Baskar, Ramasamy" userId="4d313037-020b-48b9-a4a5-374de6a068b3" providerId="ADAL" clId="{251E4901-C146-45C8-B280-9202A1222F0E}" dt="2022-09-19T21:34:15.516" v="316" actId="478"/>
          <ac:spMkLst>
            <pc:docMk/>
            <pc:sldMk cId="2883140232" sldId="256"/>
            <ac:spMk id="51" creationId="{50C911A3-04D6-4D59-836C-44A2809C54D6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53" creationId="{BF7BC967-6243-49C0-93AA-F40058899E8C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55" creationId="{5462AD0C-77D4-4252-A0D3-EB9B6BC21E14}"/>
          </ac:spMkLst>
        </pc:spChg>
        <pc:spChg chg="mod">
          <ac:chgData name="Baskar, Ramasamy" userId="4d313037-020b-48b9-a4a5-374de6a068b3" providerId="ADAL" clId="{251E4901-C146-45C8-B280-9202A1222F0E}" dt="2022-09-20T21:16:20.636" v="5348" actId="20577"/>
          <ac:spMkLst>
            <pc:docMk/>
            <pc:sldMk cId="2883140232" sldId="256"/>
            <ac:spMk id="56" creationId="{0CF06131-B19E-44A9-8230-87F68D62111D}"/>
          </ac:spMkLst>
        </pc:spChg>
        <pc:spChg chg="del mod">
          <ac:chgData name="Baskar, Ramasamy" userId="4d313037-020b-48b9-a4a5-374de6a068b3" providerId="ADAL" clId="{251E4901-C146-45C8-B280-9202A1222F0E}" dt="2022-09-19T21:34:21.096" v="317" actId="478"/>
          <ac:spMkLst>
            <pc:docMk/>
            <pc:sldMk cId="2883140232" sldId="256"/>
            <ac:spMk id="57" creationId="{2AFD0E01-9D2A-4E49-8E1E-D2A3F811618E}"/>
          </ac:spMkLst>
        </pc:spChg>
        <pc:spChg chg="mod">
          <ac:chgData name="Baskar, Ramasamy" userId="4d313037-020b-48b9-a4a5-374de6a068b3" providerId="ADAL" clId="{251E4901-C146-45C8-B280-9202A1222F0E}" dt="2022-09-20T21:14:23.016" v="5330" actId="207"/>
          <ac:spMkLst>
            <pc:docMk/>
            <pc:sldMk cId="2883140232" sldId="256"/>
            <ac:spMk id="58" creationId="{7FA88D65-5CE0-4311-895A-560B023C6B2B}"/>
          </ac:spMkLst>
        </pc:spChg>
        <pc:spChg chg="add mod">
          <ac:chgData name="Baskar, Ramasamy" userId="4d313037-020b-48b9-a4a5-374de6a068b3" providerId="ADAL" clId="{251E4901-C146-45C8-B280-9202A1222F0E}" dt="2022-09-20T17:36:13.523" v="5064" actId="693"/>
          <ac:spMkLst>
            <pc:docMk/>
            <pc:sldMk cId="2883140232" sldId="256"/>
            <ac:spMk id="59" creationId="{3B465EC6-C1DB-40C0-8B4D-74169060C169}"/>
          </ac:spMkLst>
        </pc:spChg>
        <pc:spChg chg="add mod">
          <ac:chgData name="Baskar, Ramasamy" userId="4d313037-020b-48b9-a4a5-374de6a068b3" providerId="ADAL" clId="{251E4901-C146-45C8-B280-9202A1222F0E}" dt="2022-09-20T17:36:30.539" v="5065" actId="693"/>
          <ac:spMkLst>
            <pc:docMk/>
            <pc:sldMk cId="2883140232" sldId="256"/>
            <ac:spMk id="60" creationId="{1B75F96B-D056-49BC-86CA-33E397EA6644}"/>
          </ac:spMkLst>
        </pc:spChg>
        <pc:spChg chg="mod">
          <ac:chgData name="Baskar, Ramasamy" userId="4d313037-020b-48b9-a4a5-374de6a068b3" providerId="ADAL" clId="{251E4901-C146-45C8-B280-9202A1222F0E}" dt="2022-09-20T21:14:30.578" v="5331" actId="207"/>
          <ac:spMkLst>
            <pc:docMk/>
            <pc:sldMk cId="2883140232" sldId="256"/>
            <ac:spMk id="62" creationId="{33309924-8A4F-4D0B-8986-D0C780F79826}"/>
          </ac:spMkLst>
        </pc:spChg>
        <pc:spChg chg="mod">
          <ac:chgData name="Baskar, Ramasamy" userId="4d313037-020b-48b9-a4a5-374de6a068b3" providerId="ADAL" clId="{251E4901-C146-45C8-B280-9202A1222F0E}" dt="2022-09-20T21:15:31.708" v="5332" actId="207"/>
          <ac:spMkLst>
            <pc:docMk/>
            <pc:sldMk cId="2883140232" sldId="256"/>
            <ac:spMk id="63" creationId="{857D3B3B-7463-4496-8B64-AEDA78A33F36}"/>
          </ac:spMkLst>
        </pc:spChg>
        <pc:spChg chg="del mod">
          <ac:chgData name="Baskar, Ramasamy" userId="4d313037-020b-48b9-a4a5-374de6a068b3" providerId="ADAL" clId="{251E4901-C146-45C8-B280-9202A1222F0E}" dt="2022-09-19T21:34:23.766" v="318" actId="478"/>
          <ac:spMkLst>
            <pc:docMk/>
            <pc:sldMk cId="2883140232" sldId="256"/>
            <ac:spMk id="64" creationId="{FAAC0DC4-DC1F-49A1-9009-992EA4201722}"/>
          </ac:spMkLst>
        </pc:spChg>
        <pc:spChg chg="mod">
          <ac:chgData name="Baskar, Ramasamy" userId="4d313037-020b-48b9-a4a5-374de6a068b3" providerId="ADAL" clId="{251E4901-C146-45C8-B280-9202A1222F0E}" dt="2022-09-20T21:14:07.066" v="5329" actId="20577"/>
          <ac:spMkLst>
            <pc:docMk/>
            <pc:sldMk cId="2883140232" sldId="256"/>
            <ac:spMk id="65" creationId="{25E4A610-27A9-402C-94E4-C554919A1053}"/>
          </ac:spMkLst>
        </pc:spChg>
        <pc:spChg chg="mod">
          <ac:chgData name="Baskar, Ramasamy" userId="4d313037-020b-48b9-a4a5-374de6a068b3" providerId="ADAL" clId="{251E4901-C146-45C8-B280-9202A1222F0E}" dt="2022-09-20T21:13:44.458" v="5304" actId="1036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251E4901-C146-45C8-B280-9202A1222F0E}" dt="2022-09-20T17:36:45.291" v="5066" actId="693"/>
          <ac:spMkLst>
            <pc:docMk/>
            <pc:sldMk cId="2883140232" sldId="256"/>
            <ac:spMk id="67" creationId="{D749B2B9-2C71-4F17-BED2-EE7DBA3603D1}"/>
          </ac:spMkLst>
        </pc:spChg>
        <pc:spChg chg="add mod">
          <ac:chgData name="Baskar, Ramasamy" userId="4d313037-020b-48b9-a4a5-374de6a068b3" providerId="ADAL" clId="{251E4901-C146-45C8-B280-9202A1222F0E}" dt="2022-09-20T17:37:54.026" v="5067" actId="207"/>
          <ac:spMkLst>
            <pc:docMk/>
            <pc:sldMk cId="2883140232" sldId="256"/>
            <ac:spMk id="68" creationId="{72F730EF-00FD-48CD-9F36-A711AD7126A0}"/>
          </ac:spMkLst>
        </pc:spChg>
        <pc:spChg chg="add mod">
          <ac:chgData name="Baskar, Ramasamy" userId="4d313037-020b-48b9-a4a5-374de6a068b3" providerId="ADAL" clId="{251E4901-C146-45C8-B280-9202A1222F0E}" dt="2022-09-20T21:04:51.309" v="5104" actId="20577"/>
          <ac:spMkLst>
            <pc:docMk/>
            <pc:sldMk cId="2883140232" sldId="256"/>
            <ac:spMk id="69" creationId="{CC1671E4-6CFD-444B-9E38-D2C9E2E44D09}"/>
          </ac:spMkLst>
        </pc:spChg>
        <pc:spChg chg="add 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70" creationId="{9F15659A-CCE8-4D51-933D-1A1E6AAD10CC}"/>
          </ac:spMkLst>
        </pc:spChg>
        <pc:spChg chg="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76" creationId="{CE40CA7C-367D-47F7-ACDB-C1C5AFDCC282}"/>
          </ac:spMkLst>
        </pc:spChg>
        <pc:spChg chg="mod">
          <ac:chgData name="Baskar, Ramasamy" userId="4d313037-020b-48b9-a4a5-374de6a068b3" providerId="ADAL" clId="{251E4901-C146-45C8-B280-9202A1222F0E}" dt="2022-09-20T17:35:09.141" v="5063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82" creationId="{9C347555-8850-40E3-A6F7-C5ACC02B163F}"/>
          </ac:spMkLst>
        </pc:spChg>
        <pc:spChg chg="add mod">
          <ac:chgData name="Baskar, Ramasamy" userId="4d313037-020b-48b9-a4a5-374de6a068b3" providerId="ADAL" clId="{251E4901-C146-45C8-B280-9202A1222F0E}" dt="2022-09-20T17:22:28.651" v="4616" actId="1037"/>
          <ac:spMkLst>
            <pc:docMk/>
            <pc:sldMk cId="2883140232" sldId="256"/>
            <ac:spMk id="86" creationId="{A23DDA9B-25AF-4859-838E-2B83E6CB1D07}"/>
          </ac:spMkLst>
        </pc:spChg>
        <pc:spChg chg="del">
          <ac:chgData name="Baskar, Ramasamy" userId="4d313037-020b-48b9-a4a5-374de6a068b3" providerId="ADAL" clId="{251E4901-C146-45C8-B280-9202A1222F0E}" dt="2022-09-19T21:26:17.128" v="228" actId="478"/>
          <ac:spMkLst>
            <pc:docMk/>
            <pc:sldMk cId="2883140232" sldId="256"/>
            <ac:spMk id="87" creationId="{3A7D0BB6-3BA4-4F18-BE19-105D4AC24A8E}"/>
          </ac:spMkLst>
        </pc:spChg>
        <pc:spChg chg="add mod">
          <ac:chgData name="Baskar, Ramasamy" userId="4d313037-020b-48b9-a4a5-374de6a068b3" providerId="ADAL" clId="{251E4901-C146-45C8-B280-9202A1222F0E}" dt="2022-09-20T07:46:22.288" v="4406" actId="1038"/>
          <ac:spMkLst>
            <pc:docMk/>
            <pc:sldMk cId="2883140232" sldId="256"/>
            <ac:spMk id="89" creationId="{51E5C6FE-DA03-4FCD-AC1D-5566E82EAAB6}"/>
          </ac:spMkLst>
        </pc:spChg>
        <pc:spChg chg="add del mod">
          <ac:chgData name="Baskar, Ramasamy" userId="4d313037-020b-48b9-a4a5-374de6a068b3" providerId="ADAL" clId="{251E4901-C146-45C8-B280-9202A1222F0E}" dt="2022-09-20T17:31:55.419" v="4964" actId="478"/>
          <ac:spMkLst>
            <pc:docMk/>
            <pc:sldMk cId="2883140232" sldId="256"/>
            <ac:spMk id="92" creationId="{D501D55E-E79F-4F18-A2B0-39D784F24989}"/>
          </ac:spMkLst>
        </pc:spChg>
        <pc:spChg chg="del">
          <ac:chgData name="Baskar, Ramasamy" userId="4d313037-020b-48b9-a4a5-374de6a068b3" providerId="ADAL" clId="{251E4901-C146-45C8-B280-9202A1222F0E}" dt="2022-09-19T21:25:25.997" v="226" actId="478"/>
          <ac:spMkLst>
            <pc:docMk/>
            <pc:sldMk cId="2883140232" sldId="256"/>
            <ac:spMk id="93" creationId="{F298CE7A-7C63-4CB6-87D5-F072BCD7CBA5}"/>
          </ac:spMkLst>
        </pc:spChg>
        <pc:spChg chg="mod">
          <ac:chgData name="Baskar, Ramasamy" userId="4d313037-020b-48b9-a4a5-374de6a068b3" providerId="ADAL" clId="{251E4901-C146-45C8-B280-9202A1222F0E}" dt="2022-09-20T17:22:11.898" v="4614" actId="103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251E4901-C146-45C8-B280-9202A1222F0E}" dt="2022-09-20T17:32:06.271" v="5003" actId="1036"/>
          <ac:spMkLst>
            <pc:docMk/>
            <pc:sldMk cId="2883140232" sldId="256"/>
            <ac:spMk id="98" creationId="{0508C3F3-8932-4067-B53C-8EEF7AFD5267}"/>
          </ac:spMkLst>
        </pc:spChg>
        <pc:spChg chg="del mod">
          <ac:chgData name="Baskar, Ramasamy" userId="4d313037-020b-48b9-a4a5-374de6a068b3" providerId="ADAL" clId="{251E4901-C146-45C8-B280-9202A1222F0E}" dt="2022-09-19T22:06:27.739" v="1539" actId="478"/>
          <ac:spMkLst>
            <pc:docMk/>
            <pc:sldMk cId="2883140232" sldId="256"/>
            <ac:spMk id="99" creationId="{E44E2A57-C233-4AEB-8844-5D7B20E7D947}"/>
          </ac:spMkLst>
        </pc:spChg>
        <pc:spChg chg="mod">
          <ac:chgData name="Baskar, Ramasamy" userId="4d313037-020b-48b9-a4a5-374de6a068b3" providerId="ADAL" clId="{251E4901-C146-45C8-B280-9202A1222F0E}" dt="2022-09-20T21:22:17.427" v="5395" actId="1036"/>
          <ac:spMkLst>
            <pc:docMk/>
            <pc:sldMk cId="2883140232" sldId="256"/>
            <ac:spMk id="100" creationId="{46894439-D995-4B38-A6BC-0510B011D43D}"/>
          </ac:spMkLst>
        </pc:spChg>
        <pc:spChg chg="mod">
          <ac:chgData name="Baskar, Ramasamy" userId="4d313037-020b-48b9-a4a5-374de6a068b3" providerId="ADAL" clId="{251E4901-C146-45C8-B280-9202A1222F0E}" dt="2022-09-20T17:22:11.898" v="4614" actId="1037"/>
          <ac:spMkLst>
            <pc:docMk/>
            <pc:sldMk cId="2883140232" sldId="256"/>
            <ac:spMk id="105" creationId="{1D9206A9-8C46-43D9-9735-D63B22D25044}"/>
          </ac:spMkLst>
        </pc:spChg>
        <pc:graphicFrameChg chg="add del mod modGraphic">
          <ac:chgData name="Baskar, Ramasamy" userId="4d313037-020b-48b9-a4a5-374de6a068b3" providerId="ADAL" clId="{251E4901-C146-45C8-B280-9202A1222F0E}" dt="2022-09-20T17:28:16.475" v="4658" actId="478"/>
          <ac:graphicFrameMkLst>
            <pc:docMk/>
            <pc:sldMk cId="2883140232" sldId="256"/>
            <ac:graphicFrameMk id="2" creationId="{B5F7087D-36AE-419C-AFE4-7425DCB5E9DA}"/>
          </ac:graphicFrameMkLst>
        </pc:graphicFrameChg>
        <pc:graphicFrameChg chg="add del mod">
          <ac:chgData name="Baskar, Ramasamy" userId="4d313037-020b-48b9-a4a5-374de6a068b3" providerId="ADAL" clId="{251E4901-C146-45C8-B280-9202A1222F0E}" dt="2022-09-19T21:21:04.548" v="23"/>
          <ac:graphicFrameMkLst>
            <pc:docMk/>
            <pc:sldMk cId="2883140232" sldId="256"/>
            <ac:graphicFrameMk id="5" creationId="{0BA0B1F8-B99A-4D4B-8252-7BCA865A641D}"/>
          </ac:graphicFrameMkLst>
        </pc:graphicFrameChg>
        <pc:picChg chg="del">
          <ac:chgData name="Baskar, Ramasamy" userId="4d313037-020b-48b9-a4a5-374de6a068b3" providerId="ADAL" clId="{251E4901-C146-45C8-B280-9202A1222F0E}" dt="2022-09-19T21:20:52.346" v="20" actId="478"/>
          <ac:picMkLst>
            <pc:docMk/>
            <pc:sldMk cId="2883140232" sldId="256"/>
            <ac:picMk id="6" creationId="{E8287777-BFDD-4195-A7D2-EE6FDFA4046A}"/>
          </ac:picMkLst>
        </pc:picChg>
        <pc:picChg chg="del">
          <ac:chgData name="Baskar, Ramasamy" userId="4d313037-020b-48b9-a4a5-374de6a068b3" providerId="ADAL" clId="{251E4901-C146-45C8-B280-9202A1222F0E}" dt="2022-09-19T21:20:54.441" v="21" actId="478"/>
          <ac:picMkLst>
            <pc:docMk/>
            <pc:sldMk cId="2883140232" sldId="256"/>
            <ac:picMk id="8" creationId="{B00384E0-0E12-4A2B-AB60-B88488901717}"/>
          </ac:picMkLst>
        </pc:picChg>
        <pc:picChg chg="add mod">
          <ac:chgData name="Baskar, Ramasamy" userId="4d313037-020b-48b9-a4a5-374de6a068b3" providerId="ADAL" clId="{251E4901-C146-45C8-B280-9202A1222F0E}" dt="2022-09-20T07:50:54.442" v="4407" actId="1440"/>
          <ac:picMkLst>
            <pc:docMk/>
            <pc:sldMk cId="2883140232" sldId="256"/>
            <ac:picMk id="12" creationId="{203930F2-AA78-40AF-9D8B-309E5A9B92AE}"/>
          </ac:picMkLst>
        </pc:picChg>
        <pc:picChg chg="del mod">
          <ac:chgData name="Baskar, Ramasamy" userId="4d313037-020b-48b9-a4a5-374de6a068b3" providerId="ADAL" clId="{251E4901-C146-45C8-B280-9202A1222F0E}" dt="2022-09-19T21:28:17.895" v="238" actId="478"/>
          <ac:picMkLst>
            <pc:docMk/>
            <pc:sldMk cId="2883140232" sldId="256"/>
            <ac:picMk id="17" creationId="{11E7BBD6-75FE-45BC-87C7-172C333ECDB0}"/>
          </ac:picMkLst>
        </pc:picChg>
        <pc:picChg chg="del mod">
          <ac:chgData name="Baskar, Ramasamy" userId="4d313037-020b-48b9-a4a5-374de6a068b3" providerId="ADAL" clId="{251E4901-C146-45C8-B280-9202A1222F0E}" dt="2022-09-19T21:38:57.211" v="570" actId="478"/>
          <ac:picMkLst>
            <pc:docMk/>
            <pc:sldMk cId="2883140232" sldId="256"/>
            <ac:picMk id="19" creationId="{A3A05751-8944-43BF-AA99-2F9D6C02C83F}"/>
          </ac:picMkLst>
        </pc:picChg>
        <pc:picChg chg="add mod">
          <ac:chgData name="Baskar, Ramasamy" userId="4d313037-020b-48b9-a4a5-374de6a068b3" providerId="ADAL" clId="{251E4901-C146-45C8-B280-9202A1222F0E}" dt="2022-09-20T21:12:06.341" v="5255" actId="1038"/>
          <ac:picMkLst>
            <pc:docMk/>
            <pc:sldMk cId="2883140232" sldId="256"/>
            <ac:picMk id="31" creationId="{EC78A96A-6F05-467C-9724-06F5CA522F8B}"/>
          </ac:picMkLst>
        </pc:picChg>
        <pc:picChg chg="del mod">
          <ac:chgData name="Baskar, Ramasamy" userId="4d313037-020b-48b9-a4a5-374de6a068b3" providerId="ADAL" clId="{251E4901-C146-45C8-B280-9202A1222F0E}" dt="2022-09-19T21:34:12.150" v="314" actId="478"/>
          <ac:picMkLst>
            <pc:docMk/>
            <pc:sldMk cId="2883140232" sldId="256"/>
            <ac:picMk id="32" creationId="{C87869B5-A977-47C1-B7F5-5ABF394192D3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251E4901-C146-45C8-B280-9202A1222F0E}" dt="2022-09-20T17:38:02.107" v="5069" actId="1038"/>
          <ac:picMkLst>
            <pc:docMk/>
            <pc:sldMk cId="2883140232" sldId="256"/>
            <ac:picMk id="35" creationId="{D4C18E68-366E-428C-91F6-89EFD26BC31F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6" creationId="{C81E5AC4-806E-49E1-8290-C6B32D99725F}"/>
          </ac:picMkLst>
        </pc:picChg>
        <pc:picChg chg="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38" creationId="{E8FA3FFA-C3E2-4BED-9024-474EAD1C4722}"/>
          </ac:picMkLst>
        </pc:picChg>
        <pc:picChg chg="del mod">
          <ac:chgData name="Baskar, Ramasamy" userId="4d313037-020b-48b9-a4a5-374de6a068b3" providerId="ADAL" clId="{251E4901-C146-45C8-B280-9202A1222F0E}" dt="2022-09-19T22:08:38.624" v="1630" actId="478"/>
          <ac:picMkLst>
            <pc:docMk/>
            <pc:sldMk cId="2883140232" sldId="256"/>
            <ac:picMk id="72" creationId="{5D886D8E-F2FD-4E2A-9C9B-387E5987DCD0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79" creationId="{8BA39573-0A4A-4FAD-B449-6CA35C13BCBE}"/>
          </ac:picMkLst>
        </pc:picChg>
        <pc:picChg chg="del mod">
          <ac:chgData name="Baskar, Ramasamy" userId="4d313037-020b-48b9-a4a5-374de6a068b3" providerId="ADAL" clId="{251E4901-C146-45C8-B280-9202A1222F0E}" dt="2022-09-19T22:40:48.022" v="3646" actId="478"/>
          <ac:picMkLst>
            <pc:docMk/>
            <pc:sldMk cId="2883140232" sldId="256"/>
            <ac:picMk id="80" creationId="{8BBD966C-0FC2-404C-890A-F6DDF4969E56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83" creationId="{E800DB0D-7E06-41B4-989D-F18F3F80224A}"/>
          </ac:picMkLst>
        </pc:picChg>
        <pc:picChg chg="del">
          <ac:chgData name="Baskar, Ramasamy" userId="4d313037-020b-48b9-a4a5-374de6a068b3" providerId="ADAL" clId="{251E4901-C146-45C8-B280-9202A1222F0E}" dt="2022-09-19T21:26:17.128" v="228" actId="478"/>
          <ac:picMkLst>
            <pc:docMk/>
            <pc:sldMk cId="2883140232" sldId="256"/>
            <ac:picMk id="85" creationId="{3E51FE43-05D2-4843-85CB-902EB334CB25}"/>
          </ac:picMkLst>
        </pc:picChg>
        <pc:picChg chg="add mod">
          <ac:chgData name="Baskar, Ramasamy" userId="4d313037-020b-48b9-a4a5-374de6a068b3" providerId="ADAL" clId="{251E4901-C146-45C8-B280-9202A1222F0E}" dt="2022-09-20T07:46:22.288" v="4406" actId="1038"/>
          <ac:picMkLst>
            <pc:docMk/>
            <pc:sldMk cId="2883140232" sldId="256"/>
            <ac:picMk id="90" creationId="{23F749ED-C706-44E1-8B75-84396FFDDA87}"/>
          </ac:picMkLst>
        </pc:picChg>
        <pc:picChg chg="add del mod">
          <ac:chgData name="Baskar, Ramasamy" userId="4d313037-020b-48b9-a4a5-374de6a068b3" providerId="ADAL" clId="{251E4901-C146-45C8-B280-9202A1222F0E}" dt="2022-09-19T22:40:22.542" v="3644" actId="478"/>
          <ac:picMkLst>
            <pc:docMk/>
            <pc:sldMk cId="2883140232" sldId="256"/>
            <ac:picMk id="94" creationId="{693B967B-CF02-4334-A8C3-F974B3BC99BB}"/>
          </ac:picMkLst>
        </pc:picChg>
        <pc:picChg chg="add del mod">
          <ac:chgData name="Baskar, Ramasamy" userId="4d313037-020b-48b9-a4a5-374de6a068b3" providerId="ADAL" clId="{251E4901-C146-45C8-B280-9202A1222F0E}" dt="2022-09-19T22:40:19.012" v="3643" actId="478"/>
          <ac:picMkLst>
            <pc:docMk/>
            <pc:sldMk cId="2883140232" sldId="256"/>
            <ac:picMk id="96" creationId="{AD6B8411-5C59-4B32-B194-61D5F232A5ED}"/>
          </ac:picMkLst>
        </pc:picChg>
        <pc:cxnChg chg="del mod">
          <ac:chgData name="Baskar, Ramasamy" userId="4d313037-020b-48b9-a4a5-374de6a068b3" providerId="ADAL" clId="{251E4901-C146-45C8-B280-9202A1222F0E}" dt="2022-09-19T21:39:16.606" v="571" actId="478"/>
          <ac:cxnSpMkLst>
            <pc:docMk/>
            <pc:sldMk cId="2883140232" sldId="256"/>
            <ac:cxnSpMk id="43" creationId="{20A195D2-C0D8-4FBC-82A1-E5A0870C3B19}"/>
          </ac:cxnSpMkLst>
        </pc:cxnChg>
        <pc:cxnChg chg="mod">
          <ac:chgData name="Baskar, Ramasamy" userId="4d313037-020b-48b9-a4a5-374de6a068b3" providerId="ADAL" clId="{251E4901-C146-45C8-B280-9202A1222F0E}" dt="2022-09-20T07:46:22.288" v="4406" actId="1038"/>
          <ac:cxnSpMkLst>
            <pc:docMk/>
            <pc:sldMk cId="2883140232" sldId="256"/>
            <ac:cxnSpMk id="48" creationId="{16B5AB8C-C168-4009-9A44-CDDA8148D2EA}"/>
          </ac:cxnSpMkLst>
        </pc:cxnChg>
        <pc:cxnChg chg="mod">
          <ac:chgData name="Baskar, Ramasamy" userId="4d313037-020b-48b9-a4a5-374de6a068b3" providerId="ADAL" clId="{251E4901-C146-45C8-B280-9202A1222F0E}" dt="2022-09-20T07:46:22.288" v="4406" actId="1038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251E4901-C146-45C8-B280-9202A1222F0E}" dt="2022-09-20T12:50:51.702" v="4435" actId="478"/>
          <ac:cxnSpMkLst>
            <pc:docMk/>
            <pc:sldMk cId="2883140232" sldId="256"/>
            <ac:cxnSpMk id="73" creationId="{79BCE21C-1CA0-49A7-812F-C1D2B4FE4B8C}"/>
          </ac:cxnSpMkLst>
        </pc:cxnChg>
        <pc:cxnChg chg="del mod">
          <ac:chgData name="Baskar, Ramasamy" userId="4d313037-020b-48b9-a4a5-374de6a068b3" providerId="ADAL" clId="{251E4901-C146-45C8-B280-9202A1222F0E}" dt="2022-09-20T17:21:57.185" v="4582" actId="478"/>
          <ac:cxnSpMkLst>
            <pc:docMk/>
            <pc:sldMk cId="2883140232" sldId="256"/>
            <ac:cxnSpMk id="74" creationId="{9012C404-965B-4BE5-9BD5-D84E36FB7ADF}"/>
          </ac:cxnSpMkLst>
        </pc:cxnChg>
        <pc:cxnChg chg="del">
          <ac:chgData name="Baskar, Ramasamy" userId="4d313037-020b-48b9-a4a5-374de6a068b3" providerId="ADAL" clId="{251E4901-C146-45C8-B280-9202A1222F0E}" dt="2022-09-19T21:23:43.905" v="224" actId="478"/>
          <ac:cxnSpMkLst>
            <pc:docMk/>
            <pc:sldMk cId="2883140232" sldId="256"/>
            <ac:cxnSpMk id="78" creationId="{5635B18E-4F1A-4213-BB43-17DA4872CA5C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81" creationId="{6CB882A6-4465-4CBF-B4AD-CB5D262D4811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84" creationId="{4FA8EAA1-0DF1-4F90-AE3C-2812784B58C5}"/>
          </ac:cxnSpMkLst>
        </pc:cxnChg>
        <pc:cxnChg chg="del mod">
          <ac:chgData name="Baskar, Ramasamy" userId="4d313037-020b-48b9-a4a5-374de6a068b3" providerId="ADAL" clId="{251E4901-C146-45C8-B280-9202A1222F0E}" dt="2022-09-19T21:26:45.063" v="230" actId="478"/>
          <ac:cxnSpMkLst>
            <pc:docMk/>
            <pc:sldMk cId="2883140232" sldId="256"/>
            <ac:cxnSpMk id="88" creationId="{16D484B2-B7A1-4AC2-A69C-8786408EC603}"/>
          </ac:cxnSpMkLst>
        </pc:cxnChg>
        <pc:cxnChg chg="del">
          <ac:chgData name="Baskar, Ramasamy" userId="4d313037-020b-48b9-a4a5-374de6a068b3" providerId="ADAL" clId="{251E4901-C146-45C8-B280-9202A1222F0E}" dt="2022-09-19T21:26:17.128" v="228" actId="478"/>
          <ac:cxnSpMkLst>
            <pc:docMk/>
            <pc:sldMk cId="2883140232" sldId="256"/>
            <ac:cxnSpMk id="91" creationId="{D9BA65CB-0D52-4063-AAFA-E4F680635408}"/>
          </ac:cxnSpMkLst>
        </pc:cxnChg>
        <pc:cxnChg chg="del mod">
          <ac:chgData name="Baskar, Ramasamy" userId="4d313037-020b-48b9-a4a5-374de6a068b3" providerId="ADAL" clId="{251E4901-C146-45C8-B280-9202A1222F0E}" dt="2022-09-19T22:16:27.262" v="2335" actId="478"/>
          <ac:cxnSpMkLst>
            <pc:docMk/>
            <pc:sldMk cId="2883140232" sldId="256"/>
            <ac:cxnSpMk id="97" creationId="{A02AEBB9-ABD4-42A9-AC6B-A111BB2ECBA1}"/>
          </ac:cxnSpMkLst>
        </pc:cxnChg>
        <pc:cxnChg chg="del mod">
          <ac:chgData name="Baskar, Ramasamy" userId="4d313037-020b-48b9-a4a5-374de6a068b3" providerId="ADAL" clId="{251E4901-C146-45C8-B280-9202A1222F0E}" dt="2022-09-19T22:18:11.413" v="2514" actId="478"/>
          <ac:cxnSpMkLst>
            <pc:docMk/>
            <pc:sldMk cId="2883140232" sldId="256"/>
            <ac:cxnSpMk id="106" creationId="{94A3757E-9FD6-4852-AA7A-A10E72AA31B9}"/>
          </ac:cxnSpMkLst>
        </pc:cxnChg>
        <pc:cxnChg chg="del mod">
          <ac:chgData name="Baskar, Ramasamy" userId="4d313037-020b-48b9-a4a5-374de6a068b3" providerId="ADAL" clId="{251E4901-C146-45C8-B280-9202A1222F0E}" dt="2022-09-19T22:17:16.487" v="2393" actId="478"/>
          <ac:cxnSpMkLst>
            <pc:docMk/>
            <pc:sldMk cId="2883140232" sldId="256"/>
            <ac:cxnSpMk id="109" creationId="{0B5F132B-4B2E-40CB-956D-DD4B7394A6D3}"/>
          </ac:cxnSpMkLst>
        </pc:cxnChg>
      </pc:sldChg>
      <pc:sldMasterChg chg="setBg modSldLayout">
        <pc:chgData name="Baskar, Ramasamy" userId="4d313037-020b-48b9-a4a5-374de6a068b3" providerId="ADAL" clId="{251E4901-C146-45C8-B280-9202A1222F0E}" dt="2022-09-19T22:24:28.685" v="2708"/>
        <pc:sldMasterMkLst>
          <pc:docMk/>
          <pc:sldMasterMk cId="962020452" sldId="2147483648"/>
        </pc:sldMasterMkLst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716320158" sldId="2147483649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2667778903" sldId="2147483650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13450773" sldId="2147483651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995134034" sldId="2147483652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475832116" sldId="2147483653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591444403" sldId="2147483654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355414263" sldId="2147483655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63557606" sldId="2147483656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1752876516" sldId="2147483657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3934992666" sldId="2147483658"/>
          </pc:sldLayoutMkLst>
        </pc:sldLayoutChg>
        <pc:sldLayoutChg chg="setBg">
          <pc:chgData name="Baskar, Ramasamy" userId="4d313037-020b-48b9-a4a5-374de6a068b3" providerId="ADAL" clId="{251E4901-C146-45C8-B280-9202A1222F0E}" dt="2022-09-19T22:24:28.685" v="2708"/>
          <pc:sldLayoutMkLst>
            <pc:docMk/>
            <pc:sldMasterMk cId="962020452" sldId="2147483648"/>
            <pc:sldLayoutMk cId="29529177" sldId="2147483659"/>
          </pc:sldLayoutMkLst>
        </pc:sldLayoutChg>
      </pc:sldMasterChg>
    </pc:docChg>
  </pc:docChgLst>
  <pc:docChgLst>
    <pc:chgData name="Baskar, Ramasamy" userId="4d313037-020b-48b9-a4a5-374de6a068b3" providerId="ADAL" clId="{C0D116D5-108B-47BB-BF2B-2A6D1E350D80}"/>
    <pc:docChg chg="undo custSel modSld">
      <pc:chgData name="Baskar, Ramasamy" userId="4d313037-020b-48b9-a4a5-374de6a068b3" providerId="ADAL" clId="{C0D116D5-108B-47BB-BF2B-2A6D1E350D80}" dt="2022-09-19T21:18:29.599" v="5396" actId="1036"/>
      <pc:docMkLst>
        <pc:docMk/>
      </pc:docMkLst>
      <pc:sldChg chg="addSp delSp modSp mod">
        <pc:chgData name="Baskar, Ramasamy" userId="4d313037-020b-48b9-a4a5-374de6a068b3" providerId="ADAL" clId="{C0D116D5-108B-47BB-BF2B-2A6D1E350D80}" dt="2022-09-19T21:18:29.599" v="5396" actId="1036"/>
        <pc:sldMkLst>
          <pc:docMk/>
          <pc:sldMk cId="2883140232" sldId="256"/>
        </pc:sldMkLst>
        <pc:spChg chg="add mod">
          <ac:chgData name="Baskar, Ramasamy" userId="4d313037-020b-48b9-a4a5-374de6a068b3" providerId="ADAL" clId="{C0D116D5-108B-47BB-BF2B-2A6D1E350D80}" dt="2022-09-19T21:06:26.245" v="5283" actId="1035"/>
          <ac:spMkLst>
            <pc:docMk/>
            <pc:sldMk cId="2883140232" sldId="256"/>
            <ac:spMk id="2" creationId="{489196B3-5C32-46FC-B0F6-1B81DFC16AB0}"/>
          </ac:spMkLst>
        </pc:spChg>
        <pc:spChg chg="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4" creationId="{B8BF2D01-9CCA-474B-AF4F-DFDC3F399F47}"/>
          </ac:spMkLst>
        </pc:spChg>
        <pc:spChg chg="mod">
          <ac:chgData name="Baskar, Ramasamy" userId="4d313037-020b-48b9-a4a5-374de6a068b3" providerId="ADAL" clId="{C0D116D5-108B-47BB-BF2B-2A6D1E350D80}" dt="2022-09-19T21:18:17.892" v="5372" actId="14100"/>
          <ac:spMkLst>
            <pc:docMk/>
            <pc:sldMk cId="2883140232" sldId="256"/>
            <ac:spMk id="13" creationId="{1ABB8F84-EA4A-4AA5-BD5F-1B536DB0148F}"/>
          </ac:spMkLst>
        </pc:spChg>
        <pc:spChg chg="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0" creationId="{D405D284-E114-4523-850F-ABF34C2ED12C}"/>
          </ac:spMkLst>
        </pc:spChg>
        <pc:spChg chg="mod">
          <ac:chgData name="Baskar, Ramasamy" userId="4d313037-020b-48b9-a4a5-374de6a068b3" providerId="ADAL" clId="{C0D116D5-108B-47BB-BF2B-2A6D1E350D80}" dt="2022-09-19T21:18:29.599" v="5396" actId="1036"/>
          <ac:spMkLst>
            <pc:docMk/>
            <pc:sldMk cId="2883140232" sldId="256"/>
            <ac:spMk id="21" creationId="{A0A28165-870B-4983-B839-650BE486E816}"/>
          </ac:spMkLst>
        </pc:spChg>
        <pc:spChg chg="add mod">
          <ac:chgData name="Baskar, Ramasamy" userId="4d313037-020b-48b9-a4a5-374de6a068b3" providerId="ADAL" clId="{C0D116D5-108B-47BB-BF2B-2A6D1E350D80}" dt="2022-09-19T17:39:21.162" v="4680" actId="1035"/>
          <ac:spMkLst>
            <pc:docMk/>
            <pc:sldMk cId="2883140232" sldId="256"/>
            <ac:spMk id="23" creationId="{75C2B630-E463-4D30-BB38-B0633D6005B3}"/>
          </ac:spMkLst>
        </pc:spChg>
        <pc:spChg chg="add mod">
          <ac:chgData name="Baskar, Ramasamy" userId="4d313037-020b-48b9-a4a5-374de6a068b3" providerId="ADAL" clId="{C0D116D5-108B-47BB-BF2B-2A6D1E350D80}" dt="2022-09-19T17:39:26.796" v="4686" actId="1035"/>
          <ac:spMkLst>
            <pc:docMk/>
            <pc:sldMk cId="2883140232" sldId="256"/>
            <ac:spMk id="24" creationId="{EBAFCCBD-FDB4-48B0-9EC1-C082815E7D82}"/>
          </ac:spMkLst>
        </pc:spChg>
        <pc:spChg chg="add mod">
          <ac:chgData name="Baskar, Ramasamy" userId="4d313037-020b-48b9-a4a5-374de6a068b3" providerId="ADAL" clId="{C0D116D5-108B-47BB-BF2B-2A6D1E350D80}" dt="2022-09-19T17:38:53.446" v="4658" actId="1037"/>
          <ac:spMkLst>
            <pc:docMk/>
            <pc:sldMk cId="2883140232" sldId="256"/>
            <ac:spMk id="25" creationId="{4B40CBB8-87BE-4F60-8929-C8B73DE758B7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6" creationId="{8EBDBCC5-D6B4-4747-B4A8-3F81C30AC8A6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27" creationId="{409321F6-ACBA-41A7-B244-32BA52CCBC7F}"/>
          </ac:spMkLst>
        </pc:spChg>
        <pc:spChg chg="add mod">
          <ac:chgData name="Baskar, Ramasamy" userId="4d313037-020b-48b9-a4a5-374de6a068b3" providerId="ADAL" clId="{C0D116D5-108B-47BB-BF2B-2A6D1E350D80}" dt="2022-09-19T17:07:49.165" v="2290" actId="1037"/>
          <ac:spMkLst>
            <pc:docMk/>
            <pc:sldMk cId="2883140232" sldId="256"/>
            <ac:spMk id="30" creationId="{11907ECC-D75C-488C-BB3F-1D12647795B7}"/>
          </ac:spMkLst>
        </pc:spChg>
        <pc:spChg chg="add del mod">
          <ac:chgData name="Baskar, Ramasamy" userId="4d313037-020b-48b9-a4a5-374de6a068b3" providerId="ADAL" clId="{C0D116D5-108B-47BB-BF2B-2A6D1E350D80}" dt="2022-09-19T16:59:37.462" v="1899" actId="478"/>
          <ac:spMkLst>
            <pc:docMk/>
            <pc:sldMk cId="2883140232" sldId="256"/>
            <ac:spMk id="39" creationId="{EB7E6265-797A-43CA-B8FD-313E863D1F19}"/>
          </ac:spMkLst>
        </pc:spChg>
        <pc:spChg chg="add del mod">
          <ac:chgData name="Baskar, Ramasamy" userId="4d313037-020b-48b9-a4a5-374de6a068b3" providerId="ADAL" clId="{C0D116D5-108B-47BB-BF2B-2A6D1E350D80}" dt="2022-09-19T16:59:40.283" v="1900" actId="478"/>
          <ac:spMkLst>
            <pc:docMk/>
            <pc:sldMk cId="2883140232" sldId="256"/>
            <ac:spMk id="40" creationId="{427DD1A3-BD4A-4E4D-9F48-5EE8154C8D5E}"/>
          </ac:spMkLst>
        </pc:spChg>
        <pc:spChg chg="add del mod">
          <ac:chgData name="Baskar, Ramasamy" userId="4d313037-020b-48b9-a4a5-374de6a068b3" providerId="ADAL" clId="{C0D116D5-108B-47BB-BF2B-2A6D1E350D80}" dt="2022-09-19T16:59:41.776" v="1901" actId="478"/>
          <ac:spMkLst>
            <pc:docMk/>
            <pc:sldMk cId="2883140232" sldId="256"/>
            <ac:spMk id="41" creationId="{42160922-893C-4EFC-B359-FE55B3F7C569}"/>
          </ac:spMkLst>
        </pc:spChg>
        <pc:spChg chg="add del mod">
          <ac:chgData name="Baskar, Ramasamy" userId="4d313037-020b-48b9-a4a5-374de6a068b3" providerId="ADAL" clId="{C0D116D5-108B-47BB-BF2B-2A6D1E350D80}" dt="2022-09-19T16:46:57.868" v="1385"/>
          <ac:spMkLst>
            <pc:docMk/>
            <pc:sldMk cId="2883140232" sldId="256"/>
            <ac:spMk id="50" creationId="{B7459754-8137-4EA9-B34E-DAB0E0CD7A59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1" creationId="{50C911A3-04D6-4D59-836C-44A2809C54D6}"/>
          </ac:spMkLst>
        </pc:spChg>
        <pc:spChg chg="add mod">
          <ac:chgData name="Baskar, Ramasamy" userId="4d313037-020b-48b9-a4a5-374de6a068b3" providerId="ADAL" clId="{C0D116D5-108B-47BB-BF2B-2A6D1E350D80}" dt="2022-09-19T17:45:01.741" v="4791" actId="1038"/>
          <ac:spMkLst>
            <pc:docMk/>
            <pc:sldMk cId="2883140232" sldId="256"/>
            <ac:spMk id="53" creationId="{BF7BC967-6243-49C0-93AA-F40058899E8C}"/>
          </ac:spMkLst>
        </pc:spChg>
        <pc:spChg chg="add del mod">
          <ac:chgData name="Baskar, Ramasamy" userId="4d313037-020b-48b9-a4a5-374de6a068b3" providerId="ADAL" clId="{C0D116D5-108B-47BB-BF2B-2A6D1E350D80}" dt="2022-09-19T16:50:34.693" v="1515"/>
          <ac:spMkLst>
            <pc:docMk/>
            <pc:sldMk cId="2883140232" sldId="256"/>
            <ac:spMk id="54" creationId="{2F05A464-360D-4FB2-83F7-FAA27708F2E3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5" creationId="{5462AD0C-77D4-4252-A0D3-EB9B6BC21E14}"/>
          </ac:spMkLst>
        </pc:spChg>
        <pc:spChg chg="add mod">
          <ac:chgData name="Baskar, Ramasamy" userId="4d313037-020b-48b9-a4a5-374de6a068b3" providerId="ADAL" clId="{C0D116D5-108B-47BB-BF2B-2A6D1E350D80}" dt="2022-09-19T17:44:56.211" v="4787" actId="1038"/>
          <ac:spMkLst>
            <pc:docMk/>
            <pc:sldMk cId="2883140232" sldId="256"/>
            <ac:spMk id="56" creationId="{0CF06131-B19E-44A9-8230-87F68D62111D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7" creationId="{2AFD0E01-9D2A-4E49-8E1E-D2A3F811618E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58" creationId="{7FA88D65-5CE0-4311-895A-560B023C6B2B}"/>
          </ac:spMkLst>
        </pc:spChg>
        <pc:spChg chg="add del mod">
          <ac:chgData name="Baskar, Ramasamy" userId="4d313037-020b-48b9-a4a5-374de6a068b3" providerId="ADAL" clId="{C0D116D5-108B-47BB-BF2B-2A6D1E350D80}" dt="2022-09-19T17:02:02.962" v="2047"/>
          <ac:spMkLst>
            <pc:docMk/>
            <pc:sldMk cId="2883140232" sldId="256"/>
            <ac:spMk id="59" creationId="{0502BA75-27B7-4799-8615-5A6C10B1A9DC}"/>
          </ac:spMkLst>
        </pc:spChg>
        <pc:spChg chg="add del mod">
          <ac:chgData name="Baskar, Ramasamy" userId="4d313037-020b-48b9-a4a5-374de6a068b3" providerId="ADAL" clId="{C0D116D5-108B-47BB-BF2B-2A6D1E350D80}" dt="2022-09-19T17:02:41.597" v="2050" actId="478"/>
          <ac:spMkLst>
            <pc:docMk/>
            <pc:sldMk cId="2883140232" sldId="256"/>
            <ac:spMk id="60" creationId="{58EAE39D-A1DF-49DE-9495-6205AECC2783}"/>
          </ac:spMkLst>
        </pc:spChg>
        <pc:spChg chg="add del mod">
          <ac:chgData name="Baskar, Ramasamy" userId="4d313037-020b-48b9-a4a5-374de6a068b3" providerId="ADAL" clId="{C0D116D5-108B-47BB-BF2B-2A6D1E350D80}" dt="2022-09-19T17:04:16.981" v="2055" actId="478"/>
          <ac:spMkLst>
            <pc:docMk/>
            <pc:sldMk cId="2883140232" sldId="256"/>
            <ac:spMk id="61" creationId="{9E6292F2-E555-4EE7-83B6-D614892A468F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2" creationId="{33309924-8A4F-4D0B-8986-D0C780F79826}"/>
          </ac:spMkLst>
        </pc:spChg>
        <pc:spChg chg="add mod ord">
          <ac:chgData name="Baskar, Ramasamy" userId="4d313037-020b-48b9-a4a5-374de6a068b3" providerId="ADAL" clId="{C0D116D5-108B-47BB-BF2B-2A6D1E350D80}" dt="2022-09-19T17:44:19.136" v="4752" actId="14100"/>
          <ac:spMkLst>
            <pc:docMk/>
            <pc:sldMk cId="2883140232" sldId="256"/>
            <ac:spMk id="63" creationId="{857D3B3B-7463-4496-8B64-AEDA78A33F36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4" creationId="{FAAC0DC4-DC1F-49A1-9009-992EA4201722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5" creationId="{25E4A610-27A9-402C-94E4-C554919A1053}"/>
          </ac:spMkLst>
        </pc:spChg>
        <pc:spChg chg="add mod">
          <ac:chgData name="Baskar, Ramasamy" userId="4d313037-020b-48b9-a4a5-374de6a068b3" providerId="ADAL" clId="{C0D116D5-108B-47BB-BF2B-2A6D1E350D80}" dt="2022-09-19T17:43:55.764" v="4750" actId="1038"/>
          <ac:spMkLst>
            <pc:docMk/>
            <pc:sldMk cId="2883140232" sldId="256"/>
            <ac:spMk id="66" creationId="{ACDC60A4-1401-407D-9C62-2EA0A9EC2383}"/>
          </ac:spMkLst>
        </pc:spChg>
        <pc:spChg chg="add mod">
          <ac:chgData name="Baskar, Ramasamy" userId="4d313037-020b-48b9-a4a5-374de6a068b3" providerId="ADAL" clId="{C0D116D5-108B-47BB-BF2B-2A6D1E350D80}" dt="2022-09-19T21:15:50.480" v="5368" actId="20577"/>
          <ac:spMkLst>
            <pc:docMk/>
            <pc:sldMk cId="2883140232" sldId="256"/>
            <ac:spMk id="76" creationId="{CE40CA7C-367D-47F7-ACDB-C1C5AFDCC282}"/>
          </ac:spMkLst>
        </pc:spChg>
        <pc:spChg chg="add mod">
          <ac:chgData name="Baskar, Ramasamy" userId="4d313037-020b-48b9-a4a5-374de6a068b3" providerId="ADAL" clId="{C0D116D5-108B-47BB-BF2B-2A6D1E350D80}" dt="2022-09-19T17:42:17.713" v="4727" actId="1038"/>
          <ac:spMkLst>
            <pc:docMk/>
            <pc:sldMk cId="2883140232" sldId="256"/>
            <ac:spMk id="77" creationId="{51D1EA36-FF44-467B-B1CF-7E11F4A0DBA3}"/>
          </ac:spMkLst>
        </pc:spChg>
        <pc:spChg chg="add mod">
          <ac:chgData name="Baskar, Ramasamy" userId="4d313037-020b-48b9-a4a5-374de6a068b3" providerId="ADAL" clId="{C0D116D5-108B-47BB-BF2B-2A6D1E350D80}" dt="2022-09-19T21:13:13.906" v="5285" actId="14100"/>
          <ac:spMkLst>
            <pc:docMk/>
            <pc:sldMk cId="2883140232" sldId="256"/>
            <ac:spMk id="87" creationId="{3A7D0BB6-3BA4-4F18-BE19-105D4AC24A8E}"/>
          </ac:spMkLst>
        </pc:spChg>
        <pc:spChg chg="add mod ord">
          <ac:chgData name="Baskar, Ramasamy" userId="4d313037-020b-48b9-a4a5-374de6a068b3" providerId="ADAL" clId="{C0D116D5-108B-47BB-BF2B-2A6D1E350D80}" dt="2022-09-19T17:44:02.203" v="4751" actId="14100"/>
          <ac:spMkLst>
            <pc:docMk/>
            <pc:sldMk cId="2883140232" sldId="256"/>
            <ac:spMk id="93" creationId="{F298CE7A-7C63-4CB6-87D5-F072BCD7CBA5}"/>
          </ac:spMkLst>
        </pc:spChg>
        <pc:spChg chg="add mod">
          <ac:chgData name="Baskar, Ramasamy" userId="4d313037-020b-48b9-a4a5-374de6a068b3" providerId="ADAL" clId="{C0D116D5-108B-47BB-BF2B-2A6D1E350D80}" dt="2022-09-19T17:49:39.878" v="4993" actId="20577"/>
          <ac:spMkLst>
            <pc:docMk/>
            <pc:sldMk cId="2883140232" sldId="256"/>
            <ac:spMk id="95" creationId="{0C36E160-09A8-4B64-B2AA-56474FCC8941}"/>
          </ac:spMkLst>
        </pc:spChg>
        <pc:spChg chg="add mod">
          <ac:chgData name="Baskar, Ramasamy" userId="4d313037-020b-48b9-a4a5-374de6a068b3" providerId="ADAL" clId="{C0D116D5-108B-47BB-BF2B-2A6D1E350D80}" dt="2022-09-19T21:04:45.537" v="5194" actId="207"/>
          <ac:spMkLst>
            <pc:docMk/>
            <pc:sldMk cId="2883140232" sldId="256"/>
            <ac:spMk id="99" creationId="{E44E2A57-C233-4AEB-8844-5D7B20E7D947}"/>
          </ac:spMkLst>
        </pc:spChg>
        <pc:spChg chg="add mod">
          <ac:chgData name="Baskar, Ramasamy" userId="4d313037-020b-48b9-a4a5-374de6a068b3" providerId="ADAL" clId="{C0D116D5-108B-47BB-BF2B-2A6D1E350D80}" dt="2022-09-19T17:50:03.369" v="4998" actId="255"/>
          <ac:spMkLst>
            <pc:docMk/>
            <pc:sldMk cId="2883140232" sldId="256"/>
            <ac:spMk id="100" creationId="{46894439-D995-4B38-A6BC-0510B011D43D}"/>
          </ac:spMkLst>
        </pc:spChg>
        <pc:spChg chg="add mod">
          <ac:chgData name="Baskar, Ramasamy" userId="4d313037-020b-48b9-a4a5-374de6a068b3" providerId="ADAL" clId="{C0D116D5-108B-47BB-BF2B-2A6D1E350D80}" dt="2022-09-19T17:50:44.410" v="5089" actId="20577"/>
          <ac:spMkLst>
            <pc:docMk/>
            <pc:sldMk cId="2883140232" sldId="256"/>
            <ac:spMk id="105" creationId="{1D9206A9-8C46-43D9-9735-D63B22D25044}"/>
          </ac:spMkLst>
        </pc:sp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6" creationId="{E8287777-BFDD-4195-A7D2-EE6FDFA4046A}"/>
          </ac:picMkLst>
        </pc:picChg>
        <pc:picChg chg="mod">
          <ac:chgData name="Baskar, Ramasamy" userId="4d313037-020b-48b9-a4a5-374de6a068b3" providerId="ADAL" clId="{C0D116D5-108B-47BB-BF2B-2A6D1E350D80}" dt="2022-09-19T17:07:49.165" v="2290" actId="1037"/>
          <ac:picMkLst>
            <pc:docMk/>
            <pc:sldMk cId="2883140232" sldId="256"/>
            <ac:picMk id="8" creationId="{B00384E0-0E12-4A2B-AB60-B88488901717}"/>
          </ac:picMkLst>
        </pc:picChg>
        <pc:picChg chg="del mod">
          <ac:chgData name="Baskar, Ramasamy" userId="4d313037-020b-48b9-a4a5-374de6a068b3" providerId="ADAL" clId="{C0D116D5-108B-47BB-BF2B-2A6D1E350D80}" dt="2022-09-19T21:18:04.385" v="5370" actId="478"/>
          <ac:picMkLst>
            <pc:docMk/>
            <pc:sldMk cId="2883140232" sldId="256"/>
            <ac:picMk id="15" creationId="{630F511C-16BD-42B1-9F89-CABF98E18638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7" creationId="{11E7BBD6-75FE-45BC-87C7-172C333ECDB0}"/>
          </ac:picMkLst>
        </pc:picChg>
        <pc:picChg chg="mod">
          <ac:chgData name="Baskar, Ramasamy" userId="4d313037-020b-48b9-a4a5-374de6a068b3" providerId="ADAL" clId="{C0D116D5-108B-47BB-BF2B-2A6D1E350D80}" dt="2022-09-19T17:38:53.446" v="4658" actId="1037"/>
          <ac:picMkLst>
            <pc:docMk/>
            <pc:sldMk cId="2883140232" sldId="256"/>
            <ac:picMk id="19" creationId="{A3A05751-8944-43BF-AA99-2F9D6C02C83F}"/>
          </ac:picMkLst>
        </pc:picChg>
        <pc:picChg chg="add del mod">
          <ac:chgData name="Baskar, Ramasamy" userId="4d313037-020b-48b9-a4a5-374de6a068b3" providerId="ADAL" clId="{C0D116D5-108B-47BB-BF2B-2A6D1E350D80}" dt="2022-09-19T16:02:53.670" v="763" actId="478"/>
          <ac:picMkLst>
            <pc:docMk/>
            <pc:sldMk cId="2883140232" sldId="256"/>
            <ac:picMk id="29" creationId="{E26BE987-9ECC-466F-8474-A0549DDE6DE4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2" creationId="{C87869B5-A977-47C1-B7F5-5ABF394192D3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4" creationId="{A302F9B9-8846-4C42-8A7B-790769BDEDD7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6" creationId="{C81E5AC4-806E-49E1-8290-C6B32D99725F}"/>
          </ac:picMkLst>
        </pc:picChg>
        <pc:picChg chg="add mod">
          <ac:chgData name="Baskar, Ramasamy" userId="4d313037-020b-48b9-a4a5-374de6a068b3" providerId="ADAL" clId="{C0D116D5-108B-47BB-BF2B-2A6D1E350D80}" dt="2022-09-19T17:44:37.669" v="4776" actId="1037"/>
          <ac:picMkLst>
            <pc:docMk/>
            <pc:sldMk cId="2883140232" sldId="256"/>
            <ac:picMk id="38" creationId="{E8FA3FFA-C3E2-4BED-9024-474EAD1C4722}"/>
          </ac:picMkLst>
        </pc:picChg>
        <pc:picChg chg="add del mod">
          <ac:chgData name="Baskar, Ramasamy" userId="4d313037-020b-48b9-a4a5-374de6a068b3" providerId="ADAL" clId="{C0D116D5-108B-47BB-BF2B-2A6D1E350D80}" dt="2022-09-19T17:15:11.385" v="2804" actId="478"/>
          <ac:picMkLst>
            <pc:docMk/>
            <pc:sldMk cId="2883140232" sldId="256"/>
            <ac:picMk id="68" creationId="{17DE2B4D-F225-4B9D-BB8C-E88F80FAE7D2}"/>
          </ac:picMkLst>
        </pc:picChg>
        <pc:picChg chg="add del mod">
          <ac:chgData name="Baskar, Ramasamy" userId="4d313037-020b-48b9-a4a5-374de6a068b3" providerId="ADAL" clId="{C0D116D5-108B-47BB-BF2B-2A6D1E350D80}" dt="2022-09-19T17:15:59.645" v="2809" actId="931"/>
          <ac:picMkLst>
            <pc:docMk/>
            <pc:sldMk cId="2883140232" sldId="256"/>
            <ac:picMk id="70" creationId="{A97AF417-C9BC-4B4E-8B71-30AFC20E84D4}"/>
          </ac:picMkLst>
        </pc:picChg>
        <pc:picChg chg="add mod">
          <ac:chgData name="Baskar, Ramasamy" userId="4d313037-020b-48b9-a4a5-374de6a068b3" providerId="ADAL" clId="{C0D116D5-108B-47BB-BF2B-2A6D1E350D80}" dt="2022-09-19T21:14:47.277" v="5331" actId="1440"/>
          <ac:picMkLst>
            <pc:docMk/>
            <pc:sldMk cId="2883140232" sldId="256"/>
            <ac:picMk id="72" creationId="{5D886D8E-F2FD-4E2A-9C9B-387E5987DCD0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79" creationId="{8BA39573-0A4A-4FAD-B449-6CA35C13BCBE}"/>
          </ac:picMkLst>
        </pc:picChg>
        <pc:picChg chg="add mod">
          <ac:chgData name="Baskar, Ramasamy" userId="4d313037-020b-48b9-a4a5-374de6a068b3" providerId="ADAL" clId="{C0D116D5-108B-47BB-BF2B-2A6D1E350D80}" dt="2022-09-19T21:16:38.967" v="5369" actId="1440"/>
          <ac:picMkLst>
            <pc:docMk/>
            <pc:sldMk cId="2883140232" sldId="256"/>
            <ac:picMk id="80" creationId="{8BBD966C-0FC2-404C-890A-F6DDF4969E56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3" creationId="{E800DB0D-7E06-41B4-989D-F18F3F80224A}"/>
          </ac:picMkLst>
        </pc:picChg>
        <pc:picChg chg="add mod">
          <ac:chgData name="Baskar, Ramasamy" userId="4d313037-020b-48b9-a4a5-374de6a068b3" providerId="ADAL" clId="{C0D116D5-108B-47BB-BF2B-2A6D1E350D80}" dt="2022-09-19T17:43:55.764" v="4750" actId="1038"/>
          <ac:picMkLst>
            <pc:docMk/>
            <pc:sldMk cId="2883140232" sldId="256"/>
            <ac:picMk id="85" creationId="{3E51FE43-05D2-4843-85CB-902EB334CB25}"/>
          </ac:picMkLst>
        </pc:pic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3" creationId="{20A195D2-C0D8-4FBC-82A1-E5A0870C3B19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8" creationId="{16B5AB8C-C168-4009-9A44-CDDA8148D2EA}"/>
          </ac:cxnSpMkLst>
        </pc:cxnChg>
        <pc:cxnChg chg="add mod">
          <ac:chgData name="Baskar, Ramasamy" userId="4d313037-020b-48b9-a4a5-374de6a068b3" providerId="ADAL" clId="{C0D116D5-108B-47BB-BF2B-2A6D1E350D80}" dt="2022-09-19T17:44:37.669" v="4776" actId="1037"/>
          <ac:cxnSpMkLst>
            <pc:docMk/>
            <pc:sldMk cId="2883140232" sldId="256"/>
            <ac:cxnSpMk id="49" creationId="{E14BC208-7544-41E9-B343-4A7264E34A18}"/>
          </ac:cxnSpMkLst>
        </pc:cxnChg>
        <pc:cxnChg chg="add del mod">
          <ac:chgData name="Baskar, Ramasamy" userId="4d313037-020b-48b9-a4a5-374de6a068b3" providerId="ADAL" clId="{C0D116D5-108B-47BB-BF2B-2A6D1E350D80}" dt="2022-09-19T17:08:34.931" v="2359" actId="478"/>
          <ac:cxnSpMkLst>
            <pc:docMk/>
            <pc:sldMk cId="2883140232" sldId="256"/>
            <ac:cxnSpMk id="52" creationId="{6C7B8592-0DE4-408F-A506-688BFF1A7FF4}"/>
          </ac:cxnSpMkLst>
        </pc:cxnChg>
        <pc:cxnChg chg="add mod">
          <ac:chgData name="Baskar, Ramasamy" userId="4d313037-020b-48b9-a4a5-374de6a068b3" providerId="ADAL" clId="{C0D116D5-108B-47BB-BF2B-2A6D1E350D80}" dt="2022-09-19T17:43:42.441" v="4746" actId="1038"/>
          <ac:cxnSpMkLst>
            <pc:docMk/>
            <pc:sldMk cId="2883140232" sldId="256"/>
            <ac:cxnSpMk id="74" creationId="{9012C404-965B-4BE5-9BD5-D84E36FB7ADF}"/>
          </ac:cxnSpMkLst>
        </pc:cxnChg>
        <pc:cxnChg chg="add mod">
          <ac:chgData name="Baskar, Ramasamy" userId="4d313037-020b-48b9-a4a5-374de6a068b3" providerId="ADAL" clId="{C0D116D5-108B-47BB-BF2B-2A6D1E350D80}" dt="2022-09-19T17:27:30.215" v="3364" actId="1038"/>
          <ac:cxnSpMkLst>
            <pc:docMk/>
            <pc:sldMk cId="2883140232" sldId="256"/>
            <ac:cxnSpMk id="78" creationId="{5635B18E-4F1A-4213-BB43-17DA4872CA5C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1" creationId="{6CB882A6-4465-4CBF-B4AD-CB5D262D4811}"/>
          </ac:cxnSpMkLst>
        </pc:cxnChg>
        <pc:cxnChg chg="add del mod">
          <ac:chgData name="Baskar, Ramasamy" userId="4d313037-020b-48b9-a4a5-374de6a068b3" providerId="ADAL" clId="{C0D116D5-108B-47BB-BF2B-2A6D1E350D80}" dt="2022-09-19T17:33:07.423" v="4141" actId="478"/>
          <ac:cxnSpMkLst>
            <pc:docMk/>
            <pc:sldMk cId="2883140232" sldId="256"/>
            <ac:cxnSpMk id="82" creationId="{F1375A37-147D-4DBF-8B77-59769C1C4380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84" creationId="{4FA8EAA1-0DF1-4F90-AE3C-2812784B58C5}"/>
          </ac:cxnSpMkLst>
        </pc:cxnChg>
        <pc:cxnChg chg="add del mod">
          <ac:chgData name="Baskar, Ramasamy" userId="4d313037-020b-48b9-a4a5-374de6a068b3" providerId="ADAL" clId="{C0D116D5-108B-47BB-BF2B-2A6D1E350D80}" dt="2022-09-19T17:32:03.678" v="4004" actId="478"/>
          <ac:cxnSpMkLst>
            <pc:docMk/>
            <pc:sldMk cId="2883140232" sldId="256"/>
            <ac:cxnSpMk id="86" creationId="{0D269DC7-D02F-4386-AF69-5110457FD4C1}"/>
          </ac:cxnSpMkLst>
        </pc:cxnChg>
        <pc:cxnChg chg="add mod">
          <ac:chgData name="Baskar, Ramasamy" userId="4d313037-020b-48b9-a4a5-374de6a068b3" providerId="ADAL" clId="{C0D116D5-108B-47BB-BF2B-2A6D1E350D80}" dt="2022-09-19T17:44:45.820" v="4777" actId="14100"/>
          <ac:cxnSpMkLst>
            <pc:docMk/>
            <pc:sldMk cId="2883140232" sldId="256"/>
            <ac:cxnSpMk id="88" creationId="{16D484B2-B7A1-4AC2-A69C-8786408EC603}"/>
          </ac:cxnSpMkLst>
        </pc:cxnChg>
        <pc:cxnChg chg="add mod">
          <ac:chgData name="Baskar, Ramasamy" userId="4d313037-020b-48b9-a4a5-374de6a068b3" providerId="ADAL" clId="{C0D116D5-108B-47BB-BF2B-2A6D1E350D80}" dt="2022-09-19T17:43:55.764" v="4750" actId="1038"/>
          <ac:cxnSpMkLst>
            <pc:docMk/>
            <pc:sldMk cId="2883140232" sldId="256"/>
            <ac:cxnSpMk id="91" creationId="{D9BA65CB-0D52-4063-AAFA-E4F680635408}"/>
          </ac:cxnSpMkLst>
        </pc:cxnChg>
        <pc:cxnChg chg="add mod">
          <ac:chgData name="Baskar, Ramasamy" userId="4d313037-020b-48b9-a4a5-374de6a068b3" providerId="ADAL" clId="{C0D116D5-108B-47BB-BF2B-2A6D1E350D80}" dt="2022-09-19T17:50:11.999" v="4999" actId="14100"/>
          <ac:cxnSpMkLst>
            <pc:docMk/>
            <pc:sldMk cId="2883140232" sldId="256"/>
            <ac:cxnSpMk id="97" creationId="{A02AEBB9-ABD4-42A9-AC6B-A111BB2ECBA1}"/>
          </ac:cxnSpMkLst>
        </pc:cxnChg>
        <pc:cxnChg chg="add mod">
          <ac:chgData name="Baskar, Ramasamy" userId="4d313037-020b-48b9-a4a5-374de6a068b3" providerId="ADAL" clId="{C0D116D5-108B-47BB-BF2B-2A6D1E350D80}" dt="2022-09-19T17:51:11.564" v="5137" actId="1037"/>
          <ac:cxnSpMkLst>
            <pc:docMk/>
            <pc:sldMk cId="2883140232" sldId="256"/>
            <ac:cxnSpMk id="106" creationId="{94A3757E-9FD6-4852-AA7A-A10E72AA31B9}"/>
          </ac:cxnSpMkLst>
        </pc:cxnChg>
        <pc:cxnChg chg="add">
          <ac:chgData name="Baskar, Ramasamy" userId="4d313037-020b-48b9-a4a5-374de6a068b3" providerId="ADAL" clId="{C0D116D5-108B-47BB-BF2B-2A6D1E350D80}" dt="2022-09-19T17:51:30.802" v="5138" actId="11529"/>
          <ac:cxnSpMkLst>
            <pc:docMk/>
            <pc:sldMk cId="2883140232" sldId="256"/>
            <ac:cxnSpMk id="109" creationId="{0B5F132B-4B2E-40CB-956D-DD4B7394A6D3}"/>
          </ac:cxnSpMkLst>
        </pc:cxnChg>
      </pc:sldChg>
    </pc:docChg>
  </pc:docChgLst>
  <pc:docChgLst>
    <pc:chgData name="Baskar, Ramasamy" userId="4d313037-020b-48b9-a4a5-374de6a068b3" providerId="ADAL" clId="{5A47ADBD-9BE9-4051-91E2-88AD07DD8CF8}"/>
    <pc:docChg chg="undo custSel modSld">
      <pc:chgData name="Baskar, Ramasamy" userId="4d313037-020b-48b9-a4a5-374de6a068b3" providerId="ADAL" clId="{5A47ADBD-9BE9-4051-91E2-88AD07DD8CF8}" dt="2022-11-24T12:21:40.148" v="89" actId="1036"/>
      <pc:docMkLst>
        <pc:docMk/>
      </pc:docMkLst>
      <pc:sldChg chg="modSp mod">
        <pc:chgData name="Baskar, Ramasamy" userId="4d313037-020b-48b9-a4a5-374de6a068b3" providerId="ADAL" clId="{5A47ADBD-9BE9-4051-91E2-88AD07DD8CF8}" dt="2022-11-24T12:21:40.148" v="89" actId="1036"/>
        <pc:sldMkLst>
          <pc:docMk/>
          <pc:sldMk cId="2883140232" sldId="256"/>
        </pc:sldMkLst>
        <pc:spChg chg="mod">
          <ac:chgData name="Baskar, Ramasamy" userId="4d313037-020b-48b9-a4a5-374de6a068b3" providerId="ADAL" clId="{5A47ADBD-9BE9-4051-91E2-88AD07DD8CF8}" dt="2022-11-24T12:21:40.148" v="89" actId="1036"/>
          <ac:spMkLst>
            <pc:docMk/>
            <pc:sldMk cId="2883140232" sldId="256"/>
            <ac:spMk id="3" creationId="{6770C8AE-AEE2-46DE-864D-77F9D23D8390}"/>
          </ac:spMkLst>
        </pc:spChg>
        <pc:spChg chg="mod">
          <ac:chgData name="Baskar, Ramasamy" userId="4d313037-020b-48b9-a4a5-374de6a068b3" providerId="ADAL" clId="{5A47ADBD-9BE9-4051-91E2-88AD07DD8CF8}" dt="2022-11-24T12:21:40.148" v="89" actId="1036"/>
          <ac:spMkLst>
            <pc:docMk/>
            <pc:sldMk cId="2883140232" sldId="256"/>
            <ac:spMk id="5" creationId="{1C4BF995-7A4D-4202-9416-B6C148595ED9}"/>
          </ac:spMkLst>
        </pc:spChg>
        <pc:spChg chg="mod">
          <ac:chgData name="Baskar, Ramasamy" userId="4d313037-020b-48b9-a4a5-374de6a068b3" providerId="ADAL" clId="{5A47ADBD-9BE9-4051-91E2-88AD07DD8CF8}" dt="2022-11-24T12:21:40.148" v="89" actId="1036"/>
          <ac:spMkLst>
            <pc:docMk/>
            <pc:sldMk cId="2883140232" sldId="256"/>
            <ac:spMk id="44" creationId="{4336C1B1-5E0B-423E-871C-80297673B4E6}"/>
          </ac:spMkLst>
        </pc:spChg>
        <pc:spChg chg="mod">
          <ac:chgData name="Baskar, Ramasamy" userId="4d313037-020b-48b9-a4a5-374de6a068b3" providerId="ADAL" clId="{5A47ADBD-9BE9-4051-91E2-88AD07DD8CF8}" dt="2022-11-24T12:21:40.148" v="89" actId="1036"/>
          <ac:spMkLst>
            <pc:docMk/>
            <pc:sldMk cId="2883140232" sldId="256"/>
            <ac:spMk id="45" creationId="{16F312D9-AA56-4F07-BD5A-1C37477E4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D05-CA72-4CEE-A7FC-7173835F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B7847-01D6-45E7-8A92-6F37CA2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03FF-F6BE-434C-A185-71E602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203F-63BC-4DAF-9B38-92B0B9F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943-2041-48D1-9DAD-5CA8220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6CF-27CD-4175-A112-4A739A8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A315-2385-4CAE-B8FD-AEF871F0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E4BB-E98E-49DB-8E1A-D665E5B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6CA8-3B79-417E-84DC-B7CEB0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A64-7A04-4D18-B905-DC70BEF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6C21-C801-4D07-80C9-482F9DA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AB4F-D136-4417-B797-DB8F8F58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3807-639C-40EA-833B-3824181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B6A-1EBF-4AE8-9176-846F5A0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5D59-B090-4A26-9A66-40B0B7C7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D29-E83D-4303-BEEE-14BFEB2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F67-DC3D-4E58-AB1F-E78F4D83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844-BA8E-40D4-B480-DEC2BDAF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CC0-AFE3-4E42-8FDC-B89842D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B94B-689E-4C95-B2E4-276C3AA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0DB-B196-4788-9BF5-B185233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0EB-D370-44E0-80A9-CDAD236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BBA-A6C0-43FD-B21E-0ABEFA1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C86D-A9B8-428A-BA87-17F176B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B9F8-0E44-4194-B1DE-24570DE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CD84-07FF-4B94-B710-37D3F85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B09B-37BF-40CB-AD28-8F36933A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E8B5-E9A9-4604-92C7-976D7E23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A0A1-D70B-4609-94C9-F7A7ED1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1D4E-F27E-4880-A497-FC95F72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A30-F59F-4AA0-A61C-EA91B53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FC5-CD93-4090-AB33-8A53915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C0AC-74F4-402D-95D8-4B5A699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BD6B-D00D-4AB9-9BA7-5AF1E8C1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E306-CD72-4208-B307-E2866EB9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38EA-3C14-4EB2-98A8-F78816E9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1231-D004-4CB2-B4AE-CA2F6DE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4BD3-6096-402E-BC0B-C1A7F47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8123-D640-487A-BF0D-BFC726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0E-94DD-429B-A32E-D4D7699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208-EA00-4D2C-A423-29E06763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8F64-B156-473D-820E-625850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6269-D109-4400-B68D-5B05356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5DB5-2642-43BC-8F93-9716B45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4C61-5919-4DD7-A64D-7AE013D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A416-A99E-4A4D-8B6D-CCD4CBD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D4AA-9443-46FF-A44B-97A2CEF8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CF71-6C48-43B3-A2CD-1F3BD2E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D0FF-3B38-41D1-83F0-1AD2F002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A61F-2F9F-4ADA-8020-C54FCBD9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1478-E3FD-4AB7-9477-27E1DB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5B01-98CE-4A2E-AC50-F0BFB88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96D-886C-436B-BD10-681F7DC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F740-E7CA-4BF5-BEA3-44E6CF7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5CD9-0F66-41E0-AC1D-77DE0547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F4E7-9DB4-4738-8725-5FBAEE5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F4A5-214F-4B9B-8ED8-21E5D56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C8C2-B115-49FC-80C5-D6B1306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F705-D1F9-41C5-AB69-E0A1388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A8D-2181-443B-8AAF-8351509C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5CEF-4728-40F7-960A-7DBE3665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49F-029A-4891-B5D8-6709E865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70E-F6E2-45D7-A066-BE894D46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D054AE-40CF-46E4-B466-E429B0290E08}"/>
              </a:ext>
            </a:extLst>
          </p:cNvPr>
          <p:cNvSpPr/>
          <p:nvPr/>
        </p:nvSpPr>
        <p:spPr>
          <a:xfrm>
            <a:off x="9722840" y="1413820"/>
            <a:ext cx="2272009" cy="294163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4BF995-7A4D-4202-9416-B6C148595ED9}"/>
              </a:ext>
            </a:extLst>
          </p:cNvPr>
          <p:cNvSpPr/>
          <p:nvPr/>
        </p:nvSpPr>
        <p:spPr>
          <a:xfrm>
            <a:off x="162167" y="5830915"/>
            <a:ext cx="11716644" cy="747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947-9278-4FB0-BF4A-E52FFCF678AE}"/>
              </a:ext>
            </a:extLst>
          </p:cNvPr>
          <p:cNvSpPr/>
          <p:nvPr/>
        </p:nvSpPr>
        <p:spPr>
          <a:xfrm>
            <a:off x="201336" y="1157678"/>
            <a:ext cx="1173461" cy="3261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7D3B3B-7463-4496-8B64-AEDA78A33F36}"/>
              </a:ext>
            </a:extLst>
          </p:cNvPr>
          <p:cNvSpPr/>
          <p:nvPr/>
        </p:nvSpPr>
        <p:spPr>
          <a:xfrm>
            <a:off x="2919060" y="1486079"/>
            <a:ext cx="4855554" cy="2869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8BF2D01-9CCA-474B-AF4F-DFDC3F399F47}"/>
              </a:ext>
            </a:extLst>
          </p:cNvPr>
          <p:cNvSpPr/>
          <p:nvPr/>
        </p:nvSpPr>
        <p:spPr>
          <a:xfrm>
            <a:off x="330491" y="1300294"/>
            <a:ext cx="931178" cy="73823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Eclipse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A302F9B9-8846-4C42-8A7B-790769BDE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54" y="2285763"/>
            <a:ext cx="1006679" cy="844415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81E5AC4-806E-49E1-8290-C6B32D997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4" y="2285763"/>
            <a:ext cx="1157081" cy="844415"/>
          </a:xfrm>
          <a:prstGeom prst="rect">
            <a:avLst/>
          </a:prstGeom>
        </p:spPr>
      </p:pic>
      <p:pic>
        <p:nvPicPr>
          <p:cNvPr id="38" name="Picture 37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E8FA3FFA-C3E2-4BED-9024-474EAD1C4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6" y="2257712"/>
            <a:ext cx="1006679" cy="84441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B5AB8C-C168-4009-9A44-CDDA8148D2EA}"/>
              </a:ext>
            </a:extLst>
          </p:cNvPr>
          <p:cNvCxnSpPr>
            <a:cxnSpLocks/>
          </p:cNvCxnSpPr>
          <p:nvPr/>
        </p:nvCxnSpPr>
        <p:spPr>
          <a:xfrm>
            <a:off x="3962409" y="2843464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4BC208-7544-41E9-B343-4A7264E34A18}"/>
              </a:ext>
            </a:extLst>
          </p:cNvPr>
          <p:cNvCxnSpPr>
            <a:cxnSpLocks/>
          </p:cNvCxnSpPr>
          <p:nvPr/>
        </p:nvCxnSpPr>
        <p:spPr>
          <a:xfrm>
            <a:off x="5149872" y="2844862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7BC967-6243-49C0-93AA-F40058899E8C}"/>
              </a:ext>
            </a:extLst>
          </p:cNvPr>
          <p:cNvSpPr txBox="1"/>
          <p:nvPr/>
        </p:nvSpPr>
        <p:spPr>
          <a:xfrm>
            <a:off x="3138078" y="3200035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Ingestion Tables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Raw/Delta Format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2AD0C-77D4-4252-A0D3-EB9B6BC21E14}"/>
              </a:ext>
            </a:extLst>
          </p:cNvPr>
          <p:cNvSpPr txBox="1"/>
          <p:nvPr/>
        </p:nvSpPr>
        <p:spPr>
          <a:xfrm>
            <a:off x="4382155" y="3203143"/>
            <a:ext cx="88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Refined Tables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 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6131-B19E-44A9-8230-87F68D62111D}"/>
              </a:ext>
            </a:extLst>
          </p:cNvPr>
          <p:cNvSpPr txBox="1"/>
          <p:nvPr/>
        </p:nvSpPr>
        <p:spPr>
          <a:xfrm>
            <a:off x="5508220" y="319692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Feature/Aggregated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Data Store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Format</a:t>
            </a:r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7FA88D65-5CE0-4311-895A-560B023C6B2B}"/>
              </a:ext>
            </a:extLst>
          </p:cNvPr>
          <p:cNvSpPr/>
          <p:nvPr/>
        </p:nvSpPr>
        <p:spPr>
          <a:xfrm>
            <a:off x="3210603" y="748959"/>
            <a:ext cx="1659416" cy="1029507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Arrow: U-Turn 61">
            <a:extLst>
              <a:ext uri="{FF2B5EF4-FFF2-40B4-BE49-F238E27FC236}">
                <a16:creationId xmlns:a16="http://schemas.microsoft.com/office/drawing/2014/main" id="{33309924-8A4F-4D0B-8986-D0C780F79826}"/>
              </a:ext>
            </a:extLst>
          </p:cNvPr>
          <p:cNvSpPr/>
          <p:nvPr/>
        </p:nvSpPr>
        <p:spPr>
          <a:xfrm>
            <a:off x="5013060" y="748959"/>
            <a:ext cx="1659416" cy="949356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E4A610-27A9-402C-94E4-C554919A1053}"/>
              </a:ext>
            </a:extLst>
          </p:cNvPr>
          <p:cNvSpPr txBox="1"/>
          <p:nvPr/>
        </p:nvSpPr>
        <p:spPr>
          <a:xfrm>
            <a:off x="3478224" y="1001245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Filter, Cleansing, 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Joins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 Transform etc.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DC60A4-1401-407D-9C62-2EA0A9EC2383}"/>
              </a:ext>
            </a:extLst>
          </p:cNvPr>
          <p:cNvSpPr txBox="1"/>
          <p:nvPr/>
        </p:nvSpPr>
        <p:spPr>
          <a:xfrm>
            <a:off x="5289669" y="1004663"/>
            <a:ext cx="94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 Business Logic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Aggregates etc.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40CA7C-367D-47F7-ACDB-C1C5AFDCC282}"/>
              </a:ext>
            </a:extLst>
          </p:cNvPr>
          <p:cNvSpPr txBox="1"/>
          <p:nvPr/>
        </p:nvSpPr>
        <p:spPr>
          <a:xfrm>
            <a:off x="2102286" y="2585000"/>
            <a:ext cx="73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ADLS Gen2 Data Lake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D1EA36-FF44-467B-B1CF-7E11F4A0DBA3}"/>
              </a:ext>
            </a:extLst>
          </p:cNvPr>
          <p:cNvSpPr txBox="1"/>
          <p:nvPr/>
        </p:nvSpPr>
        <p:spPr>
          <a:xfrm>
            <a:off x="3695108" y="142875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Modern Data Platform – Context Diagram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3B465EC6-C1DB-40C0-8B4D-74169060C169}"/>
              </a:ext>
            </a:extLst>
          </p:cNvPr>
          <p:cNvSpPr/>
          <p:nvPr/>
        </p:nvSpPr>
        <p:spPr>
          <a:xfrm>
            <a:off x="323500" y="2048313"/>
            <a:ext cx="931178" cy="738231"/>
          </a:xfrm>
          <a:prstGeom prst="can">
            <a:avLst/>
          </a:prstGeom>
          <a:blipFill>
            <a:blip r:embed="rId6"/>
            <a:tile tx="0" ty="0" sx="100000" sy="100000" flip="none" algn="tl"/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Velocity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1B75F96B-D056-49BC-86CA-33E397EA6644}"/>
              </a:ext>
            </a:extLst>
          </p:cNvPr>
          <p:cNvSpPr/>
          <p:nvPr/>
        </p:nvSpPr>
        <p:spPr>
          <a:xfrm>
            <a:off x="324898" y="2787943"/>
            <a:ext cx="931178" cy="738231"/>
          </a:xfrm>
          <a:prstGeom prst="can">
            <a:avLst/>
          </a:prstGeom>
          <a:blipFill>
            <a:blip r:embed="rId6"/>
            <a:tile tx="0" ty="0" sx="100000" sy="100000" flip="none" algn="tl"/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GXLP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323AFD-8A44-4923-A843-B154CA6B621C}"/>
              </a:ext>
            </a:extLst>
          </p:cNvPr>
          <p:cNvSpPr/>
          <p:nvPr/>
        </p:nvSpPr>
        <p:spPr>
          <a:xfrm>
            <a:off x="1382924" y="1173659"/>
            <a:ext cx="1520262" cy="142919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E2B54-323B-4F03-9451-620CF94768C6}"/>
              </a:ext>
            </a:extLst>
          </p:cNvPr>
          <p:cNvSpPr txBox="1"/>
          <p:nvPr/>
        </p:nvSpPr>
        <p:spPr>
          <a:xfrm>
            <a:off x="1300149" y="1667029"/>
            <a:ext cx="12369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Arial Nova Cond" panose="020B0604020202020204" pitchFamily="34" charset="0"/>
              </a:rPr>
              <a:t>(Current Design)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03930F2-AA78-40AF-9D8B-309E5A9B9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45" y="2257712"/>
            <a:ext cx="940642" cy="93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7" name="Cylinder 66">
            <a:extLst>
              <a:ext uri="{FF2B5EF4-FFF2-40B4-BE49-F238E27FC236}">
                <a16:creationId xmlns:a16="http://schemas.microsoft.com/office/drawing/2014/main" id="{D749B2B9-2C71-4F17-BED2-EE7DBA3603D1}"/>
              </a:ext>
            </a:extLst>
          </p:cNvPr>
          <p:cNvSpPr/>
          <p:nvPr/>
        </p:nvSpPr>
        <p:spPr>
          <a:xfrm>
            <a:off x="326296" y="3519184"/>
            <a:ext cx="931178" cy="738231"/>
          </a:xfrm>
          <a:prstGeom prst="can">
            <a:avLst/>
          </a:prstGeom>
          <a:blipFill>
            <a:blip r:embed="rId6"/>
            <a:tile tx="0" ty="0" sx="100000" sy="100000" flip="none" algn="tl"/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MDS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2F730EF-00FD-48CD-9F36-A711AD7126A0}"/>
              </a:ext>
            </a:extLst>
          </p:cNvPr>
          <p:cNvSpPr/>
          <p:nvPr/>
        </p:nvSpPr>
        <p:spPr>
          <a:xfrm>
            <a:off x="1373399" y="3116759"/>
            <a:ext cx="1520262" cy="1429196"/>
          </a:xfrm>
          <a:prstGeom prst="rightArrow">
            <a:avLst/>
          </a:prstGeom>
          <a:blipFill>
            <a:blip r:embed="rId6"/>
            <a:tile tx="0" ty="0" sx="100000" sy="100000" flip="none" algn="tl"/>
          </a:blip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1671E4-6CFD-444B-9E38-D2C9E2E44D09}"/>
              </a:ext>
            </a:extLst>
          </p:cNvPr>
          <p:cNvSpPr txBox="1"/>
          <p:nvPr/>
        </p:nvSpPr>
        <p:spPr>
          <a:xfrm>
            <a:off x="1275737" y="3511069"/>
            <a:ext cx="1236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rial Nova Cond" panose="020B0604020202020204" pitchFamily="34" charset="0"/>
              </a:rPr>
              <a:t>Streaming Data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Ingestion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Event Hub/Kafka etc</a:t>
            </a:r>
          </a:p>
          <a:p>
            <a:pPr algn="ctr"/>
            <a:r>
              <a:rPr lang="en-GB" sz="900" dirty="0">
                <a:latin typeface="Arial Nova Cond" panose="020B0604020202020204" pitchFamily="34" charset="0"/>
              </a:rPr>
              <a:t>( Future Design )</a:t>
            </a:r>
          </a:p>
          <a:p>
            <a:pPr algn="ctr"/>
            <a:endParaRPr lang="en-GB" sz="900" dirty="0">
              <a:solidFill>
                <a:schemeClr val="bg1"/>
              </a:solidFill>
              <a:latin typeface="Arial Nova Cond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5659A-CCE8-4D51-933D-1A1E6AAD10CC}"/>
              </a:ext>
            </a:extLst>
          </p:cNvPr>
          <p:cNvSpPr txBox="1"/>
          <p:nvPr/>
        </p:nvSpPr>
        <p:spPr>
          <a:xfrm>
            <a:off x="2184830" y="2606636"/>
            <a:ext cx="63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Pipeline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&amp;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0D70A-1687-41C8-B02A-A6AF9DE1E71C}"/>
              </a:ext>
            </a:extLst>
          </p:cNvPr>
          <p:cNvSpPr txBox="1"/>
          <p:nvPr/>
        </p:nvSpPr>
        <p:spPr>
          <a:xfrm>
            <a:off x="4038399" y="3794760"/>
            <a:ext cx="262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 Nova Cond" panose="020B0506020202020204" pitchFamily="34" charset="0"/>
              </a:rPr>
              <a:t>Azure Data Lake Storage (ADLS Gen2)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E5C6FE-DA03-4FCD-AC1D-5566E82EAAB6}"/>
              </a:ext>
            </a:extLst>
          </p:cNvPr>
          <p:cNvSpPr txBox="1"/>
          <p:nvPr/>
        </p:nvSpPr>
        <p:spPr>
          <a:xfrm>
            <a:off x="3523404" y="1668415"/>
            <a:ext cx="34474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 Data Pipeline  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&amp;  </a:t>
            </a:r>
          </a:p>
          <a:p>
            <a:pPr algn="ctr"/>
            <a:r>
              <a:rPr lang="en-GB" sz="105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 Notebook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3F749ED-C706-44E1-8B75-84396FFDD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3" y="1565825"/>
            <a:ext cx="702984" cy="656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EC78A96A-6F05-467C-9724-06F5CA522F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25" y="1511268"/>
            <a:ext cx="983348" cy="6516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C18E68-366E-428C-91F6-89EFD26BC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62" y="2610181"/>
            <a:ext cx="835612" cy="51610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508C3F3-8932-4067-B53C-8EEF7AFD5267}"/>
              </a:ext>
            </a:extLst>
          </p:cNvPr>
          <p:cNvSpPr txBox="1"/>
          <p:nvPr/>
        </p:nvSpPr>
        <p:spPr>
          <a:xfrm>
            <a:off x="162167" y="637073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Source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70C8AE-AEE2-46DE-864D-77F9D23D8390}"/>
              </a:ext>
            </a:extLst>
          </p:cNvPr>
          <p:cNvSpPr/>
          <p:nvPr/>
        </p:nvSpPr>
        <p:spPr>
          <a:xfrm>
            <a:off x="201336" y="6007084"/>
            <a:ext cx="1714927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On-Premise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336C1B1-5E0B-423E-871C-80297673B4E6}"/>
              </a:ext>
            </a:extLst>
          </p:cNvPr>
          <p:cNvSpPr/>
          <p:nvPr/>
        </p:nvSpPr>
        <p:spPr>
          <a:xfrm>
            <a:off x="1916263" y="6008482"/>
            <a:ext cx="59358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6600">
                  <a:noFill/>
                  <a:prstDash val="solid"/>
                </a:ln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700000" algn="tl" rotWithShape="0">
                    <a:schemeClr val="accent2"/>
                  </a:outerShdw>
                </a:effectLst>
                <a:latin typeface="Arial Nova Cond" panose="020B0506020202020204" pitchFamily="34" charset="0"/>
              </a:rPr>
              <a:t>Data Ingestion &amp; Orchestration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6F312D9-AA56-4F07-BD5A-1C37477E40AE}"/>
              </a:ext>
            </a:extLst>
          </p:cNvPr>
          <p:cNvSpPr/>
          <p:nvPr/>
        </p:nvSpPr>
        <p:spPr>
          <a:xfrm>
            <a:off x="7870280" y="6000093"/>
            <a:ext cx="40085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Data Consumption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1660C-1B97-476E-938C-31AF7EDA74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76" y="3352675"/>
            <a:ext cx="1428926" cy="903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FD3D7-5116-498D-9255-90AED77F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39" y="1555189"/>
            <a:ext cx="920187" cy="684401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1E8F77-9461-4194-B28F-B2A00B358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75" y="2399250"/>
            <a:ext cx="978408" cy="90394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DA02DD6-94DC-47E0-9F75-B13ECB6C2833}"/>
              </a:ext>
            </a:extLst>
          </p:cNvPr>
          <p:cNvSpPr/>
          <p:nvPr/>
        </p:nvSpPr>
        <p:spPr>
          <a:xfrm>
            <a:off x="7818685" y="1472543"/>
            <a:ext cx="1900030" cy="28904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58435D-268B-488E-A3B3-E33CFEE448DF}"/>
              </a:ext>
            </a:extLst>
          </p:cNvPr>
          <p:cNvSpPr txBox="1"/>
          <p:nvPr/>
        </p:nvSpPr>
        <p:spPr>
          <a:xfrm>
            <a:off x="7828188" y="2431826"/>
            <a:ext cx="159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Cond" panose="020B0604020202020204" pitchFamily="34" charset="0"/>
              </a:rPr>
              <a:t>Reporting/Visualisation</a:t>
            </a:r>
          </a:p>
          <a:p>
            <a:pPr algn="ctr"/>
            <a:r>
              <a:rPr lang="en-GB" sz="1200" dirty="0">
                <a:latin typeface="Arial Nova Cond" panose="020B0604020202020204" pitchFamily="34" charset="0"/>
              </a:rPr>
              <a:t>Data Extract/3</a:t>
            </a:r>
            <a:r>
              <a:rPr lang="en-GB" sz="1200" baseline="30000" dirty="0">
                <a:latin typeface="Arial Nova Cond" panose="020B0604020202020204" pitchFamily="34" charset="0"/>
              </a:rPr>
              <a:t>rd</a:t>
            </a:r>
            <a:r>
              <a:rPr lang="en-GB" sz="1200" dirty="0">
                <a:latin typeface="Arial Nova Cond" panose="020B0604020202020204" pitchFamily="34" charset="0"/>
              </a:rPr>
              <a:t> Party</a:t>
            </a:r>
          </a:p>
          <a:p>
            <a:pPr algn="ctr"/>
            <a:r>
              <a:rPr lang="en-GB" sz="1200" dirty="0">
                <a:latin typeface="Arial Nova Cond" panose="020B0604020202020204" pitchFamily="34" charset="0"/>
              </a:rPr>
              <a:t>AI/ML Predictive Analysis etc.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0301C-C0B1-4BD2-976F-5E3E3FF6E4E8}"/>
              </a:ext>
            </a:extLst>
          </p:cNvPr>
          <p:cNvSpPr txBox="1"/>
          <p:nvPr/>
        </p:nvSpPr>
        <p:spPr>
          <a:xfrm>
            <a:off x="9255318" y="383968"/>
            <a:ext cx="293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Consumers </a:t>
            </a:r>
          </a:p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Business User Group/3</a:t>
            </a:r>
            <a:r>
              <a:rPr lang="en-GB" sz="16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rd</a:t>
            </a:r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883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120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Nova</vt:lpstr>
      <vt:lpstr>Arial Nova Cond</vt:lpstr>
      <vt:lpstr>Arial Nova Light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5</cp:revision>
  <dcterms:created xsi:type="dcterms:W3CDTF">2022-09-19T14:28:35Z</dcterms:created>
  <dcterms:modified xsi:type="dcterms:W3CDTF">2022-11-24T12:21:43Z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2022-09-19T14:28:35Z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8c60bc6b-9235-4677-8b11-d18660c2d839</vt:lpwstr>
  </property>
  <property fmtid="{D5CDD505-2E9C-101B-9397-08002B2CF9AE}" pid="8" name="MSIP_Label_616f3c31-a2d1-49ac-9f1f-bb9a4b5b01eb_ContentBits">
    <vt:lpwstr>0</vt:lpwstr>
  </property>
</Properties>
</file>