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F54332-C048-4116-AACE-16AEFAB1E35B}" v="14" dt="2022-11-24T22:33:08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, Ramasamy" userId="4d313037-020b-48b9-a4a5-374de6a068b3" providerId="ADAL" clId="{96F54332-C048-4116-AACE-16AEFAB1E35B}"/>
    <pc:docChg chg="undo custSel addSld delSld modSld">
      <pc:chgData name="Baskar, Ramasamy" userId="4d313037-020b-48b9-a4a5-374de6a068b3" providerId="ADAL" clId="{96F54332-C048-4116-AACE-16AEFAB1E35B}" dt="2022-11-24T23:04:41.649" v="2177" actId="20577"/>
      <pc:docMkLst>
        <pc:docMk/>
      </pc:docMkLst>
      <pc:sldChg chg="addSp delSp modSp mod">
        <pc:chgData name="Baskar, Ramasamy" userId="4d313037-020b-48b9-a4a5-374de6a068b3" providerId="ADAL" clId="{96F54332-C048-4116-AACE-16AEFAB1E35B}" dt="2022-11-24T23:04:41.649" v="2177" actId="20577"/>
        <pc:sldMkLst>
          <pc:docMk/>
          <pc:sldMk cId="2883140232" sldId="256"/>
        </pc:sldMkLst>
        <pc:spChg chg="add del mod">
          <ac:chgData name="Baskar, Ramasamy" userId="4d313037-020b-48b9-a4a5-374de6a068b3" providerId="ADAL" clId="{96F54332-C048-4116-AACE-16AEFAB1E35B}" dt="2022-11-24T22:13:16.319" v="756" actId="478"/>
          <ac:spMkLst>
            <pc:docMk/>
            <pc:sldMk cId="2883140232" sldId="256"/>
            <ac:spMk id="2" creationId="{C4DAA9B3-8281-4DBE-9BE0-EE7DA69B6879}"/>
          </ac:spMkLst>
        </pc:spChg>
        <pc:spChg chg="mod">
          <ac:chgData name="Baskar, Ramasamy" userId="4d313037-020b-48b9-a4a5-374de6a068b3" providerId="ADAL" clId="{96F54332-C048-4116-AACE-16AEFAB1E35B}" dt="2022-11-24T23:04:41.649" v="2177" actId="20577"/>
          <ac:spMkLst>
            <pc:docMk/>
            <pc:sldMk cId="2883140232" sldId="256"/>
            <ac:spMk id="3" creationId="{6770C8AE-AEE2-46DE-864D-77F9D23D8390}"/>
          </ac:spMkLst>
        </pc:spChg>
        <pc:spChg chg="add mod">
          <ac:chgData name="Baskar, Ramasamy" userId="4d313037-020b-48b9-a4a5-374de6a068b3" providerId="ADAL" clId="{96F54332-C048-4116-AACE-16AEFAB1E35B}" dt="2022-11-24T23:03:50.932" v="2148" actId="14100"/>
          <ac:spMkLst>
            <pc:docMk/>
            <pc:sldMk cId="2883140232" sldId="256"/>
            <ac:spMk id="6" creationId="{4ECBE610-61C9-4392-BADA-CF88E49D6D97}"/>
          </ac:spMkLst>
        </pc:spChg>
        <pc:spChg chg="add mod">
          <ac:chgData name="Baskar, Ramasamy" userId="4d313037-020b-48b9-a4a5-374de6a068b3" providerId="ADAL" clId="{96F54332-C048-4116-AACE-16AEFAB1E35B}" dt="2022-11-24T22:36:06.597" v="2000" actId="1035"/>
          <ac:spMkLst>
            <pc:docMk/>
            <pc:sldMk cId="2883140232" sldId="256"/>
            <ac:spMk id="7" creationId="{C48335E0-801B-4BAD-A7C8-7A45F75644DB}"/>
          </ac:spMkLst>
        </pc:spChg>
        <pc:spChg chg="mod">
          <ac:chgData name="Baskar, Ramasamy" userId="4d313037-020b-48b9-a4a5-374de6a068b3" providerId="ADAL" clId="{96F54332-C048-4116-AACE-16AEFAB1E35B}" dt="2022-11-24T22:04:34.761" v="537" actId="14100"/>
          <ac:spMkLst>
            <pc:docMk/>
            <pc:sldMk cId="2883140232" sldId="256"/>
            <ac:spMk id="9" creationId="{E6323AFD-8A44-4923-A843-B154CA6B621C}"/>
          </ac:spMkLst>
        </pc:spChg>
        <pc:spChg chg="mod">
          <ac:chgData name="Baskar, Ramasamy" userId="4d313037-020b-48b9-a4a5-374de6a068b3" providerId="ADAL" clId="{96F54332-C048-4116-AACE-16AEFAB1E35B}" dt="2022-11-24T22:16:58.451" v="1066" actId="1036"/>
          <ac:spMkLst>
            <pc:docMk/>
            <pc:sldMk cId="2883140232" sldId="256"/>
            <ac:spMk id="10" creationId="{F98E2B54-323B-4F03-9451-620CF94768C6}"/>
          </ac:spMkLst>
        </pc:spChg>
        <pc:spChg chg="add mod">
          <ac:chgData name="Baskar, Ramasamy" userId="4d313037-020b-48b9-a4a5-374de6a068b3" providerId="ADAL" clId="{96F54332-C048-4116-AACE-16AEFAB1E35B}" dt="2022-11-24T23:03:05.353" v="2117" actId="1035"/>
          <ac:spMkLst>
            <pc:docMk/>
            <pc:sldMk cId="2883140232" sldId="256"/>
            <ac:spMk id="11" creationId="{C43E682F-C7EE-4C34-9C5D-7411C615B3D3}"/>
          </ac:spMkLst>
        </pc:spChg>
        <pc:spChg chg="mod">
          <ac:chgData name="Baskar, Ramasamy" userId="4d313037-020b-48b9-a4a5-374de6a068b3" providerId="ADAL" clId="{96F54332-C048-4116-AACE-16AEFAB1E35B}" dt="2022-11-24T22:17:23.336" v="1078" actId="14100"/>
          <ac:spMkLst>
            <pc:docMk/>
            <pc:sldMk cId="2883140232" sldId="256"/>
            <ac:spMk id="14" creationId="{775E3947-9278-4FB0-BF4A-E52FFCF678AE}"/>
          </ac:spMkLst>
        </pc:spChg>
        <pc:spChg chg="add mod">
          <ac:chgData name="Baskar, Ramasamy" userId="4d313037-020b-48b9-a4a5-374de6a068b3" providerId="ADAL" clId="{96F54332-C048-4116-AACE-16AEFAB1E35B}" dt="2022-11-24T22:26:30.843" v="1643" actId="207"/>
          <ac:spMkLst>
            <pc:docMk/>
            <pc:sldMk cId="2883140232" sldId="256"/>
            <ac:spMk id="46" creationId="{81060EC4-6185-487F-B07D-D4D56D4DB836}"/>
          </ac:spMkLst>
        </pc:spChg>
        <pc:spChg chg="add mod">
          <ac:chgData name="Baskar, Ramasamy" userId="4d313037-020b-48b9-a4a5-374de6a068b3" providerId="ADAL" clId="{96F54332-C048-4116-AACE-16AEFAB1E35B}" dt="2022-11-24T22:23:30.385" v="1570" actId="207"/>
          <ac:spMkLst>
            <pc:docMk/>
            <pc:sldMk cId="2883140232" sldId="256"/>
            <ac:spMk id="47" creationId="{13E94912-5830-421B-AB48-1680FE2F3BA0}"/>
          </ac:spMkLst>
        </pc:spChg>
        <pc:spChg chg="add mod">
          <ac:chgData name="Baskar, Ramasamy" userId="4d313037-020b-48b9-a4a5-374de6a068b3" providerId="ADAL" clId="{96F54332-C048-4116-AACE-16AEFAB1E35B}" dt="2022-11-24T22:32:44.287" v="1884" actId="688"/>
          <ac:spMkLst>
            <pc:docMk/>
            <pc:sldMk cId="2883140232" sldId="256"/>
            <ac:spMk id="51" creationId="{24710774-7732-46F9-A080-AE941FDD4023}"/>
          </ac:spMkLst>
        </pc:spChg>
        <pc:spChg chg="mod">
          <ac:chgData name="Baskar, Ramasamy" userId="4d313037-020b-48b9-a4a5-374de6a068b3" providerId="ADAL" clId="{96F54332-C048-4116-AACE-16AEFAB1E35B}" dt="2022-11-24T22:33:53.826" v="1966" actId="20577"/>
          <ac:spMkLst>
            <pc:docMk/>
            <pc:sldMk cId="2883140232" sldId="256"/>
            <ac:spMk id="56" creationId="{0CF06131-B19E-44A9-8230-87F68D62111D}"/>
          </ac:spMkLst>
        </pc:spChg>
        <pc:spChg chg="mod">
          <ac:chgData name="Baskar, Ramasamy" userId="4d313037-020b-48b9-a4a5-374de6a068b3" providerId="ADAL" clId="{96F54332-C048-4116-AACE-16AEFAB1E35B}" dt="2022-11-24T22:34:29.147" v="1968" actId="14100"/>
          <ac:spMkLst>
            <pc:docMk/>
            <pc:sldMk cId="2883140232" sldId="256"/>
            <ac:spMk id="58" creationId="{7FA88D65-5CE0-4311-895A-560B023C6B2B}"/>
          </ac:spMkLst>
        </pc:spChg>
        <pc:spChg chg="mod">
          <ac:chgData name="Baskar, Ramasamy" userId="4d313037-020b-48b9-a4a5-374de6a068b3" providerId="ADAL" clId="{96F54332-C048-4116-AACE-16AEFAB1E35B}" dt="2022-11-24T12:41:53.229" v="4" actId="20577"/>
          <ac:spMkLst>
            <pc:docMk/>
            <pc:sldMk cId="2883140232" sldId="256"/>
            <ac:spMk id="59" creationId="{3B465EC6-C1DB-40C0-8B4D-74169060C169}"/>
          </ac:spMkLst>
        </pc:spChg>
        <pc:spChg chg="del">
          <ac:chgData name="Baskar, Ramasamy" userId="4d313037-020b-48b9-a4a5-374de6a068b3" providerId="ADAL" clId="{96F54332-C048-4116-AACE-16AEFAB1E35B}" dt="2022-11-24T12:42:03.213" v="5" actId="478"/>
          <ac:spMkLst>
            <pc:docMk/>
            <pc:sldMk cId="2883140232" sldId="256"/>
            <ac:spMk id="60" creationId="{1B75F96B-D056-49BC-86CA-33E397EA6644}"/>
          </ac:spMkLst>
        </pc:spChg>
        <pc:spChg chg="add mod ord">
          <ac:chgData name="Baskar, Ramasamy" userId="4d313037-020b-48b9-a4a5-374de6a068b3" providerId="ADAL" clId="{96F54332-C048-4116-AACE-16AEFAB1E35B}" dt="2022-11-24T22:24:31.661" v="1572" actId="14100"/>
          <ac:spMkLst>
            <pc:docMk/>
            <pc:sldMk cId="2883140232" sldId="256"/>
            <ac:spMk id="61" creationId="{44CBB218-CA30-4A83-897E-3D7F33160D0D}"/>
          </ac:spMkLst>
        </pc:spChg>
        <pc:spChg chg="mod">
          <ac:chgData name="Baskar, Ramasamy" userId="4d313037-020b-48b9-a4a5-374de6a068b3" providerId="ADAL" clId="{96F54332-C048-4116-AACE-16AEFAB1E35B}" dt="2022-11-24T22:34:40.723" v="1970" actId="14100"/>
          <ac:spMkLst>
            <pc:docMk/>
            <pc:sldMk cId="2883140232" sldId="256"/>
            <ac:spMk id="62" creationId="{33309924-8A4F-4D0B-8986-D0C780F79826}"/>
          </ac:spMkLst>
        </pc:spChg>
        <pc:spChg chg="mod">
          <ac:chgData name="Baskar, Ramasamy" userId="4d313037-020b-48b9-a4a5-374de6a068b3" providerId="ADAL" clId="{96F54332-C048-4116-AACE-16AEFAB1E35B}" dt="2022-11-24T22:34:05.209" v="1967" actId="14100"/>
          <ac:spMkLst>
            <pc:docMk/>
            <pc:sldMk cId="2883140232" sldId="256"/>
            <ac:spMk id="63" creationId="{857D3B3B-7463-4496-8B64-AEDA78A33F36}"/>
          </ac:spMkLst>
        </pc:spChg>
        <pc:spChg chg="add mod">
          <ac:chgData name="Baskar, Ramasamy" userId="4d313037-020b-48b9-a4a5-374de6a068b3" providerId="ADAL" clId="{96F54332-C048-4116-AACE-16AEFAB1E35B}" dt="2022-11-24T22:16:34.962" v="1051" actId="1036"/>
          <ac:spMkLst>
            <pc:docMk/>
            <pc:sldMk cId="2883140232" sldId="256"/>
            <ac:spMk id="64" creationId="{6E663175-9E22-40D0-BE40-E82099617692}"/>
          </ac:spMkLst>
        </pc:spChg>
        <pc:spChg chg="del mod">
          <ac:chgData name="Baskar, Ramasamy" userId="4d313037-020b-48b9-a4a5-374de6a068b3" providerId="ADAL" clId="{96F54332-C048-4116-AACE-16AEFAB1E35B}" dt="2022-11-24T12:42:09.805" v="7" actId="478"/>
          <ac:spMkLst>
            <pc:docMk/>
            <pc:sldMk cId="2883140232" sldId="256"/>
            <ac:spMk id="67" creationId="{D749B2B9-2C71-4F17-BED2-EE7DBA3603D1}"/>
          </ac:spMkLst>
        </pc:spChg>
        <pc:spChg chg="del">
          <ac:chgData name="Baskar, Ramasamy" userId="4d313037-020b-48b9-a4a5-374de6a068b3" providerId="ADAL" clId="{96F54332-C048-4116-AACE-16AEFAB1E35B}" dt="2022-11-24T12:42:27.470" v="9" actId="478"/>
          <ac:spMkLst>
            <pc:docMk/>
            <pc:sldMk cId="2883140232" sldId="256"/>
            <ac:spMk id="68" creationId="{72F730EF-00FD-48CD-9F36-A711AD7126A0}"/>
          </ac:spMkLst>
        </pc:spChg>
        <pc:spChg chg="del">
          <ac:chgData name="Baskar, Ramasamy" userId="4d313037-020b-48b9-a4a5-374de6a068b3" providerId="ADAL" clId="{96F54332-C048-4116-AACE-16AEFAB1E35B}" dt="2022-11-24T12:42:33.175" v="10" actId="478"/>
          <ac:spMkLst>
            <pc:docMk/>
            <pc:sldMk cId="2883140232" sldId="256"/>
            <ac:spMk id="69" creationId="{CC1671E4-6CFD-444B-9E38-D2C9E2E44D09}"/>
          </ac:spMkLst>
        </pc:spChg>
        <pc:spChg chg="mod">
          <ac:chgData name="Baskar, Ramasamy" userId="4d313037-020b-48b9-a4a5-374de6a068b3" providerId="ADAL" clId="{96F54332-C048-4116-AACE-16AEFAB1E35B}" dt="2022-11-24T22:16:41.141" v="1057" actId="1035"/>
          <ac:spMkLst>
            <pc:docMk/>
            <pc:sldMk cId="2883140232" sldId="256"/>
            <ac:spMk id="70" creationId="{9F15659A-CCE8-4D51-933D-1A1E6AAD10CC}"/>
          </ac:spMkLst>
        </pc:spChg>
        <pc:spChg chg="add mod">
          <ac:chgData name="Baskar, Ramasamy" userId="4d313037-020b-48b9-a4a5-374de6a068b3" providerId="ADAL" clId="{96F54332-C048-4116-AACE-16AEFAB1E35B}" dt="2022-11-24T22:17:10.055" v="1077" actId="1036"/>
          <ac:spMkLst>
            <pc:docMk/>
            <pc:sldMk cId="2883140232" sldId="256"/>
            <ac:spMk id="71" creationId="{94C5B05A-EA00-4F91-B4B5-7ED9E9355069}"/>
          </ac:spMkLst>
        </pc:spChg>
        <pc:spChg chg="add del mod">
          <ac:chgData name="Baskar, Ramasamy" userId="4d313037-020b-48b9-a4a5-374de6a068b3" providerId="ADAL" clId="{96F54332-C048-4116-AACE-16AEFAB1E35B}" dt="2022-11-24T22:22:14.322" v="1411" actId="478"/>
          <ac:spMkLst>
            <pc:docMk/>
            <pc:sldMk cId="2883140232" sldId="256"/>
            <ac:spMk id="72" creationId="{F64D98EC-D204-43D7-9B4F-04E30E2B256C}"/>
          </ac:spMkLst>
        </pc:spChg>
        <pc:spChg chg="add mod ord">
          <ac:chgData name="Baskar, Ramasamy" userId="4d313037-020b-48b9-a4a5-374de6a068b3" providerId="ADAL" clId="{96F54332-C048-4116-AACE-16AEFAB1E35B}" dt="2022-11-24T22:26:10.005" v="1642" actId="207"/>
          <ac:spMkLst>
            <pc:docMk/>
            <pc:sldMk cId="2883140232" sldId="256"/>
            <ac:spMk id="73" creationId="{FE065C9B-A9A0-47E3-9679-567B33EC5610}"/>
          </ac:spMkLst>
        </pc:spChg>
        <pc:spChg chg="add mod">
          <ac:chgData name="Baskar, Ramasamy" userId="4d313037-020b-48b9-a4a5-374de6a068b3" providerId="ADAL" clId="{96F54332-C048-4116-AACE-16AEFAB1E35B}" dt="2022-11-24T23:03:58.197" v="2166" actId="1036"/>
          <ac:spMkLst>
            <pc:docMk/>
            <pc:sldMk cId="2883140232" sldId="256"/>
            <ac:spMk id="75" creationId="{994B8D7F-D72E-49F5-922A-1E2631A9CF94}"/>
          </ac:spMkLst>
        </pc:spChg>
        <pc:spChg chg="del">
          <ac:chgData name="Baskar, Ramasamy" userId="4d313037-020b-48b9-a4a5-374de6a068b3" providerId="ADAL" clId="{96F54332-C048-4116-AACE-16AEFAB1E35B}" dt="2022-11-24T22:06:14.059" v="641" actId="478"/>
          <ac:spMkLst>
            <pc:docMk/>
            <pc:sldMk cId="2883140232" sldId="256"/>
            <ac:spMk id="76" creationId="{CE40CA7C-367D-47F7-ACDB-C1C5AFDCC282}"/>
          </ac:spMkLst>
        </pc:spChg>
        <pc:spChg chg="mod">
          <ac:chgData name="Baskar, Ramasamy" userId="4d313037-020b-48b9-a4a5-374de6a068b3" providerId="ADAL" clId="{96F54332-C048-4116-AACE-16AEFAB1E35B}" dt="2022-11-24T22:35:30.067" v="1987" actId="113"/>
          <ac:spMkLst>
            <pc:docMk/>
            <pc:sldMk cId="2883140232" sldId="256"/>
            <ac:spMk id="89" creationId="{51E5C6FE-DA03-4FCD-AC1D-5566E82EAAB6}"/>
          </ac:spMkLst>
        </pc:spChg>
        <pc:spChg chg="mod">
          <ac:chgData name="Baskar, Ramasamy" userId="4d313037-020b-48b9-a4a5-374de6a068b3" providerId="ADAL" clId="{96F54332-C048-4116-AACE-16AEFAB1E35B}" dt="2022-11-24T22:18:26.477" v="1103"/>
          <ac:spMkLst>
            <pc:docMk/>
            <pc:sldMk cId="2883140232" sldId="256"/>
            <ac:spMk id="98" creationId="{0508C3F3-8932-4067-B53C-8EEF7AFD5267}"/>
          </ac:spMkLst>
        </pc:spChg>
        <pc:picChg chg="mod">
          <ac:chgData name="Baskar, Ramasamy" userId="4d313037-020b-48b9-a4a5-374de6a068b3" providerId="ADAL" clId="{96F54332-C048-4116-AACE-16AEFAB1E35B}" dt="2022-11-24T22:29:00.144" v="1694" actId="14100"/>
          <ac:picMkLst>
            <pc:docMk/>
            <pc:sldMk cId="2883140232" sldId="256"/>
            <ac:picMk id="35" creationId="{D4C18E68-366E-428C-91F6-89EFD26BC31F}"/>
          </ac:picMkLst>
        </pc:picChg>
        <pc:picChg chg="add mod">
          <ac:chgData name="Baskar, Ramasamy" userId="4d313037-020b-48b9-a4a5-374de6a068b3" providerId="ADAL" clId="{96F54332-C048-4116-AACE-16AEFAB1E35B}" dt="2022-11-24T22:32:07.988" v="1881" actId="14100"/>
          <ac:picMkLst>
            <pc:docMk/>
            <pc:sldMk cId="2883140232" sldId="256"/>
            <ac:picMk id="52" creationId="{B664B148-7651-4626-B443-1D1BF2A1BBD4}"/>
          </ac:picMkLst>
        </pc:picChg>
        <pc:picChg chg="add mod">
          <ac:chgData name="Baskar, Ramasamy" userId="4d313037-020b-48b9-a4a5-374de6a068b3" providerId="ADAL" clId="{96F54332-C048-4116-AACE-16AEFAB1E35B}" dt="2022-11-24T22:33:01.383" v="1886" actId="14100"/>
          <ac:picMkLst>
            <pc:docMk/>
            <pc:sldMk cId="2883140232" sldId="256"/>
            <ac:picMk id="74" creationId="{141D4287-7A23-48A5-80B9-C5B6919F0AD9}"/>
          </ac:picMkLst>
        </pc:picChg>
      </pc:sldChg>
      <pc:sldChg chg="addSp delSp modSp new del mod">
        <pc:chgData name="Baskar, Ramasamy" userId="4d313037-020b-48b9-a4a5-374de6a068b3" providerId="ADAL" clId="{96F54332-C048-4116-AACE-16AEFAB1E35B}" dt="2022-11-24T22:37:35.284" v="2001" actId="2696"/>
        <pc:sldMkLst>
          <pc:docMk/>
          <pc:sldMk cId="4115632665" sldId="257"/>
        </pc:sldMkLst>
        <pc:spChg chg="add mod">
          <ac:chgData name="Baskar, Ramasamy" userId="4d313037-020b-48b9-a4a5-374de6a068b3" providerId="ADAL" clId="{96F54332-C048-4116-AACE-16AEFAB1E35B}" dt="2022-11-24T22:03:23.533" v="483" actId="1036"/>
          <ac:spMkLst>
            <pc:docMk/>
            <pc:sldMk cId="4115632665" sldId="257"/>
            <ac:spMk id="4" creationId="{F3C3D9FB-FD93-4EB3-8242-CA180DDE7982}"/>
          </ac:spMkLst>
        </pc:spChg>
        <pc:spChg chg="add del mod">
          <ac:chgData name="Baskar, Ramasamy" userId="4d313037-020b-48b9-a4a5-374de6a068b3" providerId="ADAL" clId="{96F54332-C048-4116-AACE-16AEFAB1E35B}" dt="2022-11-24T16:34:31.208" v="148" actId="478"/>
          <ac:spMkLst>
            <pc:docMk/>
            <pc:sldMk cId="4115632665" sldId="257"/>
            <ac:spMk id="5" creationId="{845FF02A-DB94-4B49-A7FF-56948A5EB398}"/>
          </ac:spMkLst>
        </pc:spChg>
        <pc:spChg chg="add mod">
          <ac:chgData name="Baskar, Ramasamy" userId="4d313037-020b-48b9-a4a5-374de6a068b3" providerId="ADAL" clId="{96F54332-C048-4116-AACE-16AEFAB1E35B}" dt="2022-11-24T16:36:30.036" v="357" actId="207"/>
          <ac:spMkLst>
            <pc:docMk/>
            <pc:sldMk cId="4115632665" sldId="257"/>
            <ac:spMk id="6" creationId="{3B7F3075-F874-44E7-AED3-A03AF372C88C}"/>
          </ac:spMkLst>
        </pc:spChg>
        <pc:spChg chg="add del mod">
          <ac:chgData name="Baskar, Ramasamy" userId="4d313037-020b-48b9-a4a5-374de6a068b3" providerId="ADAL" clId="{96F54332-C048-4116-AACE-16AEFAB1E35B}" dt="2022-11-24T21:55:44.685" v="364" actId="478"/>
          <ac:spMkLst>
            <pc:docMk/>
            <pc:sldMk cId="4115632665" sldId="257"/>
            <ac:spMk id="7" creationId="{DB875382-58FC-48AB-94CB-1FF1B2A90837}"/>
          </ac:spMkLst>
        </pc:spChg>
        <pc:spChg chg="add mod ord">
          <ac:chgData name="Baskar, Ramasamy" userId="4d313037-020b-48b9-a4a5-374de6a068b3" providerId="ADAL" clId="{96F54332-C048-4116-AACE-16AEFAB1E35B}" dt="2022-11-24T22:03:14.478" v="476" actId="207"/>
          <ac:spMkLst>
            <pc:docMk/>
            <pc:sldMk cId="4115632665" sldId="257"/>
            <ac:spMk id="8" creationId="{65337B32-C92D-485A-9ABB-7141C352BBBD}"/>
          </ac:spMkLst>
        </pc:spChg>
        <pc:spChg chg="add del mod">
          <ac:chgData name="Baskar, Ramasamy" userId="4d313037-020b-48b9-a4a5-374de6a068b3" providerId="ADAL" clId="{96F54332-C048-4116-AACE-16AEFAB1E35B}" dt="2022-11-24T22:00:15.618" v="466" actId="478"/>
          <ac:spMkLst>
            <pc:docMk/>
            <pc:sldMk cId="4115632665" sldId="257"/>
            <ac:spMk id="9" creationId="{5FE7A7F2-8439-4E37-961B-FAA84394FBEA}"/>
          </ac:spMkLst>
        </pc:spChg>
        <pc:picChg chg="add mod ord">
          <ac:chgData name="Baskar, Ramasamy" userId="4d313037-020b-48b9-a4a5-374de6a068b3" providerId="ADAL" clId="{96F54332-C048-4116-AACE-16AEFAB1E35B}" dt="2022-11-24T22:01:23.120" v="475" actId="14100"/>
          <ac:picMkLst>
            <pc:docMk/>
            <pc:sldMk cId="4115632665" sldId="257"/>
            <ac:picMk id="3" creationId="{3955C730-6A68-46C0-B4EC-653AB24A3A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AD05-CA72-4CEE-A7FC-7173835F1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B7847-01D6-45E7-8A92-6F37CA2B0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003FF-F6BE-434C-A185-71E6025E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8203F-63BC-4DAF-9B38-92B0B9F0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2943-2041-48D1-9DAD-5CA82209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2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66CF-27CD-4175-A112-4A739A85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DA315-2385-4CAE-B8FD-AEF871F07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3E4BB-E98E-49DB-8E1A-D665E5B8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A6CA8-3B79-417E-84DC-B7CEB023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4A64-7A04-4D18-B905-DC70BEF3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99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D6C21-C801-4D07-80C9-482F9DAE4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2AB4F-D136-4417-B797-DB8F8F587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3807-639C-40EA-833B-38241814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D4B6A-1EBF-4AE8-9176-846F5A0D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A5D59-B090-4A26-9A66-40B0B7C7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CD29-E83D-4303-BEEE-14BFEB2C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4F67-DC3D-4E58-AB1F-E78F4D83C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EF844-BA8E-40D4-B480-DEC2BDAF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0BCC0-AFE3-4E42-8FDC-B89842D5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6B94B-689E-4C95-B2E4-276C3AA6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7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50DB-B196-4788-9BF5-B1852336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00EB-D370-44E0-80A9-CDAD2363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B5BBA-A6C0-43FD-B21E-0ABEFA1F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C86D-A9B8-428A-BA87-17F176BC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4B9F8-0E44-4194-B1DE-24570DE1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5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CD84-07FF-4B94-B710-37D3F850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B09B-37BF-40CB-AD28-8F36933A8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EE8B5-E9A9-4604-92C7-976D7E23D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DA0A1-D70B-4609-94C9-F7A7ED1F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B1D4E-F27E-4880-A497-FC95F72B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28A30-F59F-4AA0-A61C-EA91B537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13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5FC5-CD93-4090-AB33-8A539152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BC0AC-74F4-402D-95D8-4B5A69981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0BD6B-D00D-4AB9-9BA7-5AF1E8C14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0E306-CD72-4208-B307-E2866EB97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338EA-3C14-4EB2-98A8-F78816E9B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11231-D004-4CB2-B4AE-CA2F6DE5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B4BD3-6096-402E-BC0B-C1A7F47D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08123-D640-487A-BF0D-BFC7266A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83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6C0E-94DD-429B-A32E-D4D76998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C9208-EA00-4D2C-A423-29E06763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C8F64-B156-473D-820E-625850BE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D6269-D109-4400-B68D-5B05356D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44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35DB5-2642-43BC-8F93-9716B45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D4C61-5919-4DD7-A64D-7AE013DF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3A416-A99E-4A4D-8B6D-CCD4CBDB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41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D4AA-9443-46FF-A44B-97A2CEF8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CF71-6C48-43B3-A2CD-1F3BD2E23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D0FF-3B38-41D1-83F0-1AD2F0024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AA61F-2F9F-4ADA-8020-C54FCBD9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D1478-E3FD-4AB7-9477-27E1DBD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B5B01-98CE-4A2E-AC50-F0BFB888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5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496D-886C-436B-BD10-681F7DC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8F740-E7CA-4BF5-BEA3-44E6CF707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05CD9-0F66-41E0-AC1D-77DE05478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F4E7-9DB4-4738-8725-5FBAEE51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0F4A5-214F-4B9B-8ED8-21E5D568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5C8C2-B115-49FC-80C5-D6B13069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87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EF705-D1F9-41C5-AB69-E0A13889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E7A8D-2181-443B-8AAF-8351509C5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25CEF-4728-40F7-960A-7DBE3665E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C28C-5B8D-4B5F-99FF-AE9BC75B8E49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349F-029A-4891-B5D8-6709E8658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6770E-F6E2-45D7-A066-BE894D461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E2B93-18F3-480E-870E-609704878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2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E065C9B-A9A0-47E3-9679-567B33EC5610}"/>
              </a:ext>
            </a:extLst>
          </p:cNvPr>
          <p:cNvSpPr/>
          <p:nvPr/>
        </p:nvSpPr>
        <p:spPr>
          <a:xfrm>
            <a:off x="198347" y="4306091"/>
            <a:ext cx="1173461" cy="9346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CBB218-CA30-4A83-897E-3D7F33160D0D}"/>
              </a:ext>
            </a:extLst>
          </p:cNvPr>
          <p:cNvSpPr/>
          <p:nvPr/>
        </p:nvSpPr>
        <p:spPr>
          <a:xfrm>
            <a:off x="198357" y="2852025"/>
            <a:ext cx="1173461" cy="14593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7D054AE-40CF-46E4-B466-E429B0290E08}"/>
              </a:ext>
            </a:extLst>
          </p:cNvPr>
          <p:cNvSpPr/>
          <p:nvPr/>
        </p:nvSpPr>
        <p:spPr>
          <a:xfrm>
            <a:off x="9722840" y="1413820"/>
            <a:ext cx="2272009" cy="2941635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4BF995-7A4D-4202-9416-B6C148595ED9}"/>
              </a:ext>
            </a:extLst>
          </p:cNvPr>
          <p:cNvSpPr/>
          <p:nvPr/>
        </p:nvSpPr>
        <p:spPr>
          <a:xfrm>
            <a:off x="162167" y="5830915"/>
            <a:ext cx="11716644" cy="7472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947-9278-4FB0-BF4A-E52FFCF678AE}"/>
              </a:ext>
            </a:extLst>
          </p:cNvPr>
          <p:cNvSpPr/>
          <p:nvPr/>
        </p:nvSpPr>
        <p:spPr>
          <a:xfrm>
            <a:off x="201336" y="635675"/>
            <a:ext cx="1173461" cy="2207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57D3B3B-7463-4496-8B64-AEDA78A33F36}"/>
              </a:ext>
            </a:extLst>
          </p:cNvPr>
          <p:cNvSpPr/>
          <p:nvPr/>
        </p:nvSpPr>
        <p:spPr>
          <a:xfrm>
            <a:off x="2919060" y="1486078"/>
            <a:ext cx="4855554" cy="31811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8BF2D01-9CCA-474B-AF4F-DFDC3F399F47}"/>
              </a:ext>
            </a:extLst>
          </p:cNvPr>
          <p:cNvSpPr/>
          <p:nvPr/>
        </p:nvSpPr>
        <p:spPr>
          <a:xfrm>
            <a:off x="330491" y="1300294"/>
            <a:ext cx="931178" cy="738231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 Nova Cond" panose="020B0506020202020204" pitchFamily="34" charset="0"/>
                <a:cs typeface="Segoe UI Light" panose="020B0502040204020203" pitchFamily="34" charset="0"/>
              </a:rPr>
              <a:t>Eclipse</a:t>
            </a:r>
          </a:p>
        </p:txBody>
      </p: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A302F9B9-8846-4C42-8A7B-790769BDE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54" y="2285763"/>
            <a:ext cx="1006679" cy="844415"/>
          </a:xfrm>
          <a:prstGeom prst="rect">
            <a:avLst/>
          </a:prstGeom>
        </p:spPr>
      </p:pic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C81E5AC4-806E-49E1-8290-C6B32D997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04" y="2285763"/>
            <a:ext cx="1157081" cy="844415"/>
          </a:xfrm>
          <a:prstGeom prst="rect">
            <a:avLst/>
          </a:prstGeom>
        </p:spPr>
      </p:pic>
      <p:pic>
        <p:nvPicPr>
          <p:cNvPr id="38" name="Picture 37" descr="A picture containing text, beverage&#10;&#10;Description automatically generated">
            <a:extLst>
              <a:ext uri="{FF2B5EF4-FFF2-40B4-BE49-F238E27FC236}">
                <a16:creationId xmlns:a16="http://schemas.microsoft.com/office/drawing/2014/main" id="{E8FA3FFA-C3E2-4BED-9024-474EAD1C4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96" y="2257712"/>
            <a:ext cx="1006679" cy="84441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B5AB8C-C168-4009-9A44-CDDA8148D2EA}"/>
              </a:ext>
            </a:extLst>
          </p:cNvPr>
          <p:cNvCxnSpPr>
            <a:cxnSpLocks/>
          </p:cNvCxnSpPr>
          <p:nvPr/>
        </p:nvCxnSpPr>
        <p:spPr>
          <a:xfrm>
            <a:off x="3962409" y="2843464"/>
            <a:ext cx="5368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4BC208-7544-41E9-B343-4A7264E34A18}"/>
              </a:ext>
            </a:extLst>
          </p:cNvPr>
          <p:cNvCxnSpPr>
            <a:cxnSpLocks/>
          </p:cNvCxnSpPr>
          <p:nvPr/>
        </p:nvCxnSpPr>
        <p:spPr>
          <a:xfrm>
            <a:off x="5149872" y="2844862"/>
            <a:ext cx="5368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7BC967-6243-49C0-93AA-F40058899E8C}"/>
              </a:ext>
            </a:extLst>
          </p:cNvPr>
          <p:cNvSpPr txBox="1"/>
          <p:nvPr/>
        </p:nvSpPr>
        <p:spPr>
          <a:xfrm>
            <a:off x="3138078" y="3200035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Ingestion Tables</a:t>
            </a:r>
          </a:p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Raw/Delta Format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62AD0C-77D4-4252-A0D3-EB9B6BC21E14}"/>
              </a:ext>
            </a:extLst>
          </p:cNvPr>
          <p:cNvSpPr txBox="1"/>
          <p:nvPr/>
        </p:nvSpPr>
        <p:spPr>
          <a:xfrm>
            <a:off x="4382155" y="3203143"/>
            <a:ext cx="885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Refined Tables </a:t>
            </a:r>
          </a:p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Delta Format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F06131-B19E-44A9-8230-87F68D62111D}"/>
              </a:ext>
            </a:extLst>
          </p:cNvPr>
          <p:cNvSpPr txBox="1"/>
          <p:nvPr/>
        </p:nvSpPr>
        <p:spPr>
          <a:xfrm>
            <a:off x="5508220" y="319692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Feature/Aggregated</a:t>
            </a:r>
          </a:p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Data Store </a:t>
            </a:r>
          </a:p>
          <a:p>
            <a:pPr algn="ctr"/>
            <a:r>
              <a:rPr lang="en-GB" sz="800" dirty="0">
                <a:solidFill>
                  <a:srgbClr val="002060"/>
                </a:solidFill>
                <a:latin typeface="Georgia" panose="02040502050405020303" pitchFamily="18" charset="0"/>
              </a:rPr>
              <a:t>Delta Format</a:t>
            </a:r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7FA88D65-5CE0-4311-895A-560B023C6B2B}"/>
              </a:ext>
            </a:extLst>
          </p:cNvPr>
          <p:cNvSpPr/>
          <p:nvPr/>
        </p:nvSpPr>
        <p:spPr>
          <a:xfrm>
            <a:off x="3210603" y="669355"/>
            <a:ext cx="1659416" cy="1109112"/>
          </a:xfrm>
          <a:prstGeom prst="uturnArrow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2" name="Arrow: U-Turn 61">
            <a:extLst>
              <a:ext uri="{FF2B5EF4-FFF2-40B4-BE49-F238E27FC236}">
                <a16:creationId xmlns:a16="http://schemas.microsoft.com/office/drawing/2014/main" id="{33309924-8A4F-4D0B-8986-D0C780F79826}"/>
              </a:ext>
            </a:extLst>
          </p:cNvPr>
          <p:cNvSpPr/>
          <p:nvPr/>
        </p:nvSpPr>
        <p:spPr>
          <a:xfrm>
            <a:off x="5013060" y="669354"/>
            <a:ext cx="1659416" cy="1109112"/>
          </a:xfrm>
          <a:prstGeom prst="uturnArrow">
            <a:avLst/>
          </a:prstGeom>
          <a:solidFill>
            <a:srgbClr val="00206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E4A610-27A9-402C-94E4-C554919A1053}"/>
              </a:ext>
            </a:extLst>
          </p:cNvPr>
          <p:cNvSpPr txBox="1"/>
          <p:nvPr/>
        </p:nvSpPr>
        <p:spPr>
          <a:xfrm>
            <a:off x="3478224" y="1001245"/>
            <a:ext cx="968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latin typeface="Arial Nova" panose="020B0604020202020204" pitchFamily="34" charset="0"/>
              </a:rPr>
              <a:t>Filter, Cleansing, </a:t>
            </a:r>
          </a:p>
          <a:p>
            <a:pPr algn="ctr"/>
            <a:r>
              <a:rPr lang="en-GB" sz="800" dirty="0">
                <a:latin typeface="Arial Nova" panose="020B0604020202020204" pitchFamily="34" charset="0"/>
              </a:rPr>
              <a:t>Joins</a:t>
            </a:r>
          </a:p>
          <a:p>
            <a:pPr algn="ctr"/>
            <a:r>
              <a:rPr lang="en-GB" sz="800" dirty="0">
                <a:latin typeface="Arial Nova" panose="020B0604020202020204" pitchFamily="34" charset="0"/>
              </a:rPr>
              <a:t> Transform etc.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DC60A4-1401-407D-9C62-2EA0A9EC2383}"/>
              </a:ext>
            </a:extLst>
          </p:cNvPr>
          <p:cNvSpPr txBox="1"/>
          <p:nvPr/>
        </p:nvSpPr>
        <p:spPr>
          <a:xfrm>
            <a:off x="5289669" y="1004663"/>
            <a:ext cx="94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 Nova" panose="020B0604020202020204" pitchFamily="34" charset="0"/>
              </a:rPr>
              <a:t> Business Logic</a:t>
            </a:r>
          </a:p>
          <a:p>
            <a:pPr algn="ctr"/>
            <a:r>
              <a:rPr lang="en-GB" sz="800" dirty="0">
                <a:latin typeface="Arial Nova" panose="020B0604020202020204" pitchFamily="34" charset="0"/>
              </a:rPr>
              <a:t>Aggregates etc.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D1EA36-FF44-467B-B1CF-7E11F4A0DBA3}"/>
              </a:ext>
            </a:extLst>
          </p:cNvPr>
          <p:cNvSpPr txBox="1"/>
          <p:nvPr/>
        </p:nvSpPr>
        <p:spPr>
          <a:xfrm>
            <a:off x="3695108" y="142875"/>
            <a:ext cx="416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Modern Data Platform – Context Diagram</a:t>
            </a:r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3B465EC6-C1DB-40C0-8B4D-74169060C169}"/>
              </a:ext>
            </a:extLst>
          </p:cNvPr>
          <p:cNvSpPr/>
          <p:nvPr/>
        </p:nvSpPr>
        <p:spPr>
          <a:xfrm>
            <a:off x="323500" y="2048313"/>
            <a:ext cx="931178" cy="738231"/>
          </a:xfrm>
          <a:prstGeom prst="can">
            <a:avLst/>
          </a:prstGeom>
          <a:blipFill>
            <a:blip r:embed="rId6"/>
            <a:tile tx="0" ty="0" sx="100000" sy="100000" flip="none" algn="tl"/>
          </a:blip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rial Nova Cond" panose="020B0506020202020204" pitchFamily="34" charset="0"/>
                <a:cs typeface="Segoe UI Light" panose="020B0502040204020203" pitchFamily="34" charset="0"/>
              </a:rPr>
              <a:t>Velocity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Arial Nova Cond" panose="020B0506020202020204" pitchFamily="34" charset="0"/>
                <a:cs typeface="Segoe UI Light" panose="020B0502040204020203" pitchFamily="34" charset="0"/>
              </a:rPr>
              <a:t>GXLP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6323AFD-8A44-4923-A843-B154CA6B621C}"/>
              </a:ext>
            </a:extLst>
          </p:cNvPr>
          <p:cNvSpPr/>
          <p:nvPr/>
        </p:nvSpPr>
        <p:spPr>
          <a:xfrm>
            <a:off x="1382924" y="1343217"/>
            <a:ext cx="1520262" cy="87645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E2B54-323B-4F03-9451-620CF94768C6}"/>
              </a:ext>
            </a:extLst>
          </p:cNvPr>
          <p:cNvSpPr txBox="1"/>
          <p:nvPr/>
        </p:nvSpPr>
        <p:spPr>
          <a:xfrm>
            <a:off x="1300149" y="1617299"/>
            <a:ext cx="123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1"/>
                </a:solidFill>
                <a:latin typeface="Arial Nova Cond" panose="020B0604020202020204" pitchFamily="34" charset="0"/>
              </a:rPr>
              <a:t>Batch Data </a:t>
            </a:r>
          </a:p>
          <a:p>
            <a:pPr algn="ctr"/>
            <a:r>
              <a:rPr lang="en-GB" sz="600" dirty="0">
                <a:solidFill>
                  <a:schemeClr val="bg1"/>
                </a:solidFill>
                <a:latin typeface="Arial Nova Cond" panose="020B0604020202020204" pitchFamily="34" charset="0"/>
              </a:rPr>
              <a:t>Ingestion (Daily)</a:t>
            </a: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203930F2-AA78-40AF-9D8B-309E5A9B92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445" y="2257712"/>
            <a:ext cx="940642" cy="939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F15659A-CCE8-4D51-933D-1A1E6AAD10CC}"/>
              </a:ext>
            </a:extLst>
          </p:cNvPr>
          <p:cNvSpPr txBox="1"/>
          <p:nvPr/>
        </p:nvSpPr>
        <p:spPr>
          <a:xfrm>
            <a:off x="2165780" y="2196130"/>
            <a:ext cx="630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rgbClr val="002060"/>
                </a:solidFill>
                <a:latin typeface="Arial Nova Cond" panose="020B0506020202020204" pitchFamily="34" charset="0"/>
              </a:rPr>
              <a:t>Synapse</a:t>
            </a:r>
          </a:p>
          <a:p>
            <a:pPr algn="ctr"/>
            <a:r>
              <a:rPr lang="en-GB" sz="600" dirty="0">
                <a:solidFill>
                  <a:srgbClr val="002060"/>
                </a:solidFill>
                <a:latin typeface="Arial Nova Cond" panose="020B0506020202020204" pitchFamily="34" charset="0"/>
              </a:rPr>
              <a:t>Data Pipeline</a:t>
            </a:r>
          </a:p>
          <a:p>
            <a:pPr algn="ctr"/>
            <a:r>
              <a:rPr lang="en-GB" sz="600" dirty="0">
                <a:solidFill>
                  <a:srgbClr val="002060"/>
                </a:solidFill>
                <a:latin typeface="Arial Nova Cond" panose="020B0506020202020204" pitchFamily="34" charset="0"/>
              </a:rPr>
              <a:t>&amp;</a:t>
            </a:r>
          </a:p>
          <a:p>
            <a:pPr algn="ctr"/>
            <a:r>
              <a:rPr lang="en-GB" sz="600" dirty="0">
                <a:solidFill>
                  <a:srgbClr val="002060"/>
                </a:solidFill>
                <a:latin typeface="Arial Nova Cond" panose="020B0506020202020204" pitchFamily="34" charset="0"/>
              </a:rPr>
              <a:t>Data Bricks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0D70A-1687-41C8-B02A-A6AF9DE1E71C}"/>
              </a:ext>
            </a:extLst>
          </p:cNvPr>
          <p:cNvSpPr txBox="1"/>
          <p:nvPr/>
        </p:nvSpPr>
        <p:spPr>
          <a:xfrm>
            <a:off x="4038399" y="3794760"/>
            <a:ext cx="2629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Arial Nova Cond" panose="020B0506020202020204" pitchFamily="34" charset="0"/>
              </a:rPr>
              <a:t>Azure Data Lake Storage (ADLS Gen2)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E5C6FE-DA03-4FCD-AC1D-5566E82EAAB6}"/>
              </a:ext>
            </a:extLst>
          </p:cNvPr>
          <p:cNvSpPr txBox="1"/>
          <p:nvPr/>
        </p:nvSpPr>
        <p:spPr>
          <a:xfrm>
            <a:off x="3523404" y="1749384"/>
            <a:ext cx="344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002060"/>
                </a:solidFill>
                <a:latin typeface="Arial Nova Cond" panose="020B0506020202020204" pitchFamily="34" charset="0"/>
              </a:rPr>
              <a:t>Synapse Data Pipeline  </a:t>
            </a:r>
          </a:p>
          <a:p>
            <a:pPr algn="ctr"/>
            <a:r>
              <a:rPr lang="en-GB" sz="800" b="1" dirty="0">
                <a:solidFill>
                  <a:srgbClr val="002060"/>
                </a:solidFill>
                <a:latin typeface="Arial Nova Cond" panose="020B0506020202020204" pitchFamily="34" charset="0"/>
              </a:rPr>
              <a:t>&amp;  </a:t>
            </a:r>
          </a:p>
          <a:p>
            <a:pPr algn="ctr"/>
            <a:r>
              <a:rPr lang="en-GB" sz="800" b="1" dirty="0">
                <a:solidFill>
                  <a:srgbClr val="002060"/>
                </a:solidFill>
                <a:latin typeface="Arial Nova Cond" panose="020B0506020202020204" pitchFamily="34" charset="0"/>
              </a:rPr>
              <a:t>Data Bricks Notebook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23F749ED-C706-44E1-8B75-84396FFDDA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843" y="1565825"/>
            <a:ext cx="702984" cy="656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EC78A96A-6F05-467C-9724-06F5CA522F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425" y="1511268"/>
            <a:ext cx="983348" cy="65164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4C18E68-366E-428C-91F6-89EFD26BC3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12" y="2038525"/>
            <a:ext cx="835612" cy="771359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0508C3F3-8932-4067-B53C-8EEF7AFD5267}"/>
              </a:ext>
            </a:extLst>
          </p:cNvPr>
          <p:cNvSpPr txBox="1"/>
          <p:nvPr/>
        </p:nvSpPr>
        <p:spPr>
          <a:xfrm>
            <a:off x="209976" y="637073"/>
            <a:ext cx="1170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Source Data</a:t>
            </a:r>
          </a:p>
          <a:p>
            <a:r>
              <a:rPr lang="en-GB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(On-Premise)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770C8AE-AEE2-46DE-864D-77F9D23D8390}"/>
              </a:ext>
            </a:extLst>
          </p:cNvPr>
          <p:cNvSpPr/>
          <p:nvPr/>
        </p:nvSpPr>
        <p:spPr>
          <a:xfrm>
            <a:off x="201336" y="6007084"/>
            <a:ext cx="1714927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 Nova Cond" panose="020B0506020202020204" pitchFamily="34" charset="0"/>
              </a:rPr>
              <a:t>Source Data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4336C1B1-5E0B-423E-871C-80297673B4E6}"/>
              </a:ext>
            </a:extLst>
          </p:cNvPr>
          <p:cNvSpPr/>
          <p:nvPr/>
        </p:nvSpPr>
        <p:spPr>
          <a:xfrm>
            <a:off x="1916263" y="6008482"/>
            <a:ext cx="5935831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n w="6600">
                  <a:noFill/>
                  <a:prstDash val="solid"/>
                </a:ln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  <a:effectLst>
                  <a:outerShdw dist="38100" dir="2700000" algn="tl" rotWithShape="0">
                    <a:schemeClr val="accent2"/>
                  </a:outerShdw>
                </a:effectLst>
                <a:latin typeface="Arial Nova Cond" panose="020B0506020202020204" pitchFamily="34" charset="0"/>
              </a:rPr>
              <a:t>Data Ingestion &amp; Orchestration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6F312D9-AA56-4F07-BD5A-1C37477E40AE}"/>
              </a:ext>
            </a:extLst>
          </p:cNvPr>
          <p:cNvSpPr/>
          <p:nvPr/>
        </p:nvSpPr>
        <p:spPr>
          <a:xfrm>
            <a:off x="7870280" y="6000093"/>
            <a:ext cx="4008531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 Nova Cond" panose="020B0506020202020204" pitchFamily="34" charset="0"/>
              </a:rPr>
              <a:t>Data Consumption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81660C-1B97-476E-938C-31AF7EDA74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76" y="3352675"/>
            <a:ext cx="1428926" cy="9039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6FD3D7-5116-498D-9255-90AED77FAD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839" y="1555189"/>
            <a:ext cx="920187" cy="684401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371E8F77-9461-4194-B28F-B2A00B358D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775" y="2399250"/>
            <a:ext cx="978408" cy="903943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BDA02DD6-94DC-47E0-9F75-B13ECB6C2833}"/>
              </a:ext>
            </a:extLst>
          </p:cNvPr>
          <p:cNvSpPr/>
          <p:nvPr/>
        </p:nvSpPr>
        <p:spPr>
          <a:xfrm>
            <a:off x="7818685" y="1472543"/>
            <a:ext cx="1900030" cy="289046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58435D-268B-488E-A3B3-E33CFEE448DF}"/>
              </a:ext>
            </a:extLst>
          </p:cNvPr>
          <p:cNvSpPr txBox="1"/>
          <p:nvPr/>
        </p:nvSpPr>
        <p:spPr>
          <a:xfrm>
            <a:off x="7828188" y="2431826"/>
            <a:ext cx="1596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rial Nova Cond" panose="020B0604020202020204" pitchFamily="34" charset="0"/>
              </a:rPr>
              <a:t>Reporting/Visualisation</a:t>
            </a:r>
          </a:p>
          <a:p>
            <a:pPr algn="ctr"/>
            <a:r>
              <a:rPr lang="en-GB" sz="1200" dirty="0">
                <a:latin typeface="Arial Nova Cond" panose="020B0604020202020204" pitchFamily="34" charset="0"/>
              </a:rPr>
              <a:t>Data Extract/3</a:t>
            </a:r>
            <a:r>
              <a:rPr lang="en-GB" sz="1200" baseline="30000" dirty="0">
                <a:latin typeface="Arial Nova Cond" panose="020B0604020202020204" pitchFamily="34" charset="0"/>
              </a:rPr>
              <a:t>rd</a:t>
            </a:r>
            <a:r>
              <a:rPr lang="en-GB" sz="1200" dirty="0">
                <a:latin typeface="Arial Nova Cond" panose="020B0604020202020204" pitchFamily="34" charset="0"/>
              </a:rPr>
              <a:t> Party</a:t>
            </a:r>
          </a:p>
          <a:p>
            <a:pPr algn="ctr"/>
            <a:r>
              <a:rPr lang="en-GB" sz="1200" dirty="0">
                <a:latin typeface="Arial Nova Cond" panose="020B0604020202020204" pitchFamily="34" charset="0"/>
              </a:rPr>
              <a:t>AI/ML Predictive Analysis etc.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20301C-C0B1-4BD2-976F-5E3E3FF6E4E8}"/>
              </a:ext>
            </a:extLst>
          </p:cNvPr>
          <p:cNvSpPr txBox="1"/>
          <p:nvPr/>
        </p:nvSpPr>
        <p:spPr>
          <a:xfrm>
            <a:off x="9255318" y="383968"/>
            <a:ext cx="293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Nova Light" panose="020B0304020202020204" pitchFamily="34" charset="0"/>
              </a:rPr>
              <a:t>Consumers </a:t>
            </a:r>
          </a:p>
          <a:p>
            <a:pPr algn="ctr"/>
            <a:r>
              <a:rPr lang="en-GB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Nova Light" panose="020B0304020202020204" pitchFamily="34" charset="0"/>
              </a:rPr>
              <a:t>Business User Group/3</a:t>
            </a:r>
            <a:r>
              <a:rPr lang="en-GB" sz="1600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Nova Light" panose="020B0304020202020204" pitchFamily="34" charset="0"/>
              </a:rPr>
              <a:t>rd</a:t>
            </a:r>
            <a:r>
              <a:rPr lang="en-GB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Nova Light" panose="020B0304020202020204" pitchFamily="34" charset="0"/>
              </a:rPr>
              <a:t> Party</a:t>
            </a:r>
          </a:p>
        </p:txBody>
      </p:sp>
      <p:sp>
        <p:nvSpPr>
          <p:cNvPr id="46" name="Cylinder 45">
            <a:extLst>
              <a:ext uri="{FF2B5EF4-FFF2-40B4-BE49-F238E27FC236}">
                <a16:creationId xmlns:a16="http://schemas.microsoft.com/office/drawing/2014/main" id="{81060EC4-6185-487F-B07D-D4D56D4DB836}"/>
              </a:ext>
            </a:extLst>
          </p:cNvPr>
          <p:cNvSpPr/>
          <p:nvPr/>
        </p:nvSpPr>
        <p:spPr>
          <a:xfrm>
            <a:off x="323500" y="4430924"/>
            <a:ext cx="931178" cy="747241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Arial Nova Cond" panose="020B0506020202020204" pitchFamily="34" charset="0"/>
                <a:cs typeface="Segoe UI Light" panose="020B0502040204020203" pitchFamily="34" charset="0"/>
              </a:rPr>
              <a:t>Profisee</a:t>
            </a:r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13E94912-5830-421B-AB48-1680FE2F3BA0}"/>
              </a:ext>
            </a:extLst>
          </p:cNvPr>
          <p:cNvSpPr/>
          <p:nvPr/>
        </p:nvSpPr>
        <p:spPr>
          <a:xfrm>
            <a:off x="323500" y="2888361"/>
            <a:ext cx="931178" cy="549719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rial Nova Cond" panose="020B0506020202020204" pitchFamily="34" charset="0"/>
                <a:cs typeface="Segoe UI Light" panose="020B0502040204020203" pitchFamily="34" charset="0"/>
              </a:rPr>
              <a:t>Lloyds</a:t>
            </a:r>
            <a:endParaRPr lang="en-GB" sz="600" dirty="0">
              <a:solidFill>
                <a:schemeClr val="tx1"/>
              </a:solidFill>
              <a:latin typeface="Arial Nova Cond" panose="020B0506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Lightning Bolt 50">
            <a:extLst>
              <a:ext uri="{FF2B5EF4-FFF2-40B4-BE49-F238E27FC236}">
                <a16:creationId xmlns:a16="http://schemas.microsoft.com/office/drawing/2014/main" id="{24710774-7732-46F9-A080-AE941FDD4023}"/>
              </a:ext>
            </a:extLst>
          </p:cNvPr>
          <p:cNvSpPr/>
          <p:nvPr/>
        </p:nvSpPr>
        <p:spPr>
          <a:xfrm rot="227239">
            <a:off x="201743" y="3438080"/>
            <a:ext cx="1022111" cy="991446"/>
          </a:xfrm>
          <a:prstGeom prst="lightningBol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A blue logo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B664B148-7651-4626-B443-1D1BF2A1BB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75" y="3781699"/>
            <a:ext cx="666750" cy="4586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Arrow: Bent-Up 5">
            <a:extLst>
              <a:ext uri="{FF2B5EF4-FFF2-40B4-BE49-F238E27FC236}">
                <a16:creationId xmlns:a16="http://schemas.microsoft.com/office/drawing/2014/main" id="{4ECBE610-61C9-4392-BADA-CF88E49D6D97}"/>
              </a:ext>
            </a:extLst>
          </p:cNvPr>
          <p:cNvSpPr/>
          <p:nvPr/>
        </p:nvSpPr>
        <p:spPr>
          <a:xfrm>
            <a:off x="1387682" y="3261909"/>
            <a:ext cx="959353" cy="1782544"/>
          </a:xfrm>
          <a:prstGeom prst="bentUpArrow">
            <a:avLst>
              <a:gd name="adj1" fmla="val 25000"/>
              <a:gd name="adj2" fmla="val 26784"/>
              <a:gd name="adj3" fmla="val 25000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E663175-9E22-40D0-BE40-E82099617692}"/>
              </a:ext>
            </a:extLst>
          </p:cNvPr>
          <p:cNvSpPr/>
          <p:nvPr/>
        </p:nvSpPr>
        <p:spPr>
          <a:xfrm>
            <a:off x="1379942" y="2613223"/>
            <a:ext cx="1520262" cy="87645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C5B05A-EA00-4F91-B4B5-7ED9E9355069}"/>
              </a:ext>
            </a:extLst>
          </p:cNvPr>
          <p:cNvSpPr txBox="1"/>
          <p:nvPr/>
        </p:nvSpPr>
        <p:spPr>
          <a:xfrm>
            <a:off x="1297167" y="2899257"/>
            <a:ext cx="123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bg1"/>
                </a:solidFill>
                <a:latin typeface="Arial Nova Cond" panose="020B0604020202020204" pitchFamily="34" charset="0"/>
              </a:rPr>
              <a:t>Batch Data </a:t>
            </a:r>
          </a:p>
          <a:p>
            <a:pPr algn="ctr"/>
            <a:r>
              <a:rPr lang="en-GB" sz="600" dirty="0">
                <a:solidFill>
                  <a:schemeClr val="bg1"/>
                </a:solidFill>
                <a:latin typeface="Arial Nova Cond" panose="020B0604020202020204" pitchFamily="34" charset="0"/>
              </a:rPr>
              <a:t>Ingestion (Daily)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335E0-801B-4BAD-A7C8-7A45F75644DB}"/>
              </a:ext>
            </a:extLst>
          </p:cNvPr>
          <p:cNvSpPr txBox="1"/>
          <p:nvPr/>
        </p:nvSpPr>
        <p:spPr>
          <a:xfrm>
            <a:off x="682659" y="3390895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>
                <a:latin typeface="Arial Narrow" panose="020B0606020202030204" pitchFamily="34" charset="0"/>
              </a:rPr>
              <a:t>Source</a:t>
            </a:r>
          </a:p>
          <a:p>
            <a:pPr algn="ctr"/>
            <a:r>
              <a:rPr lang="en-GB" sz="800" b="1" dirty="0">
                <a:latin typeface="Arial Narrow" panose="020B0606020202030204" pitchFamily="34" charset="0"/>
              </a:rPr>
              <a:t>(Outside BRIT)</a:t>
            </a:r>
            <a:endParaRPr lang="en-US" sz="800" b="1" dirty="0">
              <a:latin typeface="Arial Narrow" panose="020B0606020202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E682F-C7EE-4C34-9C5D-7411C615B3D3}"/>
              </a:ext>
            </a:extLst>
          </p:cNvPr>
          <p:cNvSpPr txBox="1"/>
          <p:nvPr/>
        </p:nvSpPr>
        <p:spPr>
          <a:xfrm>
            <a:off x="739245" y="3698254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  <a:latin typeface="Arial Nova" panose="020B0504020202020204" pitchFamily="34" charset="0"/>
              </a:rPr>
              <a:t>Inbound</a:t>
            </a:r>
            <a:endParaRPr lang="en-US" sz="1000" b="1" dirty="0">
              <a:solidFill>
                <a:srgbClr val="FF0000"/>
              </a:solidFill>
              <a:latin typeface="Arial Nova" panose="020B0504020202020204" pitchFamily="34" charset="0"/>
            </a:endParaRPr>
          </a:p>
        </p:txBody>
      </p:sp>
      <p:pic>
        <p:nvPicPr>
          <p:cNvPr id="74" name="Picture 73" descr="A blue logo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141D4287-7A23-48A5-80B9-C5B6919F0A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10" y="3855842"/>
            <a:ext cx="784112" cy="4844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94B8D7F-D72E-49F5-922A-1E2631A9CF94}"/>
              </a:ext>
            </a:extLst>
          </p:cNvPr>
          <p:cNvSpPr txBox="1"/>
          <p:nvPr/>
        </p:nvSpPr>
        <p:spPr>
          <a:xfrm>
            <a:off x="1402294" y="4797868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  <a:latin typeface="Arial Nova" panose="020B0504020202020204" pitchFamily="34" charset="0"/>
              </a:rPr>
              <a:t>Outbound</a:t>
            </a:r>
            <a:endParaRPr lang="en-US" sz="1000" b="1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4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118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Narrow</vt:lpstr>
      <vt:lpstr>Arial Nova</vt:lpstr>
      <vt:lpstr>Arial Nova Cond</vt:lpstr>
      <vt:lpstr>Arial Nova Light</vt:lpstr>
      <vt:lpstr>Calibri</vt:lpstr>
      <vt:lpstr>Calibri Light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Baskar, Ramasamy</dc:creator>
  <cp:lastModifiedBy>Baskar, Ramasamy</cp:lastModifiedBy>
  <cp:revision>6</cp:revision>
  <dcterms:created xsi:type="dcterms:W3CDTF">2022-09-19T14:28:35Z</dcterms:created>
  <dcterms:modified xsi:type="dcterms:W3CDTF">2022-11-24T23:04:46Z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16f3c31-a2d1-49ac-9f1f-bb9a4b5b01eb_Enabled">
    <vt:lpwstr>true</vt:lpwstr>
  </property>
  <property fmtid="{D5CDD505-2E9C-101B-9397-08002B2CF9AE}" pid="3" name="MSIP_Label_616f3c31-a2d1-49ac-9f1f-bb9a4b5b01eb_SetDate">
    <vt:lpwstr>2022-09-19T14:28:35Z</vt:lpwstr>
  </property>
  <property fmtid="{D5CDD505-2E9C-101B-9397-08002B2CF9AE}" pid="4" name="MSIP_Label_616f3c31-a2d1-49ac-9f1f-bb9a4b5b01eb_Method">
    <vt:lpwstr>Standard</vt:lpwstr>
  </property>
  <property fmtid="{D5CDD505-2E9C-101B-9397-08002B2CF9AE}" pid="5" name="MSIP_Label_616f3c31-a2d1-49ac-9f1f-bb9a4b5b01eb_Name">
    <vt:lpwstr>Internal</vt:lpwstr>
  </property>
  <property fmtid="{D5CDD505-2E9C-101B-9397-08002B2CF9AE}" pid="6" name="MSIP_Label_616f3c31-a2d1-49ac-9f1f-bb9a4b5b01eb_SiteId">
    <vt:lpwstr>8cee18df-5e2a-4664-8d07-0566ffea6dcd</vt:lpwstr>
  </property>
  <property fmtid="{D5CDD505-2E9C-101B-9397-08002B2CF9AE}" pid="7" name="MSIP_Label_616f3c31-a2d1-49ac-9f1f-bb9a4b5b01eb_ActionId">
    <vt:lpwstr>8c60bc6b-9235-4677-8b11-d18660c2d839</vt:lpwstr>
  </property>
  <property fmtid="{D5CDD505-2E9C-101B-9397-08002B2CF9AE}" pid="8" name="MSIP_Label_616f3c31-a2d1-49ac-9f1f-bb9a4b5b01eb_ContentBits">
    <vt:lpwstr>0</vt:lpwstr>
  </property>
</Properties>
</file>