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CA97EB-A75A-4CF7-9350-1D317F397013}" v="97" dt="2022-10-11T11:07:36.274"/>
    <p1510:client id="{A55BEE57-3BB4-4EA2-B3A9-AE7E3742C1AE}" v="110" dt="2022-10-10T21:57:21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23" autoAdjust="0"/>
  </p:normalViewPr>
  <p:slideViewPr>
    <p:cSldViewPr snapToGrid="0">
      <p:cViewPr varScale="1">
        <p:scale>
          <a:sx n="106" d="100"/>
          <a:sy n="106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asamy Baskar" userId="340d6c7ef78f70fc" providerId="LiveId" clId="{A55BEE57-3BB4-4EA2-B3A9-AE7E3742C1AE}"/>
    <pc:docChg chg="custSel modSld">
      <pc:chgData name="Ramasamy Baskar" userId="340d6c7ef78f70fc" providerId="LiveId" clId="{A55BEE57-3BB4-4EA2-B3A9-AE7E3742C1AE}" dt="2022-10-10T21:57:21.713" v="558" actId="255"/>
      <pc:docMkLst>
        <pc:docMk/>
      </pc:docMkLst>
      <pc:sldChg chg="addSp delSp modSp mod setBg modClrScheme chgLayout">
        <pc:chgData name="Ramasamy Baskar" userId="340d6c7ef78f70fc" providerId="LiveId" clId="{A55BEE57-3BB4-4EA2-B3A9-AE7E3742C1AE}" dt="2022-10-10T21:57:21.713" v="558" actId="255"/>
        <pc:sldMkLst>
          <pc:docMk/>
          <pc:sldMk cId="1839225990" sldId="256"/>
        </pc:sldMkLst>
        <pc:spChg chg="mod">
          <ac:chgData name="Ramasamy Baskar" userId="340d6c7ef78f70fc" providerId="LiveId" clId="{A55BEE57-3BB4-4EA2-B3A9-AE7E3742C1AE}" dt="2022-10-10T21:57:21.713" v="558" actId="255"/>
          <ac:spMkLst>
            <pc:docMk/>
            <pc:sldMk cId="1839225990" sldId="256"/>
            <ac:spMk id="4" creationId="{DAEA1445-F2C4-3271-3020-1A7B8109A3C2}"/>
          </ac:spMkLst>
        </pc:spChg>
        <pc:spChg chg="mod">
          <ac:chgData name="Ramasamy Baskar" userId="340d6c7ef78f70fc" providerId="LiveId" clId="{A55BEE57-3BB4-4EA2-B3A9-AE7E3742C1AE}" dt="2022-10-10T21:57:21.713" v="558" actId="255"/>
          <ac:spMkLst>
            <pc:docMk/>
            <pc:sldMk cId="1839225990" sldId="256"/>
            <ac:spMk id="6" creationId="{680A922B-CE3C-1187-0363-FE11A3205724}"/>
          </ac:spMkLst>
        </pc:spChg>
        <pc:spChg chg="mod">
          <ac:chgData name="Ramasamy Baskar" userId="340d6c7ef78f70fc" providerId="LiveId" clId="{A55BEE57-3BB4-4EA2-B3A9-AE7E3742C1AE}" dt="2022-10-10T21:57:21.713" v="558" actId="255"/>
          <ac:spMkLst>
            <pc:docMk/>
            <pc:sldMk cId="1839225990" sldId="256"/>
            <ac:spMk id="11" creationId="{8B6DAC89-E4EF-4FDF-5B59-476037F69A18}"/>
          </ac:spMkLst>
        </pc:spChg>
        <pc:spChg chg="mod">
          <ac:chgData name="Ramasamy Baskar" userId="340d6c7ef78f70fc" providerId="LiveId" clId="{A55BEE57-3BB4-4EA2-B3A9-AE7E3742C1AE}" dt="2022-10-10T21:57:21.713" v="558" actId="255"/>
          <ac:spMkLst>
            <pc:docMk/>
            <pc:sldMk cId="1839225990" sldId="256"/>
            <ac:spMk id="12" creationId="{48397C12-953A-355B-9461-3A37B06AC49E}"/>
          </ac:spMkLst>
        </pc:spChg>
        <pc:spChg chg="del mod">
          <ac:chgData name="Ramasamy Baskar" userId="340d6c7ef78f70fc" providerId="LiveId" clId="{A55BEE57-3BB4-4EA2-B3A9-AE7E3742C1AE}" dt="2022-10-10T21:48:10.594" v="10" actId="478"/>
          <ac:spMkLst>
            <pc:docMk/>
            <pc:sldMk cId="1839225990" sldId="256"/>
            <ac:spMk id="15" creationId="{C384DBD2-E087-0F18-C09B-42CEAAE4F272}"/>
          </ac:spMkLst>
        </pc:spChg>
        <pc:spChg chg="mod">
          <ac:chgData name="Ramasamy Baskar" userId="340d6c7ef78f70fc" providerId="LiveId" clId="{A55BEE57-3BB4-4EA2-B3A9-AE7E3742C1AE}" dt="2022-10-10T21:57:21.713" v="558" actId="255"/>
          <ac:spMkLst>
            <pc:docMk/>
            <pc:sldMk cId="1839225990" sldId="256"/>
            <ac:spMk id="16" creationId="{20D5BE35-0739-3191-DBBD-DFE100B67BD6}"/>
          </ac:spMkLst>
        </pc:spChg>
        <pc:spChg chg="mod">
          <ac:chgData name="Ramasamy Baskar" userId="340d6c7ef78f70fc" providerId="LiveId" clId="{A55BEE57-3BB4-4EA2-B3A9-AE7E3742C1AE}" dt="2022-10-10T21:57:21.713" v="558" actId="255"/>
          <ac:spMkLst>
            <pc:docMk/>
            <pc:sldMk cId="1839225990" sldId="256"/>
            <ac:spMk id="17" creationId="{5069D9DB-E686-E84F-21DF-F26DF21BE50C}"/>
          </ac:spMkLst>
        </pc:spChg>
        <pc:spChg chg="mod">
          <ac:chgData name="Ramasamy Baskar" userId="340d6c7ef78f70fc" providerId="LiveId" clId="{A55BEE57-3BB4-4EA2-B3A9-AE7E3742C1AE}" dt="2022-10-10T21:57:21.713" v="558" actId="255"/>
          <ac:spMkLst>
            <pc:docMk/>
            <pc:sldMk cId="1839225990" sldId="256"/>
            <ac:spMk id="18" creationId="{62F6E190-BFBB-D426-35C6-785B86546847}"/>
          </ac:spMkLst>
        </pc:spChg>
        <pc:spChg chg="del mod">
          <ac:chgData name="Ramasamy Baskar" userId="340d6c7ef78f70fc" providerId="LiveId" clId="{A55BEE57-3BB4-4EA2-B3A9-AE7E3742C1AE}" dt="2022-10-10T21:49:04.935" v="109" actId="478"/>
          <ac:spMkLst>
            <pc:docMk/>
            <pc:sldMk cId="1839225990" sldId="256"/>
            <ac:spMk id="19" creationId="{FCEFBD6C-CF85-4782-B15D-86A29C52A0F7}"/>
          </ac:spMkLst>
        </pc:spChg>
        <pc:spChg chg="mod">
          <ac:chgData name="Ramasamy Baskar" userId="340d6c7ef78f70fc" providerId="LiveId" clId="{A55BEE57-3BB4-4EA2-B3A9-AE7E3742C1AE}" dt="2022-10-10T21:57:21.713" v="558" actId="255"/>
          <ac:spMkLst>
            <pc:docMk/>
            <pc:sldMk cId="1839225990" sldId="256"/>
            <ac:spMk id="20" creationId="{43AE7610-0C05-CB95-94D5-96276B7ED8C8}"/>
          </ac:spMkLst>
        </pc:spChg>
        <pc:spChg chg="mod">
          <ac:chgData name="Ramasamy Baskar" userId="340d6c7ef78f70fc" providerId="LiveId" clId="{A55BEE57-3BB4-4EA2-B3A9-AE7E3742C1AE}" dt="2022-10-10T21:57:21.713" v="558" actId="255"/>
          <ac:spMkLst>
            <pc:docMk/>
            <pc:sldMk cId="1839225990" sldId="256"/>
            <ac:spMk id="21" creationId="{B8BEF353-1D81-F80D-18A5-DA1CEF317E58}"/>
          </ac:spMkLst>
        </pc:spChg>
        <pc:spChg chg="mod">
          <ac:chgData name="Ramasamy Baskar" userId="340d6c7ef78f70fc" providerId="LiveId" clId="{A55BEE57-3BB4-4EA2-B3A9-AE7E3742C1AE}" dt="2022-10-10T21:57:21.713" v="558" actId="255"/>
          <ac:spMkLst>
            <pc:docMk/>
            <pc:sldMk cId="1839225990" sldId="256"/>
            <ac:spMk id="22" creationId="{5577DE01-D17F-D08C-7E49-80724E443C89}"/>
          </ac:spMkLst>
        </pc:spChg>
        <pc:spChg chg="mod">
          <ac:chgData name="Ramasamy Baskar" userId="340d6c7ef78f70fc" providerId="LiveId" clId="{A55BEE57-3BB4-4EA2-B3A9-AE7E3742C1AE}" dt="2022-10-10T21:57:21.713" v="558" actId="255"/>
          <ac:spMkLst>
            <pc:docMk/>
            <pc:sldMk cId="1839225990" sldId="256"/>
            <ac:spMk id="23" creationId="{080C01CA-5697-AEEC-E72F-2B922FE1E0E0}"/>
          </ac:spMkLst>
        </pc:spChg>
        <pc:spChg chg="del">
          <ac:chgData name="Ramasamy Baskar" userId="340d6c7ef78f70fc" providerId="LiveId" clId="{A55BEE57-3BB4-4EA2-B3A9-AE7E3742C1AE}" dt="2022-10-10T21:50:46.544" v="232" actId="478"/>
          <ac:spMkLst>
            <pc:docMk/>
            <pc:sldMk cId="1839225990" sldId="256"/>
            <ac:spMk id="25" creationId="{4C1D284F-562F-9E2E-6CE5-21C2FAA4AEA6}"/>
          </ac:spMkLst>
        </pc:spChg>
        <pc:spChg chg="mod">
          <ac:chgData name="Ramasamy Baskar" userId="340d6c7ef78f70fc" providerId="LiveId" clId="{A55BEE57-3BB4-4EA2-B3A9-AE7E3742C1AE}" dt="2022-10-10T21:57:21.713" v="558" actId="255"/>
          <ac:spMkLst>
            <pc:docMk/>
            <pc:sldMk cId="1839225990" sldId="256"/>
            <ac:spMk id="26" creationId="{34A6DC32-5E41-E1E8-E322-95D9AF07F543}"/>
          </ac:spMkLst>
        </pc:spChg>
        <pc:spChg chg="mod">
          <ac:chgData name="Ramasamy Baskar" userId="340d6c7ef78f70fc" providerId="LiveId" clId="{A55BEE57-3BB4-4EA2-B3A9-AE7E3742C1AE}" dt="2022-10-10T21:57:21.713" v="558" actId="255"/>
          <ac:spMkLst>
            <pc:docMk/>
            <pc:sldMk cId="1839225990" sldId="256"/>
            <ac:spMk id="27" creationId="{A4697FC8-E1B1-E74F-4A1E-DD8B97C0796B}"/>
          </ac:spMkLst>
        </pc:spChg>
        <pc:spChg chg="mod">
          <ac:chgData name="Ramasamy Baskar" userId="340d6c7ef78f70fc" providerId="LiveId" clId="{A55BEE57-3BB4-4EA2-B3A9-AE7E3742C1AE}" dt="2022-10-10T21:57:21.713" v="558" actId="255"/>
          <ac:spMkLst>
            <pc:docMk/>
            <pc:sldMk cId="1839225990" sldId="256"/>
            <ac:spMk id="28" creationId="{14EAE4E9-845A-33E5-03E5-911498292109}"/>
          </ac:spMkLst>
        </pc:spChg>
        <pc:spChg chg="add mod">
          <ac:chgData name="Ramasamy Baskar" userId="340d6c7ef78f70fc" providerId="LiveId" clId="{A55BEE57-3BB4-4EA2-B3A9-AE7E3742C1AE}" dt="2022-10-10T21:57:21.713" v="558" actId="255"/>
          <ac:spMkLst>
            <pc:docMk/>
            <pc:sldMk cId="1839225990" sldId="256"/>
            <ac:spMk id="29" creationId="{8256F331-C5EF-3F85-CEEF-218640814CE9}"/>
          </ac:spMkLst>
        </pc:spChg>
        <pc:spChg chg="add mod">
          <ac:chgData name="Ramasamy Baskar" userId="340d6c7ef78f70fc" providerId="LiveId" clId="{A55BEE57-3BB4-4EA2-B3A9-AE7E3742C1AE}" dt="2022-10-10T21:57:21.713" v="558" actId="255"/>
          <ac:spMkLst>
            <pc:docMk/>
            <pc:sldMk cId="1839225990" sldId="256"/>
            <ac:spMk id="30" creationId="{12B51A8F-D572-C11C-BFDD-566B914BF1D9}"/>
          </ac:spMkLst>
        </pc:spChg>
        <pc:spChg chg="add mod">
          <ac:chgData name="Ramasamy Baskar" userId="340d6c7ef78f70fc" providerId="LiveId" clId="{A55BEE57-3BB4-4EA2-B3A9-AE7E3742C1AE}" dt="2022-10-10T21:57:21.713" v="558" actId="255"/>
          <ac:spMkLst>
            <pc:docMk/>
            <pc:sldMk cId="1839225990" sldId="256"/>
            <ac:spMk id="31" creationId="{6EB59204-B925-7274-54EC-01F038EF1D8B}"/>
          </ac:spMkLst>
        </pc:spChg>
      </pc:sldChg>
    </pc:docChg>
  </pc:docChgLst>
  <pc:docChgLst>
    <pc:chgData name="Baskar, Ramasamy" userId="4d313037-020b-48b9-a4a5-374de6a068b3" providerId="ADAL" clId="{23CA97EB-A75A-4CF7-9350-1D317F397013}"/>
    <pc:docChg chg="undo custSel mod modSld">
      <pc:chgData name="Baskar, Ramasamy" userId="4d313037-020b-48b9-a4a5-374de6a068b3" providerId="ADAL" clId="{23CA97EB-A75A-4CF7-9350-1D317F397013}" dt="2022-10-11T11:09:14.606" v="4657" actId="20577"/>
      <pc:docMkLst>
        <pc:docMk/>
      </pc:docMkLst>
      <pc:sldChg chg="addSp delSp modSp mod">
        <pc:chgData name="Baskar, Ramasamy" userId="4d313037-020b-48b9-a4a5-374de6a068b3" providerId="ADAL" clId="{23CA97EB-A75A-4CF7-9350-1D317F397013}" dt="2022-10-11T11:09:14.606" v="4657" actId="20577"/>
        <pc:sldMkLst>
          <pc:docMk/>
          <pc:sldMk cId="1839225990" sldId="256"/>
        </pc:sldMkLst>
        <pc:spChg chg="mod">
          <ac:chgData name="Baskar, Ramasamy" userId="4d313037-020b-48b9-a4a5-374de6a068b3" providerId="ADAL" clId="{23CA97EB-A75A-4CF7-9350-1D317F397013}" dt="2022-10-11T11:07:36.274" v="4631" actId="1036"/>
          <ac:spMkLst>
            <pc:docMk/>
            <pc:sldMk cId="1839225990" sldId="256"/>
            <ac:spMk id="4" creationId="{DAEA1445-F2C4-3271-3020-1A7B8109A3C2}"/>
          </ac:spMkLst>
        </pc:spChg>
        <pc:spChg chg="mod">
          <ac:chgData name="Baskar, Ramasamy" userId="4d313037-020b-48b9-a4a5-374de6a068b3" providerId="ADAL" clId="{23CA97EB-A75A-4CF7-9350-1D317F397013}" dt="2022-10-11T11:07:36.274" v="4631" actId="1036"/>
          <ac:spMkLst>
            <pc:docMk/>
            <pc:sldMk cId="1839225990" sldId="256"/>
            <ac:spMk id="6" creationId="{680A922B-CE3C-1187-0363-FE11A3205724}"/>
          </ac:spMkLst>
        </pc:spChg>
        <pc:spChg chg="add mod">
          <ac:chgData name="Baskar, Ramasamy" userId="4d313037-020b-48b9-a4a5-374de6a068b3" providerId="ADAL" clId="{23CA97EB-A75A-4CF7-9350-1D317F397013}" dt="2022-10-11T11:07:36.274" v="4631" actId="1036"/>
          <ac:spMkLst>
            <pc:docMk/>
            <pc:sldMk cId="1839225990" sldId="256"/>
            <ac:spMk id="9" creationId="{9CC0E62F-6BD0-47D0-B37B-0EC852A1A6D4}"/>
          </ac:spMkLst>
        </pc:spChg>
        <pc:spChg chg="mod">
          <ac:chgData name="Baskar, Ramasamy" userId="4d313037-020b-48b9-a4a5-374de6a068b3" providerId="ADAL" clId="{23CA97EB-A75A-4CF7-9350-1D317F397013}" dt="2022-10-11T11:07:36.274" v="4631" actId="1036"/>
          <ac:spMkLst>
            <pc:docMk/>
            <pc:sldMk cId="1839225990" sldId="256"/>
            <ac:spMk id="11" creationId="{8B6DAC89-E4EF-4FDF-5B59-476037F69A18}"/>
          </ac:spMkLst>
        </pc:spChg>
        <pc:spChg chg="mod">
          <ac:chgData name="Baskar, Ramasamy" userId="4d313037-020b-48b9-a4a5-374de6a068b3" providerId="ADAL" clId="{23CA97EB-A75A-4CF7-9350-1D317F397013}" dt="2022-10-11T11:07:36.274" v="4631" actId="1036"/>
          <ac:spMkLst>
            <pc:docMk/>
            <pc:sldMk cId="1839225990" sldId="256"/>
            <ac:spMk id="12" creationId="{48397C12-953A-355B-9461-3A37B06AC49E}"/>
          </ac:spMkLst>
        </pc:spChg>
        <pc:spChg chg="del mod">
          <ac:chgData name="Baskar, Ramasamy" userId="4d313037-020b-48b9-a4a5-374de6a068b3" providerId="ADAL" clId="{23CA97EB-A75A-4CF7-9350-1D317F397013}" dt="2022-10-11T09:36:46.420" v="3125" actId="478"/>
          <ac:spMkLst>
            <pc:docMk/>
            <pc:sldMk cId="1839225990" sldId="256"/>
            <ac:spMk id="16" creationId="{20D5BE35-0739-3191-DBBD-DFE100B67BD6}"/>
          </ac:spMkLst>
        </pc:spChg>
        <pc:spChg chg="mod">
          <ac:chgData name="Baskar, Ramasamy" userId="4d313037-020b-48b9-a4a5-374de6a068b3" providerId="ADAL" clId="{23CA97EB-A75A-4CF7-9350-1D317F397013}" dt="2022-10-11T11:07:36.274" v="4631" actId="1036"/>
          <ac:spMkLst>
            <pc:docMk/>
            <pc:sldMk cId="1839225990" sldId="256"/>
            <ac:spMk id="17" creationId="{5069D9DB-E686-E84F-21DF-F26DF21BE50C}"/>
          </ac:spMkLst>
        </pc:spChg>
        <pc:spChg chg="mod">
          <ac:chgData name="Baskar, Ramasamy" userId="4d313037-020b-48b9-a4a5-374de6a068b3" providerId="ADAL" clId="{23CA97EB-A75A-4CF7-9350-1D317F397013}" dt="2022-10-11T11:07:36.274" v="4631" actId="1036"/>
          <ac:spMkLst>
            <pc:docMk/>
            <pc:sldMk cId="1839225990" sldId="256"/>
            <ac:spMk id="18" creationId="{62F6E190-BFBB-D426-35C6-785B86546847}"/>
          </ac:spMkLst>
        </pc:spChg>
        <pc:spChg chg="mod">
          <ac:chgData name="Baskar, Ramasamy" userId="4d313037-020b-48b9-a4a5-374de6a068b3" providerId="ADAL" clId="{23CA97EB-A75A-4CF7-9350-1D317F397013}" dt="2022-10-11T11:07:36.274" v="4631" actId="1036"/>
          <ac:spMkLst>
            <pc:docMk/>
            <pc:sldMk cId="1839225990" sldId="256"/>
            <ac:spMk id="20" creationId="{43AE7610-0C05-CB95-94D5-96276B7ED8C8}"/>
          </ac:spMkLst>
        </pc:spChg>
        <pc:spChg chg="mod">
          <ac:chgData name="Baskar, Ramasamy" userId="4d313037-020b-48b9-a4a5-374de6a068b3" providerId="ADAL" clId="{23CA97EB-A75A-4CF7-9350-1D317F397013}" dt="2022-10-11T11:07:36.274" v="4631" actId="1036"/>
          <ac:spMkLst>
            <pc:docMk/>
            <pc:sldMk cId="1839225990" sldId="256"/>
            <ac:spMk id="21" creationId="{B8BEF353-1D81-F80D-18A5-DA1CEF317E58}"/>
          </ac:spMkLst>
        </pc:spChg>
        <pc:spChg chg="mod">
          <ac:chgData name="Baskar, Ramasamy" userId="4d313037-020b-48b9-a4a5-374de6a068b3" providerId="ADAL" clId="{23CA97EB-A75A-4CF7-9350-1D317F397013}" dt="2022-10-11T11:07:36.274" v="4631" actId="1036"/>
          <ac:spMkLst>
            <pc:docMk/>
            <pc:sldMk cId="1839225990" sldId="256"/>
            <ac:spMk id="22" creationId="{5577DE01-D17F-D08C-7E49-80724E443C89}"/>
          </ac:spMkLst>
        </pc:spChg>
        <pc:spChg chg="mod">
          <ac:chgData name="Baskar, Ramasamy" userId="4d313037-020b-48b9-a4a5-374de6a068b3" providerId="ADAL" clId="{23CA97EB-A75A-4CF7-9350-1D317F397013}" dt="2022-10-11T11:07:36.274" v="4631" actId="1036"/>
          <ac:spMkLst>
            <pc:docMk/>
            <pc:sldMk cId="1839225990" sldId="256"/>
            <ac:spMk id="23" creationId="{080C01CA-5697-AEEC-E72F-2B922FE1E0E0}"/>
          </ac:spMkLst>
        </pc:spChg>
        <pc:spChg chg="mod">
          <ac:chgData name="Baskar, Ramasamy" userId="4d313037-020b-48b9-a4a5-374de6a068b3" providerId="ADAL" clId="{23CA97EB-A75A-4CF7-9350-1D317F397013}" dt="2022-10-11T11:07:36.274" v="4631" actId="1036"/>
          <ac:spMkLst>
            <pc:docMk/>
            <pc:sldMk cId="1839225990" sldId="256"/>
            <ac:spMk id="26" creationId="{34A6DC32-5E41-E1E8-E322-95D9AF07F543}"/>
          </ac:spMkLst>
        </pc:spChg>
        <pc:spChg chg="mod">
          <ac:chgData name="Baskar, Ramasamy" userId="4d313037-020b-48b9-a4a5-374de6a068b3" providerId="ADAL" clId="{23CA97EB-A75A-4CF7-9350-1D317F397013}" dt="2022-10-11T11:07:36.274" v="4631" actId="1036"/>
          <ac:spMkLst>
            <pc:docMk/>
            <pc:sldMk cId="1839225990" sldId="256"/>
            <ac:spMk id="27" creationId="{A4697FC8-E1B1-E74F-4A1E-DD8B97C0796B}"/>
          </ac:spMkLst>
        </pc:spChg>
        <pc:spChg chg="mod">
          <ac:chgData name="Baskar, Ramasamy" userId="4d313037-020b-48b9-a4a5-374de6a068b3" providerId="ADAL" clId="{23CA97EB-A75A-4CF7-9350-1D317F397013}" dt="2022-10-11T11:07:36.274" v="4631" actId="1036"/>
          <ac:spMkLst>
            <pc:docMk/>
            <pc:sldMk cId="1839225990" sldId="256"/>
            <ac:spMk id="28" creationId="{14EAE4E9-845A-33E5-03E5-911498292109}"/>
          </ac:spMkLst>
        </pc:spChg>
        <pc:spChg chg="mod">
          <ac:chgData name="Baskar, Ramasamy" userId="4d313037-020b-48b9-a4a5-374de6a068b3" providerId="ADAL" clId="{23CA97EB-A75A-4CF7-9350-1D317F397013}" dt="2022-10-11T11:07:36.274" v="4631" actId="1036"/>
          <ac:spMkLst>
            <pc:docMk/>
            <pc:sldMk cId="1839225990" sldId="256"/>
            <ac:spMk id="29" creationId="{8256F331-C5EF-3F85-CEEF-218640814CE9}"/>
          </ac:spMkLst>
        </pc:spChg>
        <pc:spChg chg="mod">
          <ac:chgData name="Baskar, Ramasamy" userId="4d313037-020b-48b9-a4a5-374de6a068b3" providerId="ADAL" clId="{23CA97EB-A75A-4CF7-9350-1D317F397013}" dt="2022-10-11T11:07:36.274" v="4631" actId="1036"/>
          <ac:spMkLst>
            <pc:docMk/>
            <pc:sldMk cId="1839225990" sldId="256"/>
            <ac:spMk id="30" creationId="{12B51A8F-D572-C11C-BFDD-566B914BF1D9}"/>
          </ac:spMkLst>
        </pc:spChg>
        <pc:spChg chg="mod">
          <ac:chgData name="Baskar, Ramasamy" userId="4d313037-020b-48b9-a4a5-374de6a068b3" providerId="ADAL" clId="{23CA97EB-A75A-4CF7-9350-1D317F397013}" dt="2022-10-11T11:07:36.274" v="4631" actId="1036"/>
          <ac:spMkLst>
            <pc:docMk/>
            <pc:sldMk cId="1839225990" sldId="256"/>
            <ac:spMk id="31" creationId="{6EB59204-B925-7274-54EC-01F038EF1D8B}"/>
          </ac:spMkLst>
        </pc:spChg>
        <pc:spChg chg="add mod">
          <ac:chgData name="Baskar, Ramasamy" userId="4d313037-020b-48b9-a4a5-374de6a068b3" providerId="ADAL" clId="{23CA97EB-A75A-4CF7-9350-1D317F397013}" dt="2022-10-11T11:07:36.274" v="4631" actId="1036"/>
          <ac:spMkLst>
            <pc:docMk/>
            <pc:sldMk cId="1839225990" sldId="256"/>
            <ac:spMk id="32" creationId="{A3A56F13-7FE7-4569-8009-391DE90C18A0}"/>
          </ac:spMkLst>
        </pc:spChg>
        <pc:spChg chg="add mod">
          <ac:chgData name="Baskar, Ramasamy" userId="4d313037-020b-48b9-a4a5-374de6a068b3" providerId="ADAL" clId="{23CA97EB-A75A-4CF7-9350-1D317F397013}" dt="2022-10-11T11:07:36.274" v="4631" actId="1036"/>
          <ac:spMkLst>
            <pc:docMk/>
            <pc:sldMk cId="1839225990" sldId="256"/>
            <ac:spMk id="51" creationId="{A66275A3-02FD-46D6-90EF-99DB2FCCB71E}"/>
          </ac:spMkLst>
        </pc:spChg>
        <pc:spChg chg="add mod">
          <ac:chgData name="Baskar, Ramasamy" userId="4d313037-020b-48b9-a4a5-374de6a068b3" providerId="ADAL" clId="{23CA97EB-A75A-4CF7-9350-1D317F397013}" dt="2022-10-11T11:07:36.274" v="4631" actId="1036"/>
          <ac:spMkLst>
            <pc:docMk/>
            <pc:sldMk cId="1839225990" sldId="256"/>
            <ac:spMk id="65" creationId="{C0C9FCD7-7849-46F0-B72E-9CD4090A0AA4}"/>
          </ac:spMkLst>
        </pc:spChg>
        <pc:spChg chg="add mod">
          <ac:chgData name="Baskar, Ramasamy" userId="4d313037-020b-48b9-a4a5-374de6a068b3" providerId="ADAL" clId="{23CA97EB-A75A-4CF7-9350-1D317F397013}" dt="2022-10-11T11:07:36.274" v="4631" actId="1036"/>
          <ac:spMkLst>
            <pc:docMk/>
            <pc:sldMk cId="1839225990" sldId="256"/>
            <ac:spMk id="69" creationId="{2539E9CE-BB6D-4F0D-9B91-98A4FDA6AAED}"/>
          </ac:spMkLst>
        </pc:spChg>
        <pc:spChg chg="add mod">
          <ac:chgData name="Baskar, Ramasamy" userId="4d313037-020b-48b9-a4a5-374de6a068b3" providerId="ADAL" clId="{23CA97EB-A75A-4CF7-9350-1D317F397013}" dt="2022-10-11T11:07:36.274" v="4631" actId="1036"/>
          <ac:spMkLst>
            <pc:docMk/>
            <pc:sldMk cId="1839225990" sldId="256"/>
            <ac:spMk id="78" creationId="{6F842A9B-F030-4739-8087-4F290115C329}"/>
          </ac:spMkLst>
        </pc:spChg>
        <pc:spChg chg="add mod">
          <ac:chgData name="Baskar, Ramasamy" userId="4d313037-020b-48b9-a4a5-374de6a068b3" providerId="ADAL" clId="{23CA97EB-A75A-4CF7-9350-1D317F397013}" dt="2022-10-11T11:07:36.274" v="4631" actId="1036"/>
          <ac:spMkLst>
            <pc:docMk/>
            <pc:sldMk cId="1839225990" sldId="256"/>
            <ac:spMk id="83" creationId="{AB03C593-3843-448A-B098-899023FBE05A}"/>
          </ac:spMkLst>
        </pc:spChg>
        <pc:spChg chg="add mod">
          <ac:chgData name="Baskar, Ramasamy" userId="4d313037-020b-48b9-a4a5-374de6a068b3" providerId="ADAL" clId="{23CA97EB-A75A-4CF7-9350-1D317F397013}" dt="2022-10-11T11:07:36.274" v="4631" actId="1036"/>
          <ac:spMkLst>
            <pc:docMk/>
            <pc:sldMk cId="1839225990" sldId="256"/>
            <ac:spMk id="95" creationId="{D2D186E6-BAF1-4B87-92CE-559BB33D9FC9}"/>
          </ac:spMkLst>
        </pc:spChg>
        <pc:spChg chg="add mod">
          <ac:chgData name="Baskar, Ramasamy" userId="4d313037-020b-48b9-a4a5-374de6a068b3" providerId="ADAL" clId="{23CA97EB-A75A-4CF7-9350-1D317F397013}" dt="2022-10-11T11:07:36.274" v="4631" actId="1036"/>
          <ac:spMkLst>
            <pc:docMk/>
            <pc:sldMk cId="1839225990" sldId="256"/>
            <ac:spMk id="103" creationId="{CFADD336-0AF4-487A-814F-52319DD3DF26}"/>
          </ac:spMkLst>
        </pc:spChg>
        <pc:spChg chg="add mod">
          <ac:chgData name="Baskar, Ramasamy" userId="4d313037-020b-48b9-a4a5-374de6a068b3" providerId="ADAL" clId="{23CA97EB-A75A-4CF7-9350-1D317F397013}" dt="2022-10-11T11:07:36.274" v="4631" actId="1036"/>
          <ac:spMkLst>
            <pc:docMk/>
            <pc:sldMk cId="1839225990" sldId="256"/>
            <ac:spMk id="104" creationId="{C49F2C2C-151E-4A37-8507-47484358E4C7}"/>
          </ac:spMkLst>
        </pc:spChg>
        <pc:spChg chg="add mod">
          <ac:chgData name="Baskar, Ramasamy" userId="4d313037-020b-48b9-a4a5-374de6a068b3" providerId="ADAL" clId="{23CA97EB-A75A-4CF7-9350-1D317F397013}" dt="2022-10-11T11:07:36.274" v="4631" actId="1036"/>
          <ac:spMkLst>
            <pc:docMk/>
            <pc:sldMk cId="1839225990" sldId="256"/>
            <ac:spMk id="125" creationId="{EC4192D6-31B7-46D2-ABD6-A0FCC01D290F}"/>
          </ac:spMkLst>
        </pc:spChg>
        <pc:spChg chg="add mod">
          <ac:chgData name="Baskar, Ramasamy" userId="4d313037-020b-48b9-a4a5-374de6a068b3" providerId="ADAL" clId="{23CA97EB-A75A-4CF7-9350-1D317F397013}" dt="2022-10-11T11:07:36.274" v="4631" actId="1036"/>
          <ac:spMkLst>
            <pc:docMk/>
            <pc:sldMk cId="1839225990" sldId="256"/>
            <ac:spMk id="134" creationId="{5E9DC3BF-E284-4E68-B3D0-7140C9F51F87}"/>
          </ac:spMkLst>
        </pc:spChg>
        <pc:spChg chg="add mod ord">
          <ac:chgData name="Baskar, Ramasamy" userId="4d313037-020b-48b9-a4a5-374de6a068b3" providerId="ADAL" clId="{23CA97EB-A75A-4CF7-9350-1D317F397013}" dt="2022-10-11T11:07:36.274" v="4631" actId="1036"/>
          <ac:spMkLst>
            <pc:docMk/>
            <pc:sldMk cId="1839225990" sldId="256"/>
            <ac:spMk id="135" creationId="{456A3293-4FDA-4B8B-85DF-82836AA4407A}"/>
          </ac:spMkLst>
        </pc:spChg>
        <pc:spChg chg="add mod ord">
          <ac:chgData name="Baskar, Ramasamy" userId="4d313037-020b-48b9-a4a5-374de6a068b3" providerId="ADAL" clId="{23CA97EB-A75A-4CF7-9350-1D317F397013}" dt="2022-10-11T11:07:36.274" v="4631" actId="1036"/>
          <ac:spMkLst>
            <pc:docMk/>
            <pc:sldMk cId="1839225990" sldId="256"/>
            <ac:spMk id="136" creationId="{401AEA66-E50B-4E59-9C87-4F64DAF8A59A}"/>
          </ac:spMkLst>
        </pc:spChg>
        <pc:spChg chg="add mod ord">
          <ac:chgData name="Baskar, Ramasamy" userId="4d313037-020b-48b9-a4a5-374de6a068b3" providerId="ADAL" clId="{23CA97EB-A75A-4CF7-9350-1D317F397013}" dt="2022-10-11T11:07:36.274" v="4631" actId="1036"/>
          <ac:spMkLst>
            <pc:docMk/>
            <pc:sldMk cId="1839225990" sldId="256"/>
            <ac:spMk id="141" creationId="{824ACBEF-94C4-445D-BBDB-68E8F8152FE3}"/>
          </ac:spMkLst>
        </pc:spChg>
        <pc:spChg chg="add mod">
          <ac:chgData name="Baskar, Ramasamy" userId="4d313037-020b-48b9-a4a5-374de6a068b3" providerId="ADAL" clId="{23CA97EB-A75A-4CF7-9350-1D317F397013}" dt="2022-10-11T11:07:36.274" v="4631" actId="1036"/>
          <ac:spMkLst>
            <pc:docMk/>
            <pc:sldMk cId="1839225990" sldId="256"/>
            <ac:spMk id="142" creationId="{11F57D0B-FDF9-4B7C-9B22-260D598E37F8}"/>
          </ac:spMkLst>
        </pc:spChg>
        <pc:spChg chg="add mod">
          <ac:chgData name="Baskar, Ramasamy" userId="4d313037-020b-48b9-a4a5-374de6a068b3" providerId="ADAL" clId="{23CA97EB-A75A-4CF7-9350-1D317F397013}" dt="2022-10-11T11:07:36.274" v="4631" actId="1036"/>
          <ac:spMkLst>
            <pc:docMk/>
            <pc:sldMk cId="1839225990" sldId="256"/>
            <ac:spMk id="143" creationId="{CDF35BA6-8058-4A96-BBAB-F9AD18ACD212}"/>
          </ac:spMkLst>
        </pc:spChg>
        <pc:spChg chg="add mod">
          <ac:chgData name="Baskar, Ramasamy" userId="4d313037-020b-48b9-a4a5-374de6a068b3" providerId="ADAL" clId="{23CA97EB-A75A-4CF7-9350-1D317F397013}" dt="2022-10-11T11:07:36.274" v="4631" actId="1036"/>
          <ac:spMkLst>
            <pc:docMk/>
            <pc:sldMk cId="1839225990" sldId="256"/>
            <ac:spMk id="144" creationId="{E2A851EA-0510-4C5A-93B7-139AF7DDC7AA}"/>
          </ac:spMkLst>
        </pc:spChg>
        <pc:spChg chg="add del mod">
          <ac:chgData name="Baskar, Ramasamy" userId="4d313037-020b-48b9-a4a5-374de6a068b3" providerId="ADAL" clId="{23CA97EB-A75A-4CF7-9350-1D317F397013}" dt="2022-10-11T11:08:51.613" v="4635" actId="478"/>
          <ac:spMkLst>
            <pc:docMk/>
            <pc:sldMk cId="1839225990" sldId="256"/>
            <ac:spMk id="145" creationId="{3C3F6ECE-B4E1-499E-8578-6413B3031A9F}"/>
          </ac:spMkLst>
        </pc:spChg>
        <pc:spChg chg="add mod">
          <ac:chgData name="Baskar, Ramasamy" userId="4d313037-020b-48b9-a4a5-374de6a068b3" providerId="ADAL" clId="{23CA97EB-A75A-4CF7-9350-1D317F397013}" dt="2022-10-11T11:09:14.606" v="4657" actId="20577"/>
          <ac:spMkLst>
            <pc:docMk/>
            <pc:sldMk cId="1839225990" sldId="256"/>
            <ac:spMk id="146" creationId="{3A398B37-48B7-4108-B854-48686B545A57}"/>
          </ac:spMkLst>
        </pc:spChg>
        <pc:cxnChg chg="add mod">
          <ac:chgData name="Baskar, Ramasamy" userId="4d313037-020b-48b9-a4a5-374de6a068b3" providerId="ADAL" clId="{23CA97EB-A75A-4CF7-9350-1D317F397013}" dt="2022-10-11T11:07:36.274" v="4631" actId="1036"/>
          <ac:cxnSpMkLst>
            <pc:docMk/>
            <pc:sldMk cId="1839225990" sldId="256"/>
            <ac:cxnSpMk id="3" creationId="{88880AD9-7EEF-4A22-A92A-9EA58AB79C48}"/>
          </ac:cxnSpMkLst>
        </pc:cxnChg>
        <pc:cxnChg chg="add mod">
          <ac:chgData name="Baskar, Ramasamy" userId="4d313037-020b-48b9-a4a5-374de6a068b3" providerId="ADAL" clId="{23CA97EB-A75A-4CF7-9350-1D317F397013}" dt="2022-10-11T11:07:36.274" v="4631" actId="1036"/>
          <ac:cxnSpMkLst>
            <pc:docMk/>
            <pc:sldMk cId="1839225990" sldId="256"/>
            <ac:cxnSpMk id="25" creationId="{04E9DB47-3023-4EC0-B504-E78BD9BDDA6D}"/>
          </ac:cxnSpMkLst>
        </pc:cxnChg>
        <pc:cxnChg chg="add del mod">
          <ac:chgData name="Baskar, Ramasamy" userId="4d313037-020b-48b9-a4a5-374de6a068b3" providerId="ADAL" clId="{23CA97EB-A75A-4CF7-9350-1D317F397013}" dt="2022-10-11T07:40:07.045" v="475" actId="478"/>
          <ac:cxnSpMkLst>
            <pc:docMk/>
            <pc:sldMk cId="1839225990" sldId="256"/>
            <ac:cxnSpMk id="37" creationId="{C89F89D0-0C2D-4338-9E9A-C85008F7279C}"/>
          </ac:cxnSpMkLst>
        </pc:cxnChg>
        <pc:cxnChg chg="add mod">
          <ac:chgData name="Baskar, Ramasamy" userId="4d313037-020b-48b9-a4a5-374de6a068b3" providerId="ADAL" clId="{23CA97EB-A75A-4CF7-9350-1D317F397013}" dt="2022-10-11T11:07:36.274" v="4631" actId="1036"/>
          <ac:cxnSpMkLst>
            <pc:docMk/>
            <pc:sldMk cId="1839225990" sldId="256"/>
            <ac:cxnSpMk id="43" creationId="{C5E4A14F-EE80-4C91-ADCB-88AE1658F51F}"/>
          </ac:cxnSpMkLst>
        </pc:cxnChg>
        <pc:cxnChg chg="add mod">
          <ac:chgData name="Baskar, Ramasamy" userId="4d313037-020b-48b9-a4a5-374de6a068b3" providerId="ADAL" clId="{23CA97EB-A75A-4CF7-9350-1D317F397013}" dt="2022-10-11T11:07:36.274" v="4631" actId="1036"/>
          <ac:cxnSpMkLst>
            <pc:docMk/>
            <pc:sldMk cId="1839225990" sldId="256"/>
            <ac:cxnSpMk id="53" creationId="{5C7DA085-B2D3-4813-89AA-8C676F1008BC}"/>
          </ac:cxnSpMkLst>
        </pc:cxnChg>
        <pc:cxnChg chg="add mod">
          <ac:chgData name="Baskar, Ramasamy" userId="4d313037-020b-48b9-a4a5-374de6a068b3" providerId="ADAL" clId="{23CA97EB-A75A-4CF7-9350-1D317F397013}" dt="2022-10-11T11:07:36.274" v="4631" actId="1036"/>
          <ac:cxnSpMkLst>
            <pc:docMk/>
            <pc:sldMk cId="1839225990" sldId="256"/>
            <ac:cxnSpMk id="54" creationId="{1A377242-910E-49B8-A1C4-95656055C167}"/>
          </ac:cxnSpMkLst>
        </pc:cxnChg>
        <pc:cxnChg chg="add mod">
          <ac:chgData name="Baskar, Ramasamy" userId="4d313037-020b-48b9-a4a5-374de6a068b3" providerId="ADAL" clId="{23CA97EB-A75A-4CF7-9350-1D317F397013}" dt="2022-10-11T11:07:36.274" v="4631" actId="1036"/>
          <ac:cxnSpMkLst>
            <pc:docMk/>
            <pc:sldMk cId="1839225990" sldId="256"/>
            <ac:cxnSpMk id="57" creationId="{10EBFBA7-3B04-447D-827A-0B755BE79463}"/>
          </ac:cxnSpMkLst>
        </pc:cxnChg>
        <pc:cxnChg chg="add mod">
          <ac:chgData name="Baskar, Ramasamy" userId="4d313037-020b-48b9-a4a5-374de6a068b3" providerId="ADAL" clId="{23CA97EB-A75A-4CF7-9350-1D317F397013}" dt="2022-10-11T11:07:36.274" v="4631" actId="1036"/>
          <ac:cxnSpMkLst>
            <pc:docMk/>
            <pc:sldMk cId="1839225990" sldId="256"/>
            <ac:cxnSpMk id="62" creationId="{0EC80CFA-729E-403A-8FA9-D539922A4329}"/>
          </ac:cxnSpMkLst>
        </pc:cxnChg>
        <pc:cxnChg chg="add mod">
          <ac:chgData name="Baskar, Ramasamy" userId="4d313037-020b-48b9-a4a5-374de6a068b3" providerId="ADAL" clId="{23CA97EB-A75A-4CF7-9350-1D317F397013}" dt="2022-10-11T11:07:36.274" v="4631" actId="1036"/>
          <ac:cxnSpMkLst>
            <pc:docMk/>
            <pc:sldMk cId="1839225990" sldId="256"/>
            <ac:cxnSpMk id="64" creationId="{8EF9300F-00A5-4A1A-9401-D5D2ED0A523A}"/>
          </ac:cxnSpMkLst>
        </pc:cxnChg>
        <pc:cxnChg chg="add mod">
          <ac:chgData name="Baskar, Ramasamy" userId="4d313037-020b-48b9-a4a5-374de6a068b3" providerId="ADAL" clId="{23CA97EB-A75A-4CF7-9350-1D317F397013}" dt="2022-10-11T11:07:36.274" v="4631" actId="1036"/>
          <ac:cxnSpMkLst>
            <pc:docMk/>
            <pc:sldMk cId="1839225990" sldId="256"/>
            <ac:cxnSpMk id="67" creationId="{97AF44DB-9A34-4711-8423-A63AB4BEB027}"/>
          </ac:cxnSpMkLst>
        </pc:cxnChg>
        <pc:cxnChg chg="add mod">
          <ac:chgData name="Baskar, Ramasamy" userId="4d313037-020b-48b9-a4a5-374de6a068b3" providerId="ADAL" clId="{23CA97EB-A75A-4CF7-9350-1D317F397013}" dt="2022-10-11T11:07:36.274" v="4631" actId="1036"/>
          <ac:cxnSpMkLst>
            <pc:docMk/>
            <pc:sldMk cId="1839225990" sldId="256"/>
            <ac:cxnSpMk id="71" creationId="{E05D5869-0181-4A7C-AA4A-C61D43B42432}"/>
          </ac:cxnSpMkLst>
        </pc:cxnChg>
        <pc:cxnChg chg="add mod">
          <ac:chgData name="Baskar, Ramasamy" userId="4d313037-020b-48b9-a4a5-374de6a068b3" providerId="ADAL" clId="{23CA97EB-A75A-4CF7-9350-1D317F397013}" dt="2022-10-11T11:07:36.274" v="4631" actId="1036"/>
          <ac:cxnSpMkLst>
            <pc:docMk/>
            <pc:sldMk cId="1839225990" sldId="256"/>
            <ac:cxnSpMk id="74" creationId="{6BCACBE3-9948-481C-AFE9-16E8DAAAEC7E}"/>
          </ac:cxnSpMkLst>
        </pc:cxnChg>
        <pc:cxnChg chg="add mod">
          <ac:chgData name="Baskar, Ramasamy" userId="4d313037-020b-48b9-a4a5-374de6a068b3" providerId="ADAL" clId="{23CA97EB-A75A-4CF7-9350-1D317F397013}" dt="2022-10-11T11:07:36.274" v="4631" actId="1036"/>
          <ac:cxnSpMkLst>
            <pc:docMk/>
            <pc:sldMk cId="1839225990" sldId="256"/>
            <ac:cxnSpMk id="76" creationId="{1C2B507E-857C-4574-8523-433D3B3FF833}"/>
          </ac:cxnSpMkLst>
        </pc:cxnChg>
        <pc:cxnChg chg="add mod">
          <ac:chgData name="Baskar, Ramasamy" userId="4d313037-020b-48b9-a4a5-374de6a068b3" providerId="ADAL" clId="{23CA97EB-A75A-4CF7-9350-1D317F397013}" dt="2022-10-11T11:07:36.274" v="4631" actId="1036"/>
          <ac:cxnSpMkLst>
            <pc:docMk/>
            <pc:sldMk cId="1839225990" sldId="256"/>
            <ac:cxnSpMk id="77" creationId="{F06D50BD-41E4-4E57-AB3B-9F9F6984CA2E}"/>
          </ac:cxnSpMkLst>
        </pc:cxnChg>
        <pc:cxnChg chg="add mod">
          <ac:chgData name="Baskar, Ramasamy" userId="4d313037-020b-48b9-a4a5-374de6a068b3" providerId="ADAL" clId="{23CA97EB-A75A-4CF7-9350-1D317F397013}" dt="2022-10-11T11:07:36.274" v="4631" actId="1036"/>
          <ac:cxnSpMkLst>
            <pc:docMk/>
            <pc:sldMk cId="1839225990" sldId="256"/>
            <ac:cxnSpMk id="79" creationId="{BE5B6130-2A7C-445E-8376-150028DD35DA}"/>
          </ac:cxnSpMkLst>
        </pc:cxnChg>
        <pc:cxnChg chg="add mod">
          <ac:chgData name="Baskar, Ramasamy" userId="4d313037-020b-48b9-a4a5-374de6a068b3" providerId="ADAL" clId="{23CA97EB-A75A-4CF7-9350-1D317F397013}" dt="2022-10-11T11:07:36.274" v="4631" actId="1036"/>
          <ac:cxnSpMkLst>
            <pc:docMk/>
            <pc:sldMk cId="1839225990" sldId="256"/>
            <ac:cxnSpMk id="89" creationId="{000F19F2-C06B-40B7-A5B5-920A3C9FC754}"/>
          </ac:cxnSpMkLst>
        </pc:cxnChg>
        <pc:cxnChg chg="add del mod">
          <ac:chgData name="Baskar, Ramasamy" userId="4d313037-020b-48b9-a4a5-374de6a068b3" providerId="ADAL" clId="{23CA97EB-A75A-4CF7-9350-1D317F397013}" dt="2022-10-11T09:21:04.587" v="2750" actId="478"/>
          <ac:cxnSpMkLst>
            <pc:docMk/>
            <pc:sldMk cId="1839225990" sldId="256"/>
            <ac:cxnSpMk id="96" creationId="{A435FC88-7107-4D5D-8BA2-001D01F6D300}"/>
          </ac:cxnSpMkLst>
        </pc:cxnChg>
        <pc:cxnChg chg="add mod">
          <ac:chgData name="Baskar, Ramasamy" userId="4d313037-020b-48b9-a4a5-374de6a068b3" providerId="ADAL" clId="{23CA97EB-A75A-4CF7-9350-1D317F397013}" dt="2022-10-11T09:20:33.448" v="2744" actId="571"/>
          <ac:cxnSpMkLst>
            <pc:docMk/>
            <pc:sldMk cId="1839225990" sldId="256"/>
            <ac:cxnSpMk id="98" creationId="{5F6CADD7-1057-4FCA-85ED-7504DA28031B}"/>
          </ac:cxnSpMkLst>
        </pc:cxnChg>
        <pc:cxnChg chg="add mod">
          <ac:chgData name="Baskar, Ramasamy" userId="4d313037-020b-48b9-a4a5-374de6a068b3" providerId="ADAL" clId="{23CA97EB-A75A-4CF7-9350-1D317F397013}" dt="2022-10-11T11:07:36.274" v="4631" actId="1036"/>
          <ac:cxnSpMkLst>
            <pc:docMk/>
            <pc:sldMk cId="1839225990" sldId="256"/>
            <ac:cxnSpMk id="102" creationId="{6869F421-2457-4E27-A341-D4C8417FD331}"/>
          </ac:cxnSpMkLst>
        </pc:cxnChg>
        <pc:cxnChg chg="add mod">
          <ac:chgData name="Baskar, Ramasamy" userId="4d313037-020b-48b9-a4a5-374de6a068b3" providerId="ADAL" clId="{23CA97EB-A75A-4CF7-9350-1D317F397013}" dt="2022-10-11T11:07:36.274" v="4631" actId="1036"/>
          <ac:cxnSpMkLst>
            <pc:docMk/>
            <pc:sldMk cId="1839225990" sldId="256"/>
            <ac:cxnSpMk id="106" creationId="{431CE53A-8AD4-4AC3-998C-3627C4478036}"/>
          </ac:cxnSpMkLst>
        </pc:cxnChg>
        <pc:cxnChg chg="add mod">
          <ac:chgData name="Baskar, Ramasamy" userId="4d313037-020b-48b9-a4a5-374de6a068b3" providerId="ADAL" clId="{23CA97EB-A75A-4CF7-9350-1D317F397013}" dt="2022-10-11T11:07:36.274" v="4631" actId="1036"/>
          <ac:cxnSpMkLst>
            <pc:docMk/>
            <pc:sldMk cId="1839225990" sldId="256"/>
            <ac:cxnSpMk id="126" creationId="{DC7574CB-EE73-4B8C-90E8-95EDD4E803C6}"/>
          </ac:cxnSpMkLst>
        </pc:cxnChg>
        <pc:cxnChg chg="add mod">
          <ac:chgData name="Baskar, Ramasamy" userId="4d313037-020b-48b9-a4a5-374de6a068b3" providerId="ADAL" clId="{23CA97EB-A75A-4CF7-9350-1D317F397013}" dt="2022-10-11T11:07:36.274" v="4631" actId="1036"/>
          <ac:cxnSpMkLst>
            <pc:docMk/>
            <pc:sldMk cId="1839225990" sldId="256"/>
            <ac:cxnSpMk id="129" creationId="{C89D2303-5B47-40DA-B053-8C9EB90AC2A1}"/>
          </ac:cxnSpMkLst>
        </pc:cxnChg>
        <pc:cxnChg chg="add del mod">
          <ac:chgData name="Baskar, Ramasamy" userId="4d313037-020b-48b9-a4a5-374de6a068b3" providerId="ADAL" clId="{23CA97EB-A75A-4CF7-9350-1D317F397013}" dt="2022-10-11T10:46:15.497" v="3879"/>
          <ac:cxnSpMkLst>
            <pc:docMk/>
            <pc:sldMk cId="1839225990" sldId="256"/>
            <ac:cxnSpMk id="133" creationId="{DC0CCCB8-08C2-45DD-98C8-B357A8F7CAF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AF52-A03B-3C1F-5546-97F4571F7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A7BB5-02DA-D7DD-39A1-1EC7B2E6B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B6E00-61BF-6530-3F8A-7F2E3F83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5A60-4D50-47E5-B25A-6D3CD7B8E273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2F5DD-6A49-8F4C-ED64-52E3B121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ABCCA-F8B5-4C57-A293-C4917D70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AD86-CCA7-4B2F-87B1-93191A369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30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073D-4DA5-CB9A-19D2-DA4DED71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CA62E-5184-B948-5C6E-26EA9DCC2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D399C-A866-6B74-287C-71665941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5A60-4D50-47E5-B25A-6D3CD7B8E273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27320-72B9-835A-29B0-253EB94C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B78F2-CC54-3C2A-8E35-5ADA9357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AD86-CCA7-4B2F-87B1-93191A369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33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C2D8C-59EB-829C-CC1B-48FFFF10C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0024B-7F12-1C61-4D68-97B7A1D98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50DC1-E54B-375E-46C0-14958670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5A60-4D50-47E5-B25A-6D3CD7B8E273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0965-F1DF-6FC0-343C-A68618D2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F7814-7B18-F328-8255-00FBCA57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AD86-CCA7-4B2F-87B1-93191A369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94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1BDB-7E4F-D8AB-5028-A041D2A1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2022C-CF2D-B40D-080F-473E45711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9EC66-C213-F6E5-5FBD-E0D65C74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5A60-4D50-47E5-B25A-6D3CD7B8E273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94151-59A4-6E1B-6BAD-CDBB1FF6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03097-3C39-26FE-1C48-DFCCB3B7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AD86-CCA7-4B2F-87B1-93191A369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66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A46B-42AC-227F-F507-4564F0DC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7F4E3-DCCD-E49D-82AB-D787D2E89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2D36F-AC1B-4F9A-D577-D4FDF5B3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5A60-4D50-47E5-B25A-6D3CD7B8E273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93BC4-37EB-C2BA-005E-0462A033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29C7D-B55F-BAFF-7A2C-40B88AC6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AD86-CCA7-4B2F-87B1-93191A369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99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93FBC-7DAF-FADE-3283-8458D5D9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40809-72AE-EF6B-866E-E1EA434B4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02BDC-E637-CA2F-AEEC-1FEA9BCA4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AF9C5-73E8-5B2B-1A1E-1FFAD956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5A60-4D50-47E5-B25A-6D3CD7B8E273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123A9-0F2F-920B-C67D-8995F76C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AF742-5C3F-C6D0-A3E4-0F09B8D3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AD86-CCA7-4B2F-87B1-93191A369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38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6BA9-D899-A078-017B-A446CB96C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E7AE0-382B-24CC-FBE0-94326A41C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DA5EA-B803-7489-61EE-F9B5F0652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B6C34-A9D8-0CFF-E0C8-A5090FF20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DFA3C-7F84-E5BB-D6A8-FBF0729A1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F23C72-3756-6841-6BC7-634D887D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5A60-4D50-47E5-B25A-6D3CD7B8E273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62D244-2CD1-0021-724A-884EE3F0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B55B8-22F6-5E6C-7353-C5E99150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AD86-CCA7-4B2F-87B1-93191A369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3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1C9F-3235-F50F-3464-3101A7A5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1514F-C83D-E300-A560-5864A3B1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5A60-4D50-47E5-B25A-6D3CD7B8E273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20A14-F5D8-FE4D-D25B-8A2BEAC6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EAEE4-F767-C2C9-C6CB-F0506773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AD86-CCA7-4B2F-87B1-93191A369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04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B0C7C8-4EF7-389D-8D46-458C0F65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5A60-4D50-47E5-B25A-6D3CD7B8E273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4494B1-65D7-A39B-0DF3-E4550577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E7286-B1C8-983D-2F94-F41D34BE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AD86-CCA7-4B2F-87B1-93191A369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21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07719-AE11-F699-E27A-AEB94C97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16D7A-24A8-B9F1-E0BF-314670DCC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4BF1E-9253-5F8B-19A2-7FAB43F93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FB488-6CC7-FFDD-74E1-FE8B2D74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5A60-4D50-47E5-B25A-6D3CD7B8E273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1437F-4209-0FA2-3BBF-94617406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E477D-4026-0195-B55C-A2A179A4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AD86-CCA7-4B2F-87B1-93191A369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69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9BEA-CABF-B648-E3AE-4F214C85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EE9A8-5549-1384-7960-C3450BB28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0C11B-33F5-2D6D-863E-A1962FD63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1A379-9AE9-34A8-14EF-ED6555DDA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5A60-4D50-47E5-B25A-6D3CD7B8E273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11979-3229-8B37-F8B9-7C0D9727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76237-43FE-4378-07D0-1462FD47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AD86-CCA7-4B2F-87B1-93191A369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67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9F2A1-82FD-E471-37DB-FB728E6CB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862EA-E488-BB40-6C25-8168ED5B4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2C593-093E-DD68-C670-B7FF38B5E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35A60-4D50-47E5-B25A-6D3CD7B8E273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4A7D7-86D4-27B2-D8DA-E5749DB4C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C6D45-24F9-69D2-9D31-0EBFA8595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2AD86-CCA7-4B2F-87B1-93191A369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75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824ACBEF-94C4-445D-BBDB-68E8F8152FE3}"/>
              </a:ext>
            </a:extLst>
          </p:cNvPr>
          <p:cNvSpPr/>
          <p:nvPr/>
        </p:nvSpPr>
        <p:spPr>
          <a:xfrm>
            <a:off x="8173078" y="53284"/>
            <a:ext cx="2397575" cy="67437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401AEA66-E50B-4E59-9C87-4F64DAF8A59A}"/>
              </a:ext>
            </a:extLst>
          </p:cNvPr>
          <p:cNvSpPr/>
          <p:nvPr/>
        </p:nvSpPr>
        <p:spPr>
          <a:xfrm>
            <a:off x="5123569" y="54790"/>
            <a:ext cx="2397575" cy="67437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56A3293-4FDA-4B8B-85DF-82836AA4407A}"/>
              </a:ext>
            </a:extLst>
          </p:cNvPr>
          <p:cNvSpPr/>
          <p:nvPr/>
        </p:nvSpPr>
        <p:spPr>
          <a:xfrm>
            <a:off x="2108128" y="45265"/>
            <a:ext cx="2176361" cy="67437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AEA1445-F2C4-3271-3020-1A7B8109A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-195807"/>
            <a:ext cx="2086974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800">
              <a:latin typeface="Arial Nova" panose="020B0504020202020204" pitchFamily="34" charset="0"/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680A922B-CE3C-1187-0363-FE11A3205724}"/>
              </a:ext>
            </a:extLst>
          </p:cNvPr>
          <p:cNvSpPr/>
          <p:nvPr/>
        </p:nvSpPr>
        <p:spPr>
          <a:xfrm>
            <a:off x="2758656" y="288951"/>
            <a:ext cx="1218032" cy="290512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latin typeface="Arial Nova" panose="020B0504020202020204" pitchFamily="34" charset="0"/>
              </a:rPr>
              <a:t>Bug Identified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B6DAC89-E4EF-4FDF-5B59-476037F69A18}"/>
              </a:ext>
            </a:extLst>
          </p:cNvPr>
          <p:cNvSpPr/>
          <p:nvPr/>
        </p:nvSpPr>
        <p:spPr>
          <a:xfrm>
            <a:off x="2758656" y="1700588"/>
            <a:ext cx="1218032" cy="328613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latin typeface="Arial Nova" panose="020B0504020202020204" pitchFamily="34" charset="0"/>
              </a:rPr>
              <a:t>Record Bug in ADO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48397C12-953A-355B-9461-3A37B06AC49E}"/>
              </a:ext>
            </a:extLst>
          </p:cNvPr>
          <p:cNvSpPr/>
          <p:nvPr/>
        </p:nvSpPr>
        <p:spPr>
          <a:xfrm>
            <a:off x="5515191" y="684389"/>
            <a:ext cx="1296462" cy="328613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latin typeface="Arial Nova" panose="020B0504020202020204" pitchFamily="34" charset="0"/>
              </a:rPr>
              <a:t>Assess Bug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5069D9DB-E686-E84F-21DF-F26DF21BE50C}"/>
              </a:ext>
            </a:extLst>
          </p:cNvPr>
          <p:cNvSpPr/>
          <p:nvPr/>
        </p:nvSpPr>
        <p:spPr>
          <a:xfrm>
            <a:off x="5536790" y="3521890"/>
            <a:ext cx="1206253" cy="456394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latin typeface="Arial Nova" panose="020B0504020202020204" pitchFamily="34" charset="0"/>
              </a:rPr>
              <a:t>Bug Rejected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700" dirty="0">
                <a:latin typeface="Arial Nova" panose="020B0504020202020204" pitchFamily="34" charset="0"/>
              </a:rPr>
              <a:t>Duplicate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700" dirty="0">
                <a:latin typeface="Arial Nova" panose="020B0504020202020204" pitchFamily="34" charset="0"/>
              </a:rPr>
              <a:t>Bug Not Found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700" dirty="0">
                <a:latin typeface="Arial Nova" panose="020B0504020202020204" pitchFamily="34" charset="0"/>
              </a:rPr>
              <a:t>CR/Defer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62F6E190-BFBB-D426-35C6-785B86546847}"/>
              </a:ext>
            </a:extLst>
          </p:cNvPr>
          <p:cNvSpPr/>
          <p:nvPr/>
        </p:nvSpPr>
        <p:spPr>
          <a:xfrm>
            <a:off x="8335535" y="1314883"/>
            <a:ext cx="1328501" cy="493782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latin typeface="Arial Nova" panose="020B0504020202020204" pitchFamily="34" charset="0"/>
              </a:rPr>
              <a:t>Analyse Bug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43AE7610-0C05-CB95-94D5-96276B7ED8C8}"/>
              </a:ext>
            </a:extLst>
          </p:cNvPr>
          <p:cNvSpPr/>
          <p:nvPr/>
        </p:nvSpPr>
        <p:spPr>
          <a:xfrm>
            <a:off x="8338710" y="3170775"/>
            <a:ext cx="1328501" cy="328613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latin typeface="Arial Nova" panose="020B0504020202020204" pitchFamily="34" charset="0"/>
              </a:rPr>
              <a:t>More info required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B8BEF353-1D81-F80D-18A5-DA1CEF317E58}"/>
              </a:ext>
            </a:extLst>
          </p:cNvPr>
          <p:cNvSpPr/>
          <p:nvPr/>
        </p:nvSpPr>
        <p:spPr>
          <a:xfrm>
            <a:off x="8335535" y="4172765"/>
            <a:ext cx="1328501" cy="328613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latin typeface="Arial Nova" panose="020B0504020202020204" pitchFamily="34" charset="0"/>
              </a:rPr>
              <a:t>Resolve bug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5577DE01-D17F-D08C-7E49-80724E443C89}"/>
              </a:ext>
            </a:extLst>
          </p:cNvPr>
          <p:cNvSpPr/>
          <p:nvPr/>
        </p:nvSpPr>
        <p:spPr>
          <a:xfrm>
            <a:off x="5514556" y="4172765"/>
            <a:ext cx="1296462" cy="328613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latin typeface="Arial Nova" panose="020B0504020202020204" pitchFamily="34" charset="0"/>
              </a:rPr>
              <a:t>Schedule Fix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080C01CA-5697-AEEC-E72F-2B922FE1E0E0}"/>
              </a:ext>
            </a:extLst>
          </p:cNvPr>
          <p:cNvSpPr/>
          <p:nvPr/>
        </p:nvSpPr>
        <p:spPr>
          <a:xfrm>
            <a:off x="2758656" y="4172766"/>
            <a:ext cx="1218032" cy="338138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latin typeface="Arial Nova" panose="020B0504020202020204" pitchFamily="34" charset="0"/>
              </a:rPr>
              <a:t>Release for re-test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34A6DC32-5E41-E1E8-E322-95D9AF07F543}"/>
              </a:ext>
            </a:extLst>
          </p:cNvPr>
          <p:cNvSpPr/>
          <p:nvPr/>
        </p:nvSpPr>
        <p:spPr>
          <a:xfrm>
            <a:off x="2758656" y="5635143"/>
            <a:ext cx="1218032" cy="338138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latin typeface="Arial Nova" panose="020B0504020202020204" pitchFamily="34" charset="0"/>
              </a:rPr>
              <a:t>Failed - Retest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A4697FC8-E1B1-E74F-4A1E-DD8B97C0796B}"/>
              </a:ext>
            </a:extLst>
          </p:cNvPr>
          <p:cNvSpPr/>
          <p:nvPr/>
        </p:nvSpPr>
        <p:spPr>
          <a:xfrm>
            <a:off x="2758656" y="6223546"/>
            <a:ext cx="1218032" cy="492127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latin typeface="Arial Nova" panose="020B0504020202020204" pitchFamily="34" charset="0"/>
              </a:rPr>
              <a:t>Close bug</a:t>
            </a:r>
          </a:p>
        </p:txBody>
      </p: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14EAE4E9-845A-33E5-03E5-911498292109}"/>
              </a:ext>
            </a:extLst>
          </p:cNvPr>
          <p:cNvSpPr/>
          <p:nvPr/>
        </p:nvSpPr>
        <p:spPr>
          <a:xfrm>
            <a:off x="2766276" y="926211"/>
            <a:ext cx="1184694" cy="502084"/>
          </a:xfrm>
          <a:prstGeom prst="flowChartDecisio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latin typeface="Arial Nova" panose="020B0504020202020204" pitchFamily="34" charset="0"/>
              </a:rPr>
              <a:t>Valid Bug</a:t>
            </a:r>
          </a:p>
        </p:txBody>
      </p: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8256F331-C5EF-3F85-CEEF-218640814CE9}"/>
              </a:ext>
            </a:extLst>
          </p:cNvPr>
          <p:cNvSpPr/>
          <p:nvPr/>
        </p:nvSpPr>
        <p:spPr>
          <a:xfrm>
            <a:off x="5508207" y="1314883"/>
            <a:ext cx="1296462" cy="551130"/>
          </a:xfrm>
          <a:prstGeom prst="flowChartDecisio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latin typeface="Arial Nova" panose="020B0504020202020204" pitchFamily="34" charset="0"/>
              </a:rPr>
              <a:t>Valid Bug</a:t>
            </a: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12B51A8F-D572-C11C-BFDD-566B914BF1D9}"/>
              </a:ext>
            </a:extLst>
          </p:cNvPr>
          <p:cNvSpPr/>
          <p:nvPr/>
        </p:nvSpPr>
        <p:spPr>
          <a:xfrm>
            <a:off x="8341885" y="2238808"/>
            <a:ext cx="1328501" cy="507639"/>
          </a:xfrm>
          <a:prstGeom prst="flowChartDecisio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latin typeface="Arial Nova" panose="020B0504020202020204" pitchFamily="34" charset="0"/>
              </a:rPr>
              <a:t>Problem identified</a:t>
            </a:r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6EB59204-B925-7274-54EC-01F038EF1D8B}"/>
              </a:ext>
            </a:extLst>
          </p:cNvPr>
          <p:cNvSpPr/>
          <p:nvPr/>
        </p:nvSpPr>
        <p:spPr>
          <a:xfrm>
            <a:off x="2732678" y="4852825"/>
            <a:ext cx="1296462" cy="452838"/>
          </a:xfrm>
          <a:prstGeom prst="flowChartDecisio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latin typeface="Arial Nova" panose="020B0504020202020204" pitchFamily="34" charset="0"/>
              </a:rPr>
              <a:t>Retest Passed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880AD9-7EEF-4A22-A92A-9EA58AB79C48}"/>
              </a:ext>
            </a:extLst>
          </p:cNvPr>
          <p:cNvCxnSpPr>
            <a:cxnSpLocks/>
          </p:cNvCxnSpPr>
          <p:nvPr/>
        </p:nvCxnSpPr>
        <p:spPr>
          <a:xfrm>
            <a:off x="3362909" y="579463"/>
            <a:ext cx="537" cy="359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CC0E62F-6BD0-47D0-B37B-0EC852A1A6D4}"/>
              </a:ext>
            </a:extLst>
          </p:cNvPr>
          <p:cNvSpPr txBox="1"/>
          <p:nvPr/>
        </p:nvSpPr>
        <p:spPr>
          <a:xfrm>
            <a:off x="3301230" y="1435863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Arial Nova" panose="020B0504020202020204" pitchFamily="34" charset="0"/>
              </a:rPr>
              <a:t>Yes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E9DB47-3023-4EC0-B504-E78BD9BDDA6D}"/>
              </a:ext>
            </a:extLst>
          </p:cNvPr>
          <p:cNvCxnSpPr>
            <a:cxnSpLocks/>
            <a:stCxn id="28" idx="2"/>
            <a:endCxn id="11" idx="0"/>
          </p:cNvCxnSpPr>
          <p:nvPr/>
        </p:nvCxnSpPr>
        <p:spPr>
          <a:xfrm>
            <a:off x="3358623" y="1428295"/>
            <a:ext cx="9049" cy="272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A3A56F13-7FE7-4569-8009-391DE90C18A0}"/>
              </a:ext>
            </a:extLst>
          </p:cNvPr>
          <p:cNvSpPr/>
          <p:nvPr/>
        </p:nvSpPr>
        <p:spPr>
          <a:xfrm>
            <a:off x="2758656" y="2284429"/>
            <a:ext cx="1240272" cy="393335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latin typeface="Arial Nova" panose="020B0504020202020204" pitchFamily="34" charset="0"/>
              </a:rPr>
              <a:t>Bug Rejected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700" dirty="0">
                <a:latin typeface="Arial Nova" panose="020B0504020202020204" pitchFamily="34" charset="0"/>
              </a:rPr>
              <a:t>Duplicate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700" dirty="0">
                <a:latin typeface="Arial Nova" panose="020B0504020202020204" pitchFamily="34" charset="0"/>
              </a:rPr>
              <a:t>Bug Not Found 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5E4A14F-EE80-4C91-ADCB-88AE1658F51F}"/>
              </a:ext>
            </a:extLst>
          </p:cNvPr>
          <p:cNvCxnSpPr>
            <a:cxnSpLocks/>
            <a:stCxn id="28" idx="1"/>
            <a:endCxn id="32" idx="1"/>
          </p:cNvCxnSpPr>
          <p:nvPr/>
        </p:nvCxnSpPr>
        <p:spPr>
          <a:xfrm rot="10800000" flipV="1">
            <a:off x="2758656" y="1177253"/>
            <a:ext cx="7620" cy="1303844"/>
          </a:xfrm>
          <a:prstGeom prst="bentConnector3">
            <a:avLst>
              <a:gd name="adj1" fmla="val 31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6275A3-02FD-46D6-90EF-99DB2FCCB71E}"/>
              </a:ext>
            </a:extLst>
          </p:cNvPr>
          <p:cNvSpPr txBox="1"/>
          <p:nvPr/>
        </p:nvSpPr>
        <p:spPr>
          <a:xfrm>
            <a:off x="2518910" y="977393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Arial Nova" panose="020B0504020202020204" pitchFamily="34" charset="0"/>
              </a:rPr>
              <a:t>No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C7DA085-B2D3-4813-89AA-8C676F1008BC}"/>
              </a:ext>
            </a:extLst>
          </p:cNvPr>
          <p:cNvCxnSpPr>
            <a:cxnSpLocks/>
          </p:cNvCxnSpPr>
          <p:nvPr/>
        </p:nvCxnSpPr>
        <p:spPr>
          <a:xfrm flipV="1">
            <a:off x="3976687" y="848696"/>
            <a:ext cx="1538503" cy="101619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A377242-910E-49B8-A1C4-95656055C167}"/>
              </a:ext>
            </a:extLst>
          </p:cNvPr>
          <p:cNvCxnSpPr>
            <a:cxnSpLocks/>
          </p:cNvCxnSpPr>
          <p:nvPr/>
        </p:nvCxnSpPr>
        <p:spPr>
          <a:xfrm>
            <a:off x="6162942" y="1020788"/>
            <a:ext cx="1116" cy="294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0EBFBA7-3B04-447D-827A-0B755BE79463}"/>
              </a:ext>
            </a:extLst>
          </p:cNvPr>
          <p:cNvCxnSpPr>
            <a:cxnSpLocks/>
          </p:cNvCxnSpPr>
          <p:nvPr/>
        </p:nvCxnSpPr>
        <p:spPr>
          <a:xfrm>
            <a:off x="6796043" y="1586938"/>
            <a:ext cx="1530866" cy="47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EC80CFA-729E-403A-8FA9-D539922A4329}"/>
              </a:ext>
            </a:extLst>
          </p:cNvPr>
          <p:cNvCxnSpPr>
            <a:cxnSpLocks/>
          </p:cNvCxnSpPr>
          <p:nvPr/>
        </p:nvCxnSpPr>
        <p:spPr>
          <a:xfrm>
            <a:off x="9004413" y="1812462"/>
            <a:ext cx="0" cy="426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EF9300F-00A5-4A1A-9401-D5D2ED0A523A}"/>
              </a:ext>
            </a:extLst>
          </p:cNvPr>
          <p:cNvCxnSpPr>
            <a:cxnSpLocks/>
          </p:cNvCxnSpPr>
          <p:nvPr/>
        </p:nvCxnSpPr>
        <p:spPr>
          <a:xfrm>
            <a:off x="9004413" y="2739562"/>
            <a:ext cx="0" cy="426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0C9FCD7-7849-46F0-B72E-9CD4090A0AA4}"/>
              </a:ext>
            </a:extLst>
          </p:cNvPr>
          <p:cNvSpPr txBox="1"/>
          <p:nvPr/>
        </p:nvSpPr>
        <p:spPr>
          <a:xfrm>
            <a:off x="8749530" y="2736343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Arial Nova" panose="020B0504020202020204" pitchFamily="34" charset="0"/>
              </a:rPr>
              <a:t>No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7AF44DB-9A34-4711-8423-A63AB4BEB027}"/>
              </a:ext>
            </a:extLst>
          </p:cNvPr>
          <p:cNvCxnSpPr>
            <a:cxnSpLocks/>
          </p:cNvCxnSpPr>
          <p:nvPr/>
        </p:nvCxnSpPr>
        <p:spPr>
          <a:xfrm flipH="1">
            <a:off x="9657686" y="2486278"/>
            <a:ext cx="6350" cy="1844444"/>
          </a:xfrm>
          <a:prstGeom prst="bentConnector3">
            <a:avLst>
              <a:gd name="adj1" fmla="val -75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39E9CE-BB6D-4F0D-9B91-98A4FDA6AAED}"/>
              </a:ext>
            </a:extLst>
          </p:cNvPr>
          <p:cNvSpPr txBox="1"/>
          <p:nvPr/>
        </p:nvSpPr>
        <p:spPr>
          <a:xfrm>
            <a:off x="9759180" y="2431543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Arial Nova" panose="020B0504020202020204" pitchFamily="34" charset="0"/>
              </a:rPr>
              <a:t>Yes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05D5869-0181-4A7C-AA4A-C61D43B42432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>
            <a:off x="6811018" y="4337072"/>
            <a:ext cx="15245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BCACBE3-9948-481C-AFE9-16E8DAAAEC7E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959868" y="4337072"/>
            <a:ext cx="15546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C2B507E-857C-4574-8523-433D3B3FF833}"/>
              </a:ext>
            </a:extLst>
          </p:cNvPr>
          <p:cNvCxnSpPr>
            <a:cxnSpLocks/>
          </p:cNvCxnSpPr>
          <p:nvPr/>
        </p:nvCxnSpPr>
        <p:spPr>
          <a:xfrm>
            <a:off x="3367672" y="4503763"/>
            <a:ext cx="537" cy="359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6D50BD-41E4-4E57-AB3B-9F9F6984CA2E}"/>
              </a:ext>
            </a:extLst>
          </p:cNvPr>
          <p:cNvCxnSpPr>
            <a:cxnSpLocks/>
          </p:cNvCxnSpPr>
          <p:nvPr/>
        </p:nvCxnSpPr>
        <p:spPr>
          <a:xfrm>
            <a:off x="3367672" y="5297513"/>
            <a:ext cx="537" cy="359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F842A9B-F030-4739-8087-4F290115C329}"/>
              </a:ext>
            </a:extLst>
          </p:cNvPr>
          <p:cNvSpPr txBox="1"/>
          <p:nvPr/>
        </p:nvSpPr>
        <p:spPr>
          <a:xfrm>
            <a:off x="3303770" y="5320793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Arial Nova" panose="020B0504020202020204" pitchFamily="34" charset="0"/>
              </a:rPr>
              <a:t>No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BE5B6130-2A7C-445E-8376-150028DD35DA}"/>
              </a:ext>
            </a:extLst>
          </p:cNvPr>
          <p:cNvCxnSpPr>
            <a:cxnSpLocks/>
            <a:stCxn id="31" idx="1"/>
            <a:endCxn id="27" idx="1"/>
          </p:cNvCxnSpPr>
          <p:nvPr/>
        </p:nvCxnSpPr>
        <p:spPr>
          <a:xfrm rot="10800000" flipH="1" flipV="1">
            <a:off x="2732678" y="5079244"/>
            <a:ext cx="25978" cy="1390366"/>
          </a:xfrm>
          <a:prstGeom prst="bentConnector3">
            <a:avLst>
              <a:gd name="adj1" fmla="val -8799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B03C593-3843-448A-B098-899023FBE05A}"/>
              </a:ext>
            </a:extLst>
          </p:cNvPr>
          <p:cNvSpPr txBox="1"/>
          <p:nvPr/>
        </p:nvSpPr>
        <p:spPr>
          <a:xfrm>
            <a:off x="2433820" y="4869943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Arial Nova" panose="020B0504020202020204" pitchFamily="34" charset="0"/>
              </a:rPr>
              <a:t>Yes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000F19F2-C06B-40B7-A5B5-920A3C9FC7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88128" y="3455125"/>
            <a:ext cx="3939319" cy="758858"/>
          </a:xfrm>
          <a:prstGeom prst="bentConnector3">
            <a:avLst>
              <a:gd name="adj1" fmla="val 2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2D186E6-BAF1-4B87-92CE-559BB33D9FC9}"/>
              </a:ext>
            </a:extLst>
          </p:cNvPr>
          <p:cNvSpPr txBox="1"/>
          <p:nvPr/>
        </p:nvSpPr>
        <p:spPr>
          <a:xfrm>
            <a:off x="7290300" y="1402843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Arial Nova" panose="020B0504020202020204" pitchFamily="34" charset="0"/>
              </a:rPr>
              <a:t>Yes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869F421-2457-4E27-A341-D4C8417FD331}"/>
              </a:ext>
            </a:extLst>
          </p:cNvPr>
          <p:cNvCxnSpPr>
            <a:cxnSpLocks/>
          </p:cNvCxnSpPr>
          <p:nvPr/>
        </p:nvCxnSpPr>
        <p:spPr>
          <a:xfrm>
            <a:off x="6167701" y="1868521"/>
            <a:ext cx="0" cy="757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FADD336-0AF4-487A-814F-52319DD3DF26}"/>
              </a:ext>
            </a:extLst>
          </p:cNvPr>
          <p:cNvSpPr txBox="1"/>
          <p:nvPr/>
        </p:nvSpPr>
        <p:spPr>
          <a:xfrm>
            <a:off x="6112041" y="2103019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Arial Nova" panose="020B0504020202020204" pitchFamily="34" charset="0"/>
              </a:rPr>
              <a:t>No</a:t>
            </a:r>
          </a:p>
        </p:txBody>
      </p:sp>
      <p:sp>
        <p:nvSpPr>
          <p:cNvPr id="104" name="Flowchart: Decision 103">
            <a:extLst>
              <a:ext uri="{FF2B5EF4-FFF2-40B4-BE49-F238E27FC236}">
                <a16:creationId xmlns:a16="http://schemas.microsoft.com/office/drawing/2014/main" id="{C49F2C2C-151E-4A37-8507-47484358E4C7}"/>
              </a:ext>
            </a:extLst>
          </p:cNvPr>
          <p:cNvSpPr/>
          <p:nvPr/>
        </p:nvSpPr>
        <p:spPr>
          <a:xfrm>
            <a:off x="5543109" y="2642413"/>
            <a:ext cx="1253304" cy="502084"/>
          </a:xfrm>
          <a:prstGeom prst="flowChartDecisio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latin typeface="Arial Nova" panose="020B0504020202020204" pitchFamily="34" charset="0"/>
              </a:rPr>
              <a:t>More info</a:t>
            </a:r>
          </a:p>
          <a:p>
            <a:pPr algn="ctr"/>
            <a:r>
              <a:rPr lang="en-GB" sz="800" dirty="0">
                <a:latin typeface="Arial Nova" panose="020B0504020202020204" pitchFamily="34" charset="0"/>
              </a:rPr>
              <a:t>required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431CE53A-8AD4-4AC3-998C-3627C4478036}"/>
              </a:ext>
            </a:extLst>
          </p:cNvPr>
          <p:cNvCxnSpPr>
            <a:cxnSpLocks/>
            <a:stCxn id="104" idx="1"/>
          </p:cNvCxnSpPr>
          <p:nvPr/>
        </p:nvCxnSpPr>
        <p:spPr>
          <a:xfrm rot="10800000">
            <a:off x="2744771" y="434207"/>
            <a:ext cx="2798339" cy="2459248"/>
          </a:xfrm>
          <a:prstGeom prst="bentConnector3">
            <a:avLst>
              <a:gd name="adj1" fmla="val 1187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C4192D6-31B7-46D2-ABD6-A0FCC01D290F}"/>
              </a:ext>
            </a:extLst>
          </p:cNvPr>
          <p:cNvSpPr txBox="1"/>
          <p:nvPr/>
        </p:nvSpPr>
        <p:spPr>
          <a:xfrm>
            <a:off x="4978900" y="2685543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Arial Nova" panose="020B0504020202020204" pitchFamily="34" charset="0"/>
              </a:rPr>
              <a:t>Yes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C7574CB-EE73-4B8C-90E8-95EDD4E803C6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737212" y="3335082"/>
            <a:ext cx="36014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89D2303-5B47-40DA-B053-8C9EB90AC2A1}"/>
              </a:ext>
            </a:extLst>
          </p:cNvPr>
          <p:cNvCxnSpPr>
            <a:cxnSpLocks/>
          </p:cNvCxnSpPr>
          <p:nvPr/>
        </p:nvCxnSpPr>
        <p:spPr>
          <a:xfrm>
            <a:off x="6170562" y="3154388"/>
            <a:ext cx="0" cy="345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E9DC3BF-E284-4E68-B3D0-7140C9F51F87}"/>
              </a:ext>
            </a:extLst>
          </p:cNvPr>
          <p:cNvSpPr txBox="1"/>
          <p:nvPr/>
        </p:nvSpPr>
        <p:spPr>
          <a:xfrm>
            <a:off x="6131091" y="3122194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Arial Nova" panose="020B0504020202020204" pitchFamily="34" charset="0"/>
              </a:rPr>
              <a:t>No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1F57D0B-FDF9-4B7C-9B22-260D598E37F8}"/>
              </a:ext>
            </a:extLst>
          </p:cNvPr>
          <p:cNvSpPr txBox="1"/>
          <p:nvPr/>
        </p:nvSpPr>
        <p:spPr>
          <a:xfrm>
            <a:off x="2726125" y="8019"/>
            <a:ext cx="8999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rgbClr val="002060"/>
                </a:solidFill>
                <a:latin typeface="Arial Nova" panose="020B0504020202020204" pitchFamily="34" charset="0"/>
              </a:rPr>
              <a:t>QA Analyst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DF35BA6-8058-4A96-BBAB-F9AD18ACD212}"/>
              </a:ext>
            </a:extLst>
          </p:cNvPr>
          <p:cNvSpPr txBox="1"/>
          <p:nvPr/>
        </p:nvSpPr>
        <p:spPr>
          <a:xfrm>
            <a:off x="5658063" y="22300"/>
            <a:ext cx="14761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rgbClr val="002060"/>
                </a:solidFill>
                <a:latin typeface="Arial Nova" panose="020B0504020202020204" pitchFamily="34" charset="0"/>
              </a:rPr>
              <a:t>Bug/Defect Manager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2A851EA-0510-4C5A-93B7-139AF7DDC7AA}"/>
              </a:ext>
            </a:extLst>
          </p:cNvPr>
          <p:cNvSpPr txBox="1"/>
          <p:nvPr/>
        </p:nvSpPr>
        <p:spPr>
          <a:xfrm>
            <a:off x="8660343" y="22300"/>
            <a:ext cx="14761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rgbClr val="002060"/>
                </a:solidFill>
                <a:latin typeface="Arial Nova" panose="020B0504020202020204" pitchFamily="34" charset="0"/>
              </a:rPr>
              <a:t>Data Engineer/BA/DA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A398B37-48B7-4108-B854-48686B545A57}"/>
              </a:ext>
            </a:extLst>
          </p:cNvPr>
          <p:cNvSpPr txBox="1"/>
          <p:nvPr/>
        </p:nvSpPr>
        <p:spPr>
          <a:xfrm>
            <a:off x="304800" y="975703"/>
            <a:ext cx="135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Bug/Defect Life Cycle</a:t>
            </a:r>
          </a:p>
        </p:txBody>
      </p:sp>
    </p:spTree>
    <p:extLst>
      <p:ext uri="{BB962C8B-B14F-4D97-AF65-F5344CB8AC3E}">
        <p14:creationId xmlns:p14="http://schemas.microsoft.com/office/powerpoint/2010/main" val="183922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78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Nova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Ramasamy Baskar</dc:creator>
  <cp:lastModifiedBy>Baskar, Ramasamy</cp:lastModifiedBy>
  <cp:revision>1</cp:revision>
  <dcterms:created xsi:type="dcterms:W3CDTF">2022-10-10T21:08:21Z</dcterms:created>
  <dcterms:modified xsi:type="dcterms:W3CDTF">2022-10-11T11:09:17Z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7a7918d-b4ee-4d5a-93d2-62a2cfca2d70_Enabled">
    <vt:lpwstr>true</vt:lpwstr>
  </property>
  <property fmtid="{D5CDD505-2E9C-101B-9397-08002B2CF9AE}" pid="3" name="MSIP_Label_77a7918d-b4ee-4d5a-93d2-62a2cfca2d70_SetDate">
    <vt:lpwstr>2022-10-11T07:31:55Z</vt:lpwstr>
  </property>
  <property fmtid="{D5CDD505-2E9C-101B-9397-08002B2CF9AE}" pid="4" name="MSIP_Label_77a7918d-b4ee-4d5a-93d2-62a2cfca2d70_Method">
    <vt:lpwstr>Privileged</vt:lpwstr>
  </property>
  <property fmtid="{D5CDD505-2E9C-101B-9397-08002B2CF9AE}" pid="5" name="MSIP_Label_77a7918d-b4ee-4d5a-93d2-62a2cfca2d70_Name">
    <vt:lpwstr>Public</vt:lpwstr>
  </property>
  <property fmtid="{D5CDD505-2E9C-101B-9397-08002B2CF9AE}" pid="6" name="MSIP_Label_77a7918d-b4ee-4d5a-93d2-62a2cfca2d70_SiteId">
    <vt:lpwstr>8cee18df-5e2a-4664-8d07-0566ffea6dcd</vt:lpwstr>
  </property>
  <property fmtid="{D5CDD505-2E9C-101B-9397-08002B2CF9AE}" pid="7" name="MSIP_Label_77a7918d-b4ee-4d5a-93d2-62a2cfca2d70_ActionId">
    <vt:lpwstr>3cae09a9-d143-4941-8068-25b14b7c3ec8</vt:lpwstr>
  </property>
  <property fmtid="{D5CDD505-2E9C-101B-9397-08002B2CF9AE}" pid="8" name="MSIP_Label_77a7918d-b4ee-4d5a-93d2-62a2cfca2d70_ContentBits">
    <vt:lpwstr>0</vt:lpwstr>
  </property>
</Properties>
</file>