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62852FE1-C7E7-453A-B745-4BED3B315B0C}"/>
    <pc:docChg chg="custSel modSld">
      <pc:chgData name="Baskar, Ramasamy" userId="4d313037-020b-48b9-a4a5-374de6a068b3" providerId="ADAL" clId="{62852FE1-C7E7-453A-B745-4BED3B315B0C}" dt="2022-09-28T15:51:34.530" v="11" actId="20577"/>
      <pc:docMkLst>
        <pc:docMk/>
      </pc:docMkLst>
      <pc:sldChg chg="modSp mod">
        <pc:chgData name="Baskar, Ramasamy" userId="4d313037-020b-48b9-a4a5-374de6a068b3" providerId="ADAL" clId="{62852FE1-C7E7-453A-B745-4BED3B315B0C}" dt="2022-09-28T15:51:34.530" v="11" actId="20577"/>
        <pc:sldMkLst>
          <pc:docMk/>
          <pc:sldMk cId="2206008150" sldId="256"/>
        </pc:sldMkLst>
        <pc:graphicFrameChg chg="modGraphic">
          <ac:chgData name="Baskar, Ramasamy" userId="4d313037-020b-48b9-a4a5-374de6a068b3" providerId="ADAL" clId="{62852FE1-C7E7-453A-B745-4BED3B315B0C}" dt="2022-09-28T15:51:34.530" v="11" actId="20577"/>
          <ac:graphicFrameMkLst>
            <pc:docMk/>
            <pc:sldMk cId="2206008150" sldId="256"/>
            <ac:graphicFrameMk id="4" creationId="{E192B936-8300-49CE-9285-60CDEC7AFFB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87C6-C9A5-4448-82E6-89DE61714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17872-9A98-4093-B0E7-9DB5B3B70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EFFE-799E-4723-9E78-6EC203F5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0268-33C4-4565-83AD-CC74C15D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A9AAF-22E7-418F-A7DD-FDF71681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61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F37-5F07-43ED-BC92-D5C4EF26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D5AD2-C307-42D3-A9A7-BB03FE21B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62B5-3636-4E0D-A9F1-8DFE5E83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698D6-7BD4-4AB3-9E45-AEB71C63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4154-D86F-4BA3-9207-055DC99E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64217-2382-4E4A-AE60-414A25E1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43249-F1CE-422A-9C1A-495D54698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2A1E-4883-4F2C-BB10-2FEED639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AD77-B3DB-40CF-8164-053254F4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F1B60-565A-4123-A2CB-6409F6AA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22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1309-F7B8-46A4-8ECC-F836D3E8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A1BB-8829-4C52-9D62-9D676592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3B6C-2913-4009-8A90-FCB7258B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BEFC9-480C-442C-B096-3ECE3174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E407-D210-46F6-B81A-95823BE1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74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1151-0A73-48A5-8C24-654EF489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9950E-9C71-45A7-9ECD-61504D83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1B95-9763-4022-B9B8-320BC79B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091D2-8013-4B8B-966B-301C29DF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3C4D-B9F2-40AD-91D8-FF3AA9C2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ACC8-7FFB-45EE-99CD-C9C28D1B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B999-258F-4BCD-AA60-ED31ADE3C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5ACC3-B1A2-4BC3-B226-11E590050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070CE-F813-44B6-86BC-AE64EB65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4952-4C45-4F84-AD36-C7870183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19FAE-CF35-45CA-913F-CAEA98A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5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AA94-D5D8-4869-A147-592CF4AE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7FCBC-8809-47DA-9EF5-093A057F4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C159E-42A8-4F44-8E0C-9902FEF3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5190-089E-4BE1-85BF-09C08824D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41175-7275-4B8A-90B5-AB66D9289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D4C39-B466-4E68-B089-F9B68C05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51682-CF51-490C-85DA-9001F10D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171B6-F550-4746-9D2B-587361D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8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CF29-FC0A-4EF9-9082-292F14BA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9EB87-186D-4E6F-8668-2F94B8E3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E3283-BA5D-4594-B8A4-051CC7A2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739C5-AE01-40A4-91A7-A747C0FF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4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48949-A086-4536-BF5C-2053EAAF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6D16E-2916-4D3E-99B7-ED33E6C3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91B7-90D2-4C31-8435-66CB16DD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3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A41A-0D7C-4904-836E-A2CC505E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A654-3287-466A-BD39-8C58211B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0B42E-62EC-4A33-BA79-83FD3CFF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4A8F7-A243-4C3B-83DC-7857E49A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E32B7-C08E-42AF-AAAA-75D09F81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6016-98EB-4F27-A2EB-A751FE9B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73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0CAC-91ED-407D-82CC-B60DBF6A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BA9C6-B71B-4402-8EBD-C980BA557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4BCF1-E0C6-4FC7-A094-A8440DBBC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51E1-3118-4733-AAAE-B14BEC71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AFC86-A8BD-4AFC-B093-0852B70B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DD0E1-6684-437C-B837-1C068F5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7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A97A2-7A29-44C6-AA35-625D1246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E0562-2D66-4853-B3E4-F7C2E03AE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D478-04FE-44C0-B71B-3D1B52158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A4D0-ECF7-4604-B5BB-A3EC11D9CF1E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BB8C-D941-4E33-A689-F64B63A1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2A31-3240-4CA1-BB48-B7B4836ED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D821-5715-4D28-8E06-655A10C9D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92B936-8300-49CE-9285-60CDEC7A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34918"/>
              </p:ext>
            </p:extLst>
          </p:nvPr>
        </p:nvGraphicFramePr>
        <p:xfrm>
          <a:off x="1134378" y="761611"/>
          <a:ext cx="8512962" cy="255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796">
                  <a:extLst>
                    <a:ext uri="{9D8B030D-6E8A-4147-A177-3AD203B41FA5}">
                      <a16:colId xmlns:a16="http://schemas.microsoft.com/office/drawing/2014/main" val="1198073820"/>
                    </a:ext>
                  </a:extLst>
                </a:gridCol>
                <a:gridCol w="4446166">
                  <a:extLst>
                    <a:ext uri="{9D8B030D-6E8A-4147-A177-3AD203B41FA5}">
                      <a16:colId xmlns:a16="http://schemas.microsoft.com/office/drawing/2014/main" val="3784329687"/>
                    </a:ext>
                  </a:extLst>
                </a:gridCol>
              </a:tblGrid>
              <a:tr h="447084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badi" panose="020B0604020104020204" pitchFamily="34" charset="0"/>
                        </a:rPr>
                        <a:t>Entry Criteria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badi" panose="020B0604020104020204" pitchFamily="34" charset="0"/>
                        </a:rPr>
                        <a:t>Exit Criteria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24028"/>
                  </a:ext>
                </a:extLst>
              </a:tr>
              <a:tr h="2021066">
                <a:tc>
                  <a:txBody>
                    <a:bodyPr/>
                    <a:lstStyle/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All relevant test documentation created and signed off</a:t>
                      </a: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Test Strategy</a:t>
                      </a: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Test Plan(s)</a:t>
                      </a: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Test cases/scenarios ( created as per acceptance criteria)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Release CI/CD pipeline with notes created and successfully deployed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Previous test completion report sign off (where applicable)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Test environment is fit for purpose and available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Test data is available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Test resource including support is available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Ensure it matches </a:t>
                      </a:r>
                      <a:r>
                        <a:rPr lang="en-GB" sz="1100" b="1" i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“Definition of ready”</a:t>
                      </a:r>
                      <a:endParaRPr lang="en-GB" sz="1100" b="1" i="1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Test completion report created and signed off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All tests have been successfully run/attempted (plan in place for any tests not completed)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No high impact priority/severity bugs outstanding (see section 3.6 below for guidance)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There are less than X% of defects outstanding (as per agreement)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Action plan in place for any outstanding defects based on agreement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Feature/Product delivery meets documented business requirements as per user stories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Ensure it matches </a:t>
                      </a:r>
                      <a:r>
                        <a:rPr lang="en-GB" sz="1100" b="1" i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“Definition of done”</a:t>
                      </a:r>
                      <a:endParaRPr lang="en-GB" sz="1100" b="1" i="1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0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Ramasamy</dc:creator>
  <cp:lastModifiedBy>Baskar, Ramasamy</cp:lastModifiedBy>
  <cp:revision>4</cp:revision>
  <dcterms:created xsi:type="dcterms:W3CDTF">2022-09-27T12:16:25Z</dcterms:created>
  <dcterms:modified xsi:type="dcterms:W3CDTF">2022-09-28T15:51:41Z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6f3c31-a2d1-49ac-9f1f-bb9a4b5b01eb_Enabled">
    <vt:lpwstr>true</vt:lpwstr>
  </property>
  <property fmtid="{D5CDD505-2E9C-101B-9397-08002B2CF9AE}" pid="3" name="MSIP_Label_616f3c31-a2d1-49ac-9f1f-bb9a4b5b01eb_SetDate">
    <vt:lpwstr>2022-09-27T12:16:25Z</vt:lpwstr>
  </property>
  <property fmtid="{D5CDD505-2E9C-101B-9397-08002B2CF9AE}" pid="4" name="MSIP_Label_616f3c31-a2d1-49ac-9f1f-bb9a4b5b01eb_Method">
    <vt:lpwstr>Standard</vt:lpwstr>
  </property>
  <property fmtid="{D5CDD505-2E9C-101B-9397-08002B2CF9AE}" pid="5" name="MSIP_Label_616f3c31-a2d1-49ac-9f1f-bb9a4b5b01eb_Name">
    <vt:lpwstr>Internal</vt:lpwstr>
  </property>
  <property fmtid="{D5CDD505-2E9C-101B-9397-08002B2CF9AE}" pid="6" name="MSIP_Label_616f3c31-a2d1-49ac-9f1f-bb9a4b5b01eb_SiteId">
    <vt:lpwstr>8cee18df-5e2a-4664-8d07-0566ffea6dcd</vt:lpwstr>
  </property>
  <property fmtid="{D5CDD505-2E9C-101B-9397-08002B2CF9AE}" pid="7" name="MSIP_Label_616f3c31-a2d1-49ac-9f1f-bb9a4b5b01eb_ActionId">
    <vt:lpwstr>9b01fa2a-3369-42d2-8318-72d6bc14255f</vt:lpwstr>
  </property>
  <property fmtid="{D5CDD505-2E9C-101B-9397-08002B2CF9AE}" pid="8" name="MSIP_Label_616f3c31-a2d1-49ac-9f1f-bb9a4b5b01eb_ContentBits">
    <vt:lpwstr>0</vt:lpwstr>
  </property>
</Properties>
</file>