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14F44-FC5E-49D2-9FDE-415981877E82}" v="1" dt="2022-10-11T20:09:1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51F14F44-FC5E-49D2-9FDE-415981877E82}"/>
    <pc:docChg chg="custSel modSld">
      <pc:chgData name="Baskar, Ramasamy" userId="4d313037-020b-48b9-a4a5-374de6a068b3" providerId="ADAL" clId="{51F14F44-FC5E-49D2-9FDE-415981877E82}" dt="2022-10-11T20:09:51.492" v="103" actId="6549"/>
      <pc:docMkLst>
        <pc:docMk/>
      </pc:docMkLst>
      <pc:sldChg chg="addSp delSp modSp mod">
        <pc:chgData name="Baskar, Ramasamy" userId="4d313037-020b-48b9-a4a5-374de6a068b3" providerId="ADAL" clId="{51F14F44-FC5E-49D2-9FDE-415981877E82}" dt="2022-10-11T20:09:51.492" v="103" actId="6549"/>
        <pc:sldMkLst>
          <pc:docMk/>
          <pc:sldMk cId="1011059756" sldId="256"/>
        </pc:sldMkLst>
        <pc:spChg chg="mod">
          <ac:chgData name="Baskar, Ramasamy" userId="4d313037-020b-48b9-a4a5-374de6a068b3" providerId="ADAL" clId="{51F14F44-FC5E-49D2-9FDE-415981877E82}" dt="2022-10-11T20:09:09.869" v="24" actId="1037"/>
          <ac:spMkLst>
            <pc:docMk/>
            <pc:sldMk cId="1011059756" sldId="256"/>
            <ac:spMk id="9" creationId="{36E190D7-CEAD-4BEF-9B69-E8C387F605CC}"/>
          </ac:spMkLst>
        </pc:spChg>
        <pc:spChg chg="mod">
          <ac:chgData name="Baskar, Ramasamy" userId="4d313037-020b-48b9-a4a5-374de6a068b3" providerId="ADAL" clId="{51F14F44-FC5E-49D2-9FDE-415981877E82}" dt="2022-10-11T20:09:45.540" v="99" actId="6549"/>
          <ac:spMkLst>
            <pc:docMk/>
            <pc:sldMk cId="1011059756" sldId="256"/>
            <ac:spMk id="10" creationId="{C0BC1E9B-4608-411E-9A54-DB0D80579F33}"/>
          </ac:spMkLst>
        </pc:spChg>
        <pc:spChg chg="del mod">
          <ac:chgData name="Baskar, Ramasamy" userId="4d313037-020b-48b9-a4a5-374de6a068b3" providerId="ADAL" clId="{51F14F44-FC5E-49D2-9FDE-415981877E82}" dt="2022-10-11T20:09:22.353" v="27" actId="478"/>
          <ac:spMkLst>
            <pc:docMk/>
            <pc:sldMk cId="1011059756" sldId="256"/>
            <ac:spMk id="15" creationId="{114F5226-BCDA-45CF-AD51-3E47698874ED}"/>
          </ac:spMkLst>
        </pc:spChg>
        <pc:spChg chg="mod">
          <ac:chgData name="Baskar, Ramasamy" userId="4d313037-020b-48b9-a4a5-374de6a068b3" providerId="ADAL" clId="{51F14F44-FC5E-49D2-9FDE-415981877E82}" dt="2022-10-11T20:09:51.492" v="103" actId="6549"/>
          <ac:spMkLst>
            <pc:docMk/>
            <pc:sldMk cId="1011059756" sldId="256"/>
            <ac:spMk id="16" creationId="{66F8F6E5-A9BD-4021-A1DB-2E56DF8818BE}"/>
          </ac:spMkLst>
        </pc:spChg>
        <pc:spChg chg="add mod">
          <ac:chgData name="Baskar, Ramasamy" userId="4d313037-020b-48b9-a4a5-374de6a068b3" providerId="ADAL" clId="{51F14F44-FC5E-49D2-9FDE-415981877E82}" dt="2022-10-11T20:09:36.306" v="95" actId="1036"/>
          <ac:spMkLst>
            <pc:docMk/>
            <pc:sldMk cId="1011059756" sldId="256"/>
            <ac:spMk id="25" creationId="{C6E9EF92-F74E-4CBB-9145-BE066C3C726E}"/>
          </ac:spMkLst>
        </pc:spChg>
      </pc:sldChg>
    </pc:docChg>
  </pc:docChgLst>
  <pc:docChgLst>
    <pc:chgData name="Baskar, Ramasamy" userId="4d313037-020b-48b9-a4a5-374de6a068b3" providerId="ADAL" clId="{98BECC32-1591-4E82-8B1F-77BD05ED72B4}"/>
    <pc:docChg chg="modSld">
      <pc:chgData name="Baskar, Ramasamy" userId="4d313037-020b-48b9-a4a5-374de6a068b3" providerId="ADAL" clId="{98BECC32-1591-4E82-8B1F-77BD05ED72B4}" dt="2022-09-27T10:46:52.648" v="2" actId="207"/>
      <pc:docMkLst>
        <pc:docMk/>
      </pc:docMkLst>
      <pc:sldChg chg="modSp mod">
        <pc:chgData name="Baskar, Ramasamy" userId="4d313037-020b-48b9-a4a5-374de6a068b3" providerId="ADAL" clId="{98BECC32-1591-4E82-8B1F-77BD05ED72B4}" dt="2022-09-27T10:46:52.648" v="2" actId="207"/>
        <pc:sldMkLst>
          <pc:docMk/>
          <pc:sldMk cId="1011059756" sldId="256"/>
        </pc:sldMkLst>
        <pc:spChg chg="mod">
          <ac:chgData name="Baskar, Ramasamy" userId="4d313037-020b-48b9-a4a5-374de6a068b3" providerId="ADAL" clId="{98BECC32-1591-4E82-8B1F-77BD05ED72B4}" dt="2022-09-27T10:46:52.648" v="2" actId="207"/>
          <ac:spMkLst>
            <pc:docMk/>
            <pc:sldMk cId="1011059756" sldId="256"/>
            <ac:spMk id="29" creationId="{412C05F5-035F-4537-B850-BF1A001586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2A5-F697-6023-E63F-DE586067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F5640-F526-075F-5ABA-26365B1B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6934-DE11-F68B-3E0C-12FCC6ED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704F-20C0-D903-AEC3-8F37B9A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AED0-9A87-78BC-1AA4-1DB1E804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FD87-986A-19AD-51AB-9D31E9BC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F6A50-438B-B4DC-F722-8CFABBB3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A762-F3E4-E289-20D3-32181A27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84E7-0BD1-1F02-EF3D-24D8DC6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C935-18C0-B438-BF72-FC2FF8A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29C1-74EC-0C84-002F-C4899B3D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5ECE-7115-CCB4-DAD0-9C80A98D4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CAE2-372F-862E-566B-AF94871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3EE2-585D-3433-DD9E-25731BB5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07C6-57AE-6882-F0C8-E71C503A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5EF9-C9BD-4F38-4A84-26E97442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B70A-D2C7-8171-BD3C-B7301DA6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ABA5-BDEF-0C60-BF5A-38C284F7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8F87-BB35-CEEE-1672-679E16EB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EFC9-8610-6D5B-D5A4-8EE663B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E713-1E4B-8B7A-0CE1-DDAB4CFE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4BCE-AE37-5D0C-46C1-1F97E995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85D9-B832-544C-0528-446D1D6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902D-80C5-EF55-10F1-0E165CCC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18DB-9B95-EF7C-6ABE-AEE84E16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5732-53FF-FDC4-D1F9-24B5182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0797-FD89-D1F6-2D32-3D356FBD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34D3E-8570-A9DC-76C7-3B04D805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E168-C857-4BB3-7B74-BF671A1E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895D-C833-BF60-B303-73BA093A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F2E3-FC1A-8C4E-4377-26F2E35F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41C3-47D0-92C1-95A0-95CC7673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D148-3C28-A41D-AF72-29A78AD4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A04D6-7B14-0C8A-CF08-2ECEC3A9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66F1-5747-5023-3473-CDC9F709A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B9E1-1972-26E4-47C8-D8E9C049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49C3-F349-C8CD-290D-52D29FA4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81672-7548-5B95-7D2A-71537F5D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A88B6-DA42-0D48-5A10-D9B966A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E1B8-5AF9-EF33-36E6-8EA88A9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A385D-44EB-8911-58A2-FF6F45F9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D2A09-EA3D-B0A7-0438-6BBC78EA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917B0-B142-2E14-1D19-E8F2D20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5C3F-8365-C560-F421-48C3D9E3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03D13-6BBF-DBFF-32D4-FD679BA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94690-4293-4F0F-FD11-162518C4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2B2-3ADA-ED54-8D77-2A5BF802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5D02-4C95-137A-C766-4B33B9FA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17DF6-E8B0-8FEE-FA74-F7F6BF65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773E-FE06-7CD7-069D-A848304C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7270-0FBB-18B3-1F47-AAF0C8F4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3CDF-BAD4-23E5-1A69-5534D778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1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7495-C887-71A9-2FB6-36A6502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C04F7-6258-4279-1E79-8D7FEF1B0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8C97-EC21-1A9A-50F6-64CEB9C2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AED9-3918-1F22-989C-A0607E36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4345-2C28-13FE-392F-E74908BC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641E-19C7-204D-75C6-5AF444BE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C117-8C38-55BF-C776-C7B9A175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698C-0E46-0DAF-E141-7DBC5FA9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747F-73ED-529E-8CB9-9B81538B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5B29-DC0C-4859-8461-1D36A328351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C52-EB73-061C-A648-1A328E4A8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A06-191A-CF36-6EF8-02E43CA9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9DC7-1F4F-4349-9BEE-3E0A937F2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2C05F5-035F-4537-B850-BF1A001586F2}"/>
              </a:ext>
            </a:extLst>
          </p:cNvPr>
          <p:cNvSpPr/>
          <p:nvPr/>
        </p:nvSpPr>
        <p:spPr>
          <a:xfrm>
            <a:off x="1066800" y="1422403"/>
            <a:ext cx="8280400" cy="245744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05FB0D-075F-033B-0161-5E3AFC5A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663" y="467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D21355-1147-4E11-9A79-66A48B261AC0}"/>
              </a:ext>
            </a:extLst>
          </p:cNvPr>
          <p:cNvSpPr/>
          <p:nvPr/>
        </p:nvSpPr>
        <p:spPr>
          <a:xfrm>
            <a:off x="2328761" y="1845519"/>
            <a:ext cx="6377089" cy="489741"/>
          </a:xfrm>
          <a:prstGeom prst="rect">
            <a:avLst/>
          </a:prstGeom>
          <a:gradFill flip="none" rotWithShape="1">
            <a:gsLst>
              <a:gs pos="86750">
                <a:srgbClr val="D7DEF5"/>
              </a:gs>
              <a:gs pos="0">
                <a:schemeClr val="bg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F9AC6-48CF-4DC5-A082-B48D68ADE896}"/>
              </a:ext>
            </a:extLst>
          </p:cNvPr>
          <p:cNvCxnSpPr/>
          <p:nvPr/>
        </p:nvCxnSpPr>
        <p:spPr>
          <a:xfrm>
            <a:off x="8511447" y="31961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DF046-1AAB-496A-AB2B-ADE78B4FF8FA}"/>
              </a:ext>
            </a:extLst>
          </p:cNvPr>
          <p:cNvSpPr txBox="1"/>
          <p:nvPr/>
        </p:nvSpPr>
        <p:spPr>
          <a:xfrm>
            <a:off x="2262411" y="1969780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Develop &amp; Unit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1B6EA-13A4-4FA4-A3AA-A097E38BAED3}"/>
              </a:ext>
            </a:extLst>
          </p:cNvPr>
          <p:cNvSpPr txBox="1"/>
          <p:nvPr/>
        </p:nvSpPr>
        <p:spPr>
          <a:xfrm>
            <a:off x="3974401" y="1950089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System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190D7-CEAD-4BEF-9B69-E8C387F605CC}"/>
              </a:ext>
            </a:extLst>
          </p:cNvPr>
          <p:cNvSpPr txBox="1"/>
          <p:nvPr/>
        </p:nvSpPr>
        <p:spPr>
          <a:xfrm>
            <a:off x="5525894" y="197053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E2E -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C1E9B-4608-411E-9A54-DB0D80579F33}"/>
              </a:ext>
            </a:extLst>
          </p:cNvPr>
          <p:cNvSpPr txBox="1"/>
          <p:nvPr/>
        </p:nvSpPr>
        <p:spPr>
          <a:xfrm>
            <a:off x="6792638" y="19612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UAT/NFT/Prod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56569-5BDB-4B63-BE1B-6CF3AEF79F11}"/>
              </a:ext>
            </a:extLst>
          </p:cNvPr>
          <p:cNvSpPr txBox="1"/>
          <p:nvPr/>
        </p:nvSpPr>
        <p:spPr>
          <a:xfrm rot="16200000">
            <a:off x="3263472" y="1966328"/>
            <a:ext cx="1028122" cy="246221"/>
          </a:xfrm>
          <a:prstGeom prst="rect">
            <a:avLst/>
          </a:prstGeom>
          <a:solidFill>
            <a:srgbClr val="D34D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230EA-7E8B-408F-9078-EAE2D21A3B70}"/>
              </a:ext>
            </a:extLst>
          </p:cNvPr>
          <p:cNvSpPr/>
          <p:nvPr/>
        </p:nvSpPr>
        <p:spPr>
          <a:xfrm>
            <a:off x="2314908" y="3022600"/>
            <a:ext cx="6377089" cy="489747"/>
          </a:xfrm>
          <a:prstGeom prst="rect">
            <a:avLst/>
          </a:prstGeom>
          <a:gradFill flip="none" rotWithShape="1">
            <a:gsLst>
              <a:gs pos="86750">
                <a:srgbClr val="D7DEF5"/>
              </a:gs>
              <a:gs pos="0">
                <a:schemeClr val="bg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C1E6E-CAD1-41CE-97FC-F4EA233929C9}"/>
              </a:ext>
            </a:extLst>
          </p:cNvPr>
          <p:cNvSpPr txBox="1"/>
          <p:nvPr/>
        </p:nvSpPr>
        <p:spPr>
          <a:xfrm>
            <a:off x="2331678" y="3143369"/>
            <a:ext cx="156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Abadi" panose="020B0604020104020204" pitchFamily="34" charset="0"/>
              </a:rPr>
              <a:t>Develop &amp; Unit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07749-BFFA-46ED-BF4A-9E9186B4C3F3}"/>
              </a:ext>
            </a:extLst>
          </p:cNvPr>
          <p:cNvSpPr txBox="1"/>
          <p:nvPr/>
        </p:nvSpPr>
        <p:spPr>
          <a:xfrm>
            <a:off x="4320750" y="3130028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System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8F6E5-A9BD-4021-A1DB-2E56DF8818BE}"/>
              </a:ext>
            </a:extLst>
          </p:cNvPr>
          <p:cNvSpPr txBox="1"/>
          <p:nvPr/>
        </p:nvSpPr>
        <p:spPr>
          <a:xfrm>
            <a:off x="6778779" y="3153913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>
                <a:latin typeface="Abadi" panose="020B0604020104020204" pitchFamily="34" charset="0"/>
              </a:rPr>
              <a:t>UAT</a:t>
            </a:r>
            <a:r>
              <a:rPr lang="en-GB" sz="1000" dirty="0">
                <a:latin typeface="Abadi" panose="020B0604020104020204" pitchFamily="34" charset="0"/>
              </a:rPr>
              <a:t>/NFT/Prod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6A3C9-F130-45CD-ACB3-71895D02298E}"/>
              </a:ext>
            </a:extLst>
          </p:cNvPr>
          <p:cNvSpPr txBox="1"/>
          <p:nvPr/>
        </p:nvSpPr>
        <p:spPr>
          <a:xfrm rot="16200000">
            <a:off x="3640716" y="3153486"/>
            <a:ext cx="1003294" cy="246221"/>
          </a:xfrm>
          <a:prstGeom prst="rect">
            <a:avLst/>
          </a:prstGeom>
          <a:solidFill>
            <a:srgbClr val="D34D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en-GB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B474D-3659-42DA-B558-19F6EE41210A}"/>
              </a:ext>
            </a:extLst>
          </p:cNvPr>
          <p:cNvSpPr txBox="1"/>
          <p:nvPr/>
        </p:nvSpPr>
        <p:spPr>
          <a:xfrm rot="16200000">
            <a:off x="4195471" y="2549853"/>
            <a:ext cx="2202867" cy="253916"/>
          </a:xfrm>
          <a:prstGeom prst="rect">
            <a:avLst/>
          </a:prstGeom>
          <a:solidFill>
            <a:srgbClr val="D34D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F614F-428E-4217-B899-0EF67E8F4D55}"/>
              </a:ext>
            </a:extLst>
          </p:cNvPr>
          <p:cNvSpPr txBox="1"/>
          <p:nvPr/>
        </p:nvSpPr>
        <p:spPr>
          <a:xfrm rot="16200000">
            <a:off x="5310758" y="2545814"/>
            <a:ext cx="2202867" cy="253916"/>
          </a:xfrm>
          <a:prstGeom prst="rect">
            <a:avLst/>
          </a:prstGeom>
          <a:solidFill>
            <a:srgbClr val="D34D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46FCD-BDAA-4226-8B86-D98DCA70AC1A}"/>
              </a:ext>
            </a:extLst>
          </p:cNvPr>
          <p:cNvSpPr txBox="1"/>
          <p:nvPr/>
        </p:nvSpPr>
        <p:spPr>
          <a:xfrm>
            <a:off x="1123950" y="1965249"/>
            <a:ext cx="965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Abadi" panose="020B0604020104020204" pitchFamily="34" charset="0"/>
              </a:rPr>
              <a:t>Component - 1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017789-4344-4EDA-AF29-D0051E8FEC16}"/>
              </a:ext>
            </a:extLst>
          </p:cNvPr>
          <p:cNvSpPr txBox="1"/>
          <p:nvPr/>
        </p:nvSpPr>
        <p:spPr>
          <a:xfrm>
            <a:off x="1123950" y="3139999"/>
            <a:ext cx="965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Abadi" panose="020B0604020104020204" pitchFamily="34" charset="0"/>
              </a:rPr>
              <a:t>Component - 2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D3B40A7F-3606-44E1-BB5D-ABFFD9EB18C4}"/>
              </a:ext>
            </a:extLst>
          </p:cNvPr>
          <p:cNvSpPr/>
          <p:nvPr/>
        </p:nvSpPr>
        <p:spPr>
          <a:xfrm>
            <a:off x="2112454" y="1639179"/>
            <a:ext cx="155448" cy="914400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61E1D34-260D-4926-BC23-DB1DEFCDC7A8}"/>
              </a:ext>
            </a:extLst>
          </p:cNvPr>
          <p:cNvSpPr/>
          <p:nvPr/>
        </p:nvSpPr>
        <p:spPr>
          <a:xfrm>
            <a:off x="2106104" y="2794879"/>
            <a:ext cx="155448" cy="914400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9EF92-F74E-4CBB-9145-BE066C3C726E}"/>
              </a:ext>
            </a:extLst>
          </p:cNvPr>
          <p:cNvSpPr txBox="1"/>
          <p:nvPr/>
        </p:nvSpPr>
        <p:spPr>
          <a:xfrm>
            <a:off x="5525894" y="314739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badi" panose="020B0604020104020204" pitchFamily="34" charset="0"/>
              </a:rPr>
              <a:t>E2E - SIT</a:t>
            </a:r>
          </a:p>
        </p:txBody>
      </p:sp>
    </p:spTree>
    <p:extLst>
      <p:ext uri="{BB962C8B-B14F-4D97-AF65-F5344CB8AC3E}">
        <p14:creationId xmlns:p14="http://schemas.microsoft.com/office/powerpoint/2010/main" val="1011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 Baskar</dc:creator>
  <cp:lastModifiedBy>Baskar, Ramasamy</cp:lastModifiedBy>
  <cp:revision>8</cp:revision>
  <dcterms:created xsi:type="dcterms:W3CDTF">2022-09-27T08:01:14Z</dcterms:created>
  <dcterms:modified xsi:type="dcterms:W3CDTF">2022-10-11T20:09:53Z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a7918d-b4ee-4d5a-93d2-62a2cfca2d70_Enabled">
    <vt:lpwstr>true</vt:lpwstr>
  </property>
  <property fmtid="{D5CDD505-2E9C-101B-9397-08002B2CF9AE}" pid="3" name="MSIP_Label_77a7918d-b4ee-4d5a-93d2-62a2cfca2d70_SetDate">
    <vt:lpwstr>2022-09-27T08:07:23Z</vt:lpwstr>
  </property>
  <property fmtid="{D5CDD505-2E9C-101B-9397-08002B2CF9AE}" pid="4" name="MSIP_Label_77a7918d-b4ee-4d5a-93d2-62a2cfca2d70_Method">
    <vt:lpwstr>Privileged</vt:lpwstr>
  </property>
  <property fmtid="{D5CDD505-2E9C-101B-9397-08002B2CF9AE}" pid="5" name="MSIP_Label_77a7918d-b4ee-4d5a-93d2-62a2cfca2d70_Name">
    <vt:lpwstr>Public</vt:lpwstr>
  </property>
  <property fmtid="{D5CDD505-2E9C-101B-9397-08002B2CF9AE}" pid="6" name="MSIP_Label_77a7918d-b4ee-4d5a-93d2-62a2cfca2d70_SiteId">
    <vt:lpwstr>8cee18df-5e2a-4664-8d07-0566ffea6dcd</vt:lpwstr>
  </property>
  <property fmtid="{D5CDD505-2E9C-101B-9397-08002B2CF9AE}" pid="7" name="MSIP_Label_77a7918d-b4ee-4d5a-93d2-62a2cfca2d70_ActionId">
    <vt:lpwstr>4cec8a34-220b-4f7d-94e9-ae2f073273db</vt:lpwstr>
  </property>
  <property fmtid="{D5CDD505-2E9C-101B-9397-08002B2CF9AE}" pid="8" name="MSIP_Label_77a7918d-b4ee-4d5a-93d2-62a2cfca2d70_ContentBits">
    <vt:lpwstr>0</vt:lpwstr>
  </property>
</Properties>
</file>