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AF47C-DE30-4076-BFF8-C094827A1981}" v="9" dt="2022-09-27T20:47:3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53030D6A-C889-45EE-B350-7263582E1FA3}"/>
    <pc:docChg chg="modSld">
      <pc:chgData name="Baskar, Ramasamy" userId="4d313037-020b-48b9-a4a5-374de6a068b3" providerId="ADAL" clId="{53030D6A-C889-45EE-B350-7263582E1FA3}" dt="2022-09-26T14:46:10.359" v="479" actId="20577"/>
      <pc:docMkLst>
        <pc:docMk/>
      </pc:docMkLst>
      <pc:sldChg chg="addSp modSp mod">
        <pc:chgData name="Baskar, Ramasamy" userId="4d313037-020b-48b9-a4a5-374de6a068b3" providerId="ADAL" clId="{53030D6A-C889-45EE-B350-7263582E1FA3}" dt="2022-09-26T14:46:10.359" v="479" actId="20577"/>
        <pc:sldMkLst>
          <pc:docMk/>
          <pc:sldMk cId="3588336089" sldId="256"/>
        </pc:sldMkLst>
        <pc:spChg chg="add mod">
          <ac:chgData name="Baskar, Ramasamy" userId="4d313037-020b-48b9-a4a5-374de6a068b3" providerId="ADAL" clId="{53030D6A-C889-45EE-B350-7263582E1FA3}" dt="2022-09-26T14:45:26.744" v="452" actId="20577"/>
          <ac:spMkLst>
            <pc:docMk/>
            <pc:sldMk cId="3588336089" sldId="256"/>
            <ac:spMk id="4" creationId="{8022489C-527D-484D-9B62-B5936B08F5C0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" creationId="{B0B91AD4-8DE2-45BD-B15A-0BF79EDD8E7B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6" creationId="{889F148E-2563-432E-8510-9C772B9F6EFA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7" creationId="{2CD20F7C-7C14-47DD-A0CD-0815C3C7710F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8" creationId="{72CA718B-26BA-4ED2-83F2-23F1F8820285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9" creationId="{16EABCC0-77F1-4C29-BF71-C15345043A1A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10" creationId="{0C66319A-6CF1-4D3F-8A58-64B06F7F4673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12" creationId="{EA3EBBF4-04B0-4C40-B42D-3FB454D5C9C1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22" creationId="{72E5D814-48B1-46D9-9192-8CB91ACE2D64}"/>
          </ac:spMkLst>
        </pc:spChg>
        <pc:spChg chg="mod">
          <ac:chgData name="Baskar, Ramasamy" userId="4d313037-020b-48b9-a4a5-374de6a068b3" providerId="ADAL" clId="{53030D6A-C889-45EE-B350-7263582E1FA3}" dt="2022-09-26T14:34:40.164" v="220" actId="1037"/>
          <ac:spMkLst>
            <pc:docMk/>
            <pc:sldMk cId="3588336089" sldId="256"/>
            <ac:spMk id="32" creationId="{FA996F89-AF60-4290-B40D-A0A6ECC632B0}"/>
          </ac:spMkLst>
        </pc:spChg>
        <pc:spChg chg="add mod">
          <ac:chgData name="Baskar, Ramasamy" userId="4d313037-020b-48b9-a4a5-374de6a068b3" providerId="ADAL" clId="{53030D6A-C889-45EE-B350-7263582E1FA3}" dt="2022-09-26T14:45:10.503" v="444" actId="20577"/>
          <ac:spMkLst>
            <pc:docMk/>
            <pc:sldMk cId="3588336089" sldId="256"/>
            <ac:spMk id="33" creationId="{3F75F6F3-F2FC-45CC-AEE0-4A18C2075A89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35" creationId="{7022CCA1-D0DA-414D-89C6-70FB5003E721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42" creationId="{A80EA6D0-FC0F-477B-91CD-8E1428CCEC28}"/>
          </ac:spMkLst>
        </pc:spChg>
        <pc:spChg chg="mod">
          <ac:chgData name="Baskar, Ramasamy" userId="4d313037-020b-48b9-a4a5-374de6a068b3" providerId="ADAL" clId="{53030D6A-C889-45EE-B350-7263582E1FA3}" dt="2022-09-26T14:46:10.359" v="479" actId="20577"/>
          <ac:spMkLst>
            <pc:docMk/>
            <pc:sldMk cId="3588336089" sldId="256"/>
            <ac:spMk id="53" creationId="{69A215E4-46D5-427D-878F-88104B4B72D0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4" creationId="{79CC2F0B-6093-4F07-A5E4-5010F23AE089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5" creationId="{245E4EC4-35FB-4436-AAC6-2B5AAB7062C7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59" creationId="{6EDF347F-204E-43BD-AD5D-5542CBFB87B3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60" creationId="{4CC46AB0-2614-4301-9D74-85A955F903CE}"/>
          </ac:spMkLst>
        </pc:spChg>
        <pc:spChg chg="mod">
          <ac:chgData name="Baskar, Ramasamy" userId="4d313037-020b-48b9-a4a5-374de6a068b3" providerId="ADAL" clId="{53030D6A-C889-45EE-B350-7263582E1FA3}" dt="2022-09-26T14:32:40.075" v="78" actId="1035"/>
          <ac:spMkLst>
            <pc:docMk/>
            <pc:sldMk cId="3588336089" sldId="256"/>
            <ac:spMk id="61" creationId="{5F234A87-140D-46E9-8674-AB159A526C56}"/>
          </ac:spMkLst>
        </pc:sp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14" creationId="{80AB5358-5D59-426B-AB0B-71D57E9585D1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18" creationId="{A7CDB802-4EEA-424A-8D86-08DDB565BB01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19" creationId="{74A83DEE-184A-4192-B4E5-BDE631885DE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0" creationId="{DE4C82F0-D75C-4F93-85DD-E641C62A1EB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5" creationId="{B5FF2C3D-F0D3-452B-A646-167E4E72052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8" creationId="{E34CD10F-B35C-48B4-B1C7-A003644765B9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29" creationId="{C7183C80-DBC2-4B85-8014-B1C5F9500165}"/>
          </ac:cxnSpMkLst>
        </pc:cxnChg>
        <pc:cxnChg chg="mod">
          <ac:chgData name="Baskar, Ramasamy" userId="4d313037-020b-48b9-a4a5-374de6a068b3" providerId="ADAL" clId="{53030D6A-C889-45EE-B350-7263582E1FA3}" dt="2022-09-26T14:32:40.075" v="78" actId="1035"/>
          <ac:cxnSpMkLst>
            <pc:docMk/>
            <pc:sldMk cId="3588336089" sldId="256"/>
            <ac:cxnSpMk id="46" creationId="{4BD357C9-4682-474E-AEDC-E9728ECB9CCC}"/>
          </ac:cxnSpMkLst>
        </pc:cxnChg>
        <pc:cxnChg chg="mod">
          <ac:chgData name="Baskar, Ramasamy" userId="4d313037-020b-48b9-a4a5-374de6a068b3" providerId="ADAL" clId="{53030D6A-C889-45EE-B350-7263582E1FA3}" dt="2022-09-26T14:32:48.394" v="79" actId="14100"/>
          <ac:cxnSpMkLst>
            <pc:docMk/>
            <pc:sldMk cId="3588336089" sldId="256"/>
            <ac:cxnSpMk id="63" creationId="{B31F6F0F-7B41-4198-A998-CF7B65B8B546}"/>
          </ac:cxnSpMkLst>
        </pc:cxnChg>
        <pc:cxnChg chg="mod">
          <ac:chgData name="Baskar, Ramasamy" userId="4d313037-020b-48b9-a4a5-374de6a068b3" providerId="ADAL" clId="{53030D6A-C889-45EE-B350-7263582E1FA3}" dt="2022-09-26T14:32:54.332" v="80" actId="14100"/>
          <ac:cxnSpMkLst>
            <pc:docMk/>
            <pc:sldMk cId="3588336089" sldId="256"/>
            <ac:cxnSpMk id="66" creationId="{7B63DE45-2E42-40B1-822E-488F40A60F4F}"/>
          </ac:cxnSpMkLst>
        </pc:cxnChg>
      </pc:sldChg>
    </pc:docChg>
  </pc:docChgLst>
  <pc:docChgLst>
    <pc:chgData name="Baskar, Ramasamy" userId="4d313037-020b-48b9-a4a5-374de6a068b3" providerId="ADAL" clId="{527AF47C-DE30-4076-BFF8-C094827A1981}"/>
    <pc:docChg chg="undo custSel addSld delSld modSld">
      <pc:chgData name="Baskar, Ramasamy" userId="4d313037-020b-48b9-a4a5-374de6a068b3" providerId="ADAL" clId="{527AF47C-DE30-4076-BFF8-C094827A1981}" dt="2022-09-27T20:48:27.179" v="582" actId="680"/>
      <pc:docMkLst>
        <pc:docMk/>
      </pc:docMkLst>
      <pc:sldChg chg="addSp delSp modSp mod modClrScheme chgLayout">
        <pc:chgData name="Baskar, Ramasamy" userId="4d313037-020b-48b9-a4a5-374de6a068b3" providerId="ADAL" clId="{527AF47C-DE30-4076-BFF8-C094827A1981}" dt="2022-09-27T14:26:37.106" v="576" actId="20577"/>
        <pc:sldMkLst>
          <pc:docMk/>
          <pc:sldMk cId="3588336089" sldId="256"/>
        </pc:sldMkLst>
        <pc:spChg chg="add mod ord">
          <ac:chgData name="Baskar, Ramasamy" userId="4d313037-020b-48b9-a4a5-374de6a068b3" providerId="ADAL" clId="{527AF47C-DE30-4076-BFF8-C094827A1981}" dt="2022-09-27T14:25:09.170" v="537" actId="14100"/>
          <ac:spMkLst>
            <pc:docMk/>
            <pc:sldMk cId="3588336089" sldId="256"/>
            <ac:spMk id="2" creationId="{EC501335-FCB6-499F-8E05-5D157AA3F26F}"/>
          </ac:spMkLst>
        </pc:spChg>
        <pc:spChg chg="del mod ord">
          <ac:chgData name="Baskar, Ramasamy" userId="4d313037-020b-48b9-a4a5-374de6a068b3" providerId="ADAL" clId="{527AF47C-DE30-4076-BFF8-C094827A1981}" dt="2022-09-27T13:40:27.362" v="11" actId="478"/>
          <ac:spMkLst>
            <pc:docMk/>
            <pc:sldMk cId="3588336089" sldId="256"/>
            <ac:spMk id="4" creationId="{8022489C-527D-484D-9B62-B5936B08F5C0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5" creationId="{B0B91AD4-8DE2-45BD-B15A-0BF79EDD8E7B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6" creationId="{889F148E-2563-432E-8510-9C772B9F6EFA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7" creationId="{2CD20F7C-7C14-47DD-A0CD-0815C3C7710F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8" creationId="{72CA718B-26BA-4ED2-83F2-23F1F8820285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9" creationId="{16EABCC0-77F1-4C29-BF71-C15345043A1A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10" creationId="{0C66319A-6CF1-4D3F-8A58-64B06F7F4673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12" creationId="{EA3EBBF4-04B0-4C40-B42D-3FB454D5C9C1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22" creationId="{72E5D814-48B1-46D9-9192-8CB91ACE2D64}"/>
          </ac:spMkLst>
        </pc:spChg>
        <pc:spChg chg="del mod">
          <ac:chgData name="Baskar, Ramasamy" userId="4d313037-020b-48b9-a4a5-374de6a068b3" providerId="ADAL" clId="{527AF47C-DE30-4076-BFF8-C094827A1981}" dt="2022-09-27T13:40:36.754" v="14" actId="478"/>
          <ac:spMkLst>
            <pc:docMk/>
            <pc:sldMk cId="3588336089" sldId="256"/>
            <ac:spMk id="32" creationId="{FA996F89-AF60-4290-B40D-A0A6ECC632B0}"/>
          </ac:spMkLst>
        </pc:spChg>
        <pc:spChg chg="del">
          <ac:chgData name="Baskar, Ramasamy" userId="4d313037-020b-48b9-a4a5-374de6a068b3" providerId="ADAL" clId="{527AF47C-DE30-4076-BFF8-C094827A1981}" dt="2022-09-27T13:40:32.330" v="12" actId="478"/>
          <ac:spMkLst>
            <pc:docMk/>
            <pc:sldMk cId="3588336089" sldId="256"/>
            <ac:spMk id="33" creationId="{3F75F6F3-F2FC-45CC-AEE0-4A18C2075A89}"/>
          </ac:spMkLst>
        </pc:spChg>
        <pc:spChg chg="add mod">
          <ac:chgData name="Baskar, Ramasamy" userId="4d313037-020b-48b9-a4a5-374de6a068b3" providerId="ADAL" clId="{527AF47C-DE30-4076-BFF8-C094827A1981}" dt="2022-09-27T14:26:37.106" v="576" actId="20577"/>
          <ac:spMkLst>
            <pc:docMk/>
            <pc:sldMk cId="3588336089" sldId="256"/>
            <ac:spMk id="34" creationId="{79D647AA-6387-4817-A268-FB2AFF703FD5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35" creationId="{7022CCA1-D0DA-414D-89C6-70FB5003E721}"/>
          </ac:spMkLst>
        </pc:spChg>
        <pc:spChg chg="add mod">
          <ac:chgData name="Baskar, Ramasamy" userId="4d313037-020b-48b9-a4a5-374de6a068b3" providerId="ADAL" clId="{527AF47C-DE30-4076-BFF8-C094827A1981}" dt="2022-09-27T14:25:46.251" v="564" actId="255"/>
          <ac:spMkLst>
            <pc:docMk/>
            <pc:sldMk cId="3588336089" sldId="256"/>
            <ac:spMk id="36" creationId="{203FBDE5-3120-497B-981E-7CB1C59ECD6E}"/>
          </ac:spMkLst>
        </pc:spChg>
        <pc:spChg chg="del mod">
          <ac:chgData name="Baskar, Ramasamy" userId="4d313037-020b-48b9-a4a5-374de6a068b3" providerId="ADAL" clId="{527AF47C-DE30-4076-BFF8-C094827A1981}" dt="2022-09-27T13:40:48.828" v="16" actId="478"/>
          <ac:spMkLst>
            <pc:docMk/>
            <pc:sldMk cId="3588336089" sldId="256"/>
            <ac:spMk id="42" creationId="{A80EA6D0-FC0F-477B-91CD-8E1428CCEC28}"/>
          </ac:spMkLst>
        </pc:spChg>
        <pc:spChg chg="mod">
          <ac:chgData name="Baskar, Ramasamy" userId="4d313037-020b-48b9-a4a5-374de6a068b3" providerId="ADAL" clId="{527AF47C-DE30-4076-BFF8-C094827A1981}" dt="2022-09-27T14:24:08.668" v="523" actId="14100"/>
          <ac:spMkLst>
            <pc:docMk/>
            <pc:sldMk cId="3588336089" sldId="256"/>
            <ac:spMk id="53" creationId="{69A215E4-46D5-427D-878F-88104B4B72D0}"/>
          </ac:spMkLst>
        </pc:spChg>
        <pc:spChg chg="mod">
          <ac:chgData name="Baskar, Ramasamy" userId="4d313037-020b-48b9-a4a5-374de6a068b3" providerId="ADAL" clId="{527AF47C-DE30-4076-BFF8-C094827A1981}" dt="2022-09-27T14:23:51.740" v="522" actId="1038"/>
          <ac:spMkLst>
            <pc:docMk/>
            <pc:sldMk cId="3588336089" sldId="256"/>
            <ac:spMk id="54" creationId="{79CC2F0B-6093-4F07-A5E4-5010F23AE089}"/>
          </ac:spMkLst>
        </pc:spChg>
        <pc:spChg chg="mod">
          <ac:chgData name="Baskar, Ramasamy" userId="4d313037-020b-48b9-a4a5-374de6a068b3" providerId="ADAL" clId="{527AF47C-DE30-4076-BFF8-C094827A1981}" dt="2022-09-27T13:51:18.022" v="214" actId="2711"/>
          <ac:spMkLst>
            <pc:docMk/>
            <pc:sldMk cId="3588336089" sldId="256"/>
            <ac:spMk id="55" creationId="{245E4EC4-35FB-4436-AAC6-2B5AAB7062C7}"/>
          </ac:spMkLst>
        </pc:spChg>
        <pc:spChg chg="mod">
          <ac:chgData name="Baskar, Ramasamy" userId="4d313037-020b-48b9-a4a5-374de6a068b3" providerId="ADAL" clId="{527AF47C-DE30-4076-BFF8-C094827A1981}" dt="2022-09-27T13:55:25.053" v="323" actId="113"/>
          <ac:spMkLst>
            <pc:docMk/>
            <pc:sldMk cId="3588336089" sldId="256"/>
            <ac:spMk id="59" creationId="{6EDF347F-204E-43BD-AD5D-5542CBFB87B3}"/>
          </ac:spMkLst>
        </pc:spChg>
        <pc:spChg chg="mod">
          <ac:chgData name="Baskar, Ramasamy" userId="4d313037-020b-48b9-a4a5-374de6a068b3" providerId="ADAL" clId="{527AF47C-DE30-4076-BFF8-C094827A1981}" dt="2022-09-27T13:56:03.633" v="335" actId="1037"/>
          <ac:spMkLst>
            <pc:docMk/>
            <pc:sldMk cId="3588336089" sldId="256"/>
            <ac:spMk id="60" creationId="{4CC46AB0-2614-4301-9D74-85A955F903CE}"/>
          </ac:spMkLst>
        </pc:spChg>
        <pc:spChg chg="mod">
          <ac:chgData name="Baskar, Ramasamy" userId="4d313037-020b-48b9-a4a5-374de6a068b3" providerId="ADAL" clId="{527AF47C-DE30-4076-BFF8-C094827A1981}" dt="2022-09-27T13:56:09.199" v="345" actId="1037"/>
          <ac:spMkLst>
            <pc:docMk/>
            <pc:sldMk cId="3588336089" sldId="256"/>
            <ac:spMk id="61" creationId="{5F234A87-140D-46E9-8674-AB159A526C56}"/>
          </ac:spMkLst>
        </pc:spChg>
        <pc:cxnChg chg="add mod">
          <ac:chgData name="Baskar, Ramasamy" userId="4d313037-020b-48b9-a4a5-374de6a068b3" providerId="ADAL" clId="{527AF47C-DE30-4076-BFF8-C094827A1981}" dt="2022-09-27T14:00:37.576" v="354" actId="1582"/>
          <ac:cxnSpMkLst>
            <pc:docMk/>
            <pc:sldMk cId="3588336089" sldId="256"/>
            <ac:cxnSpMk id="11" creationId="{C3605AAD-0112-4EC6-B58E-B1EA18C3A8B9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14" creationId="{80AB5358-5D59-426B-AB0B-71D57E9585D1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18" creationId="{A7CDB802-4EEA-424A-8D86-08DDB565BB01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19" creationId="{74A83DEE-184A-4192-B4E5-BDE631885DE5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20" creationId="{DE4C82F0-D75C-4F93-85DD-E641C62A1EB5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25" creationId="{B5FF2C3D-F0D3-452B-A646-167E4E720525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28" creationId="{E34CD10F-B35C-48B4-B1C7-A003644765B9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29" creationId="{C7183C80-DBC2-4B85-8014-B1C5F9500165}"/>
          </ac:cxnSpMkLst>
        </pc:cxnChg>
        <pc:cxnChg chg="mod">
          <ac:chgData name="Baskar, Ramasamy" userId="4d313037-020b-48b9-a4a5-374de6a068b3" providerId="ADAL" clId="{527AF47C-DE30-4076-BFF8-C094827A1981}" dt="2022-09-27T13:41:36.985" v="89" actId="1036"/>
          <ac:cxnSpMkLst>
            <pc:docMk/>
            <pc:sldMk cId="3588336089" sldId="256"/>
            <ac:cxnSpMk id="46" creationId="{4BD357C9-4682-474E-AEDC-E9728ECB9CCC}"/>
          </ac:cxnSpMkLst>
        </pc:cxnChg>
        <pc:cxnChg chg="del">
          <ac:chgData name="Baskar, Ramasamy" userId="4d313037-020b-48b9-a4a5-374de6a068b3" providerId="ADAL" clId="{527AF47C-DE30-4076-BFF8-C094827A1981}" dt="2022-09-27T13:40:56.362" v="17" actId="478"/>
          <ac:cxnSpMkLst>
            <pc:docMk/>
            <pc:sldMk cId="3588336089" sldId="256"/>
            <ac:cxnSpMk id="63" creationId="{B31F6F0F-7B41-4198-A998-CF7B65B8B546}"/>
          </ac:cxnSpMkLst>
        </pc:cxnChg>
        <pc:cxnChg chg="del">
          <ac:chgData name="Baskar, Ramasamy" userId="4d313037-020b-48b9-a4a5-374de6a068b3" providerId="ADAL" clId="{527AF47C-DE30-4076-BFF8-C094827A1981}" dt="2022-09-27T13:40:59.905" v="18" actId="478"/>
          <ac:cxnSpMkLst>
            <pc:docMk/>
            <pc:sldMk cId="3588336089" sldId="256"/>
            <ac:cxnSpMk id="66" creationId="{7B63DE45-2E42-40B1-822E-488F40A60F4F}"/>
          </ac:cxnSpMkLst>
        </pc:cxnChg>
      </pc:sldChg>
      <pc:sldChg chg="addSp modSp new del">
        <pc:chgData name="Baskar, Ramasamy" userId="4d313037-020b-48b9-a4a5-374de6a068b3" providerId="ADAL" clId="{527AF47C-DE30-4076-BFF8-C094827A1981}" dt="2022-09-27T20:48:18.638" v="580" actId="2696"/>
        <pc:sldMkLst>
          <pc:docMk/>
          <pc:sldMk cId="2043475408" sldId="257"/>
        </pc:sldMkLst>
        <pc:spChg chg="add mod">
          <ac:chgData name="Baskar, Ramasamy" userId="4d313037-020b-48b9-a4a5-374de6a068b3" providerId="ADAL" clId="{527AF47C-DE30-4076-BFF8-C094827A1981}" dt="2022-09-27T20:47:38.980" v="578"/>
          <ac:spMkLst>
            <pc:docMk/>
            <pc:sldMk cId="2043475408" sldId="257"/>
            <ac:spMk id="2" creationId="{778C662D-65E2-4562-BF56-43ECD799CD00}"/>
          </ac:spMkLst>
        </pc:spChg>
        <pc:spChg chg="add mod">
          <ac:chgData name="Baskar, Ramasamy" userId="4d313037-020b-48b9-a4a5-374de6a068b3" providerId="ADAL" clId="{527AF47C-DE30-4076-BFF8-C094827A1981}" dt="2022-09-27T20:47:38.980" v="578"/>
          <ac:spMkLst>
            <pc:docMk/>
            <pc:sldMk cId="2043475408" sldId="257"/>
            <ac:spMk id="3" creationId="{9259B117-7604-4CB9-9DEC-D3AF1C3E6C6C}"/>
          </ac:spMkLst>
        </pc:spChg>
        <pc:spChg chg="add mod">
          <ac:chgData name="Baskar, Ramasamy" userId="4d313037-020b-48b9-a4a5-374de6a068b3" providerId="ADAL" clId="{527AF47C-DE30-4076-BFF8-C094827A1981}" dt="2022-09-27T20:47:38.980" v="578"/>
          <ac:spMkLst>
            <pc:docMk/>
            <pc:sldMk cId="2043475408" sldId="257"/>
            <ac:spMk id="4" creationId="{01096800-654F-45CA-8550-EDA76127475F}"/>
          </ac:spMkLst>
        </pc:spChg>
        <pc:spChg chg="add mod">
          <ac:chgData name="Baskar, Ramasamy" userId="4d313037-020b-48b9-a4a5-374de6a068b3" providerId="ADAL" clId="{527AF47C-DE30-4076-BFF8-C094827A1981}" dt="2022-09-27T20:47:38.980" v="578"/>
          <ac:spMkLst>
            <pc:docMk/>
            <pc:sldMk cId="2043475408" sldId="257"/>
            <ac:spMk id="5" creationId="{70020978-0040-459D-AA0D-C058C5505F91}"/>
          </ac:spMkLst>
        </pc:spChg>
      </pc:sldChg>
      <pc:sldChg chg="addSp modSp new del mod chgLayout">
        <pc:chgData name="Baskar, Ramasamy" userId="4d313037-020b-48b9-a4a5-374de6a068b3" providerId="ADAL" clId="{527AF47C-DE30-4076-BFF8-C094827A1981}" dt="2022-09-27T13:44:55.418" v="125" actId="2696"/>
        <pc:sldMkLst>
          <pc:docMk/>
          <pc:sldMk cId="2693485341" sldId="257"/>
        </pc:sldMkLst>
        <pc:spChg chg="add mod">
          <ac:chgData name="Baskar, Ramasamy" userId="4d313037-020b-48b9-a4a5-374de6a068b3" providerId="ADAL" clId="{527AF47C-DE30-4076-BFF8-C094827A1981}" dt="2022-09-27T13:40:14.341" v="10"/>
          <ac:spMkLst>
            <pc:docMk/>
            <pc:sldMk cId="2693485341" sldId="257"/>
            <ac:spMk id="2" creationId="{DD0936E5-3D85-4200-83BD-66D303FE127F}"/>
          </ac:spMkLst>
        </pc:spChg>
      </pc:sldChg>
      <pc:sldChg chg="new">
        <pc:chgData name="Baskar, Ramasamy" userId="4d313037-020b-48b9-a4a5-374de6a068b3" providerId="ADAL" clId="{527AF47C-DE30-4076-BFF8-C094827A1981}" dt="2022-09-27T20:48:27.179" v="582" actId="680"/>
        <pc:sldMkLst>
          <pc:docMk/>
          <pc:sldMk cId="4178881613" sldId="257"/>
        </pc:sldMkLst>
      </pc:sldChg>
      <pc:sldChg chg="new del">
        <pc:chgData name="Baskar, Ramasamy" userId="4d313037-020b-48b9-a4a5-374de6a068b3" providerId="ADAL" clId="{527AF47C-DE30-4076-BFF8-C094827A1981}" dt="2022-09-27T20:48:22.339" v="581" actId="2696"/>
        <pc:sldMkLst>
          <pc:docMk/>
          <pc:sldMk cId="3872679070" sldId="258"/>
        </pc:sldMkLst>
      </pc:sldChg>
    </pc:docChg>
  </pc:docChgLst>
  <pc:docChgLst>
    <pc:chgData name="Baskar, Ramasamy" userId="4d313037-020b-48b9-a4a5-374de6a068b3" providerId="ADAL" clId="{5FACF701-D105-4EAA-BAD3-40536A8E5B99}"/>
    <pc:docChg chg="undo custSel modSld">
      <pc:chgData name="Baskar, Ramasamy" userId="4d313037-020b-48b9-a4a5-374de6a068b3" providerId="ADAL" clId="{5FACF701-D105-4EAA-BAD3-40536A8E5B99}" dt="2022-09-23T17:12:10.717" v="2782" actId="1035"/>
      <pc:docMkLst>
        <pc:docMk/>
      </pc:docMkLst>
      <pc:sldChg chg="addSp delSp modSp mod">
        <pc:chgData name="Baskar, Ramasamy" userId="4d313037-020b-48b9-a4a5-374de6a068b3" providerId="ADAL" clId="{5FACF701-D105-4EAA-BAD3-40536A8E5B99}" dt="2022-09-23T17:12:10.717" v="2782" actId="1035"/>
        <pc:sldMkLst>
          <pc:docMk/>
          <pc:sldMk cId="3588336089" sldId="256"/>
        </pc:sldMkLst>
        <pc:spChg chg="del mod">
          <ac:chgData name="Baskar, Ramasamy" userId="4d313037-020b-48b9-a4a5-374de6a068b3" providerId="ADAL" clId="{5FACF701-D105-4EAA-BAD3-40536A8E5B99}" dt="2022-09-23T14:32:18.865" v="456" actId="478"/>
          <ac:spMkLst>
            <pc:docMk/>
            <pc:sldMk cId="3588336089" sldId="256"/>
            <ac:spMk id="4" creationId="{54F104ED-B777-4F94-98E3-2A06A211A9F6}"/>
          </ac:spMkLst>
        </pc:spChg>
        <pc:spChg chg="mod">
          <ac:chgData name="Baskar, Ramasamy" userId="4d313037-020b-48b9-a4a5-374de6a068b3" providerId="ADAL" clId="{5FACF701-D105-4EAA-BAD3-40536A8E5B99}" dt="2022-09-23T15:19:50.740" v="1784" actId="1037"/>
          <ac:spMkLst>
            <pc:docMk/>
            <pc:sldMk cId="3588336089" sldId="256"/>
            <ac:spMk id="5" creationId="{B0B91AD4-8DE2-45BD-B15A-0BF79EDD8E7B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6" creationId="{889F148E-2563-432E-8510-9C772B9F6EFA}"/>
          </ac:spMkLst>
        </pc:spChg>
        <pc:spChg chg="mod">
          <ac:chgData name="Baskar, Ramasamy" userId="4d313037-020b-48b9-a4a5-374de6a068b3" providerId="ADAL" clId="{5FACF701-D105-4EAA-BAD3-40536A8E5B99}" dt="2022-09-23T14:51:48.254" v="1017" actId="6549"/>
          <ac:spMkLst>
            <pc:docMk/>
            <pc:sldMk cId="3588336089" sldId="256"/>
            <ac:spMk id="7" creationId="{2CD20F7C-7C14-47DD-A0CD-0815C3C7710F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8" creationId="{72CA718B-26BA-4ED2-83F2-23F1F8820285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9" creationId="{16EABCC0-77F1-4C29-BF71-C15345043A1A}"/>
          </ac:spMkLst>
        </pc:spChg>
        <pc:spChg chg="mod">
          <ac:chgData name="Baskar, Ramasamy" userId="4d313037-020b-48b9-a4a5-374de6a068b3" providerId="ADAL" clId="{5FACF701-D105-4EAA-BAD3-40536A8E5B99}" dt="2022-09-23T14:51:37.734" v="1016" actId="6549"/>
          <ac:spMkLst>
            <pc:docMk/>
            <pc:sldMk cId="3588336089" sldId="256"/>
            <ac:spMk id="10" creationId="{0C66319A-6CF1-4D3F-8A58-64B06F7F4673}"/>
          </ac:spMkLst>
        </pc:spChg>
        <pc:spChg chg="mod">
          <ac:chgData name="Baskar, Ramasamy" userId="4d313037-020b-48b9-a4a5-374de6a068b3" providerId="ADAL" clId="{5FACF701-D105-4EAA-BAD3-40536A8E5B99}" dt="2022-09-23T14:40:25.610" v="564" actId="1036"/>
          <ac:spMkLst>
            <pc:docMk/>
            <pc:sldMk cId="3588336089" sldId="256"/>
            <ac:spMk id="12" creationId="{EA3EBBF4-04B0-4C40-B42D-3FB454D5C9C1}"/>
          </ac:spMkLst>
        </pc:spChg>
        <pc:spChg chg="mod">
          <ac:chgData name="Baskar, Ramasamy" userId="4d313037-020b-48b9-a4a5-374de6a068b3" providerId="ADAL" clId="{5FACF701-D105-4EAA-BAD3-40536A8E5B99}" dt="2022-09-23T15:14:58.095" v="1617" actId="14100"/>
          <ac:spMkLst>
            <pc:docMk/>
            <pc:sldMk cId="3588336089" sldId="256"/>
            <ac:spMk id="22" creationId="{72E5D814-48B1-46D9-9192-8CB91ACE2D64}"/>
          </ac:spMkLst>
        </pc:spChg>
        <pc:spChg chg="mod">
          <ac:chgData name="Baskar, Ramasamy" userId="4d313037-020b-48b9-a4a5-374de6a068b3" providerId="ADAL" clId="{5FACF701-D105-4EAA-BAD3-40536A8E5B99}" dt="2022-09-23T17:02:22.016" v="2405" actId="1035"/>
          <ac:spMkLst>
            <pc:docMk/>
            <pc:sldMk cId="3588336089" sldId="256"/>
            <ac:spMk id="32" creationId="{FA996F89-AF60-4290-B40D-A0A6ECC632B0}"/>
          </ac:spMkLst>
        </pc:spChg>
        <pc:spChg chg="add mod">
          <ac:chgData name="Baskar, Ramasamy" userId="4d313037-020b-48b9-a4a5-374de6a068b3" providerId="ADAL" clId="{5FACF701-D105-4EAA-BAD3-40536A8E5B99}" dt="2022-09-23T14:42:52.673" v="591" actId="20577"/>
          <ac:spMkLst>
            <pc:docMk/>
            <pc:sldMk cId="3588336089" sldId="256"/>
            <ac:spMk id="35" creationId="{7022CCA1-D0DA-414D-89C6-70FB5003E721}"/>
          </ac:spMkLst>
        </pc:spChg>
        <pc:spChg chg="add del mod">
          <ac:chgData name="Baskar, Ramasamy" userId="4d313037-020b-48b9-a4a5-374de6a068b3" providerId="ADAL" clId="{5FACF701-D105-4EAA-BAD3-40536A8E5B99}" dt="2022-09-23T14:20:57.250" v="271"/>
          <ac:spMkLst>
            <pc:docMk/>
            <pc:sldMk cId="3588336089" sldId="256"/>
            <ac:spMk id="36" creationId="{B4AA2E96-1632-44CA-848C-CD139DDA9737}"/>
          </ac:spMkLst>
        </pc:spChg>
        <pc:spChg chg="add del mod">
          <ac:chgData name="Baskar, Ramasamy" userId="4d313037-020b-48b9-a4a5-374de6a068b3" providerId="ADAL" clId="{5FACF701-D105-4EAA-BAD3-40536A8E5B99}" dt="2022-09-23T14:32:21.921" v="457" actId="478"/>
          <ac:spMkLst>
            <pc:docMk/>
            <pc:sldMk cId="3588336089" sldId="256"/>
            <ac:spMk id="41" creationId="{02C66C46-7A8F-49F8-BC09-2D3F4404D144}"/>
          </ac:spMkLst>
        </pc:spChg>
        <pc:spChg chg="add mod ord">
          <ac:chgData name="Baskar, Ramasamy" userId="4d313037-020b-48b9-a4a5-374de6a068b3" providerId="ADAL" clId="{5FACF701-D105-4EAA-BAD3-40536A8E5B99}" dt="2022-09-23T17:07:57.359" v="2762" actId="20577"/>
          <ac:spMkLst>
            <pc:docMk/>
            <pc:sldMk cId="3588336089" sldId="256"/>
            <ac:spMk id="42" creationId="{A80EA6D0-FC0F-477B-91CD-8E1428CCEC28}"/>
          </ac:spMkLst>
        </pc:spChg>
        <pc:spChg chg="add mod">
          <ac:chgData name="Baskar, Ramasamy" userId="4d313037-020b-48b9-a4a5-374de6a068b3" providerId="ADAL" clId="{5FACF701-D105-4EAA-BAD3-40536A8E5B99}" dt="2022-09-23T17:11:17.359" v="2773" actId="255"/>
          <ac:spMkLst>
            <pc:docMk/>
            <pc:sldMk cId="3588336089" sldId="256"/>
            <ac:spMk id="53" creationId="{69A215E4-46D5-427D-878F-88104B4B72D0}"/>
          </ac:spMkLst>
        </pc:spChg>
        <pc:spChg chg="add mod">
          <ac:chgData name="Baskar, Ramasamy" userId="4d313037-020b-48b9-a4a5-374de6a068b3" providerId="ADAL" clId="{5FACF701-D105-4EAA-BAD3-40536A8E5B99}" dt="2022-09-23T17:11:52.618" v="2774" actId="14100"/>
          <ac:spMkLst>
            <pc:docMk/>
            <pc:sldMk cId="3588336089" sldId="256"/>
            <ac:spMk id="54" creationId="{79CC2F0B-6093-4F07-A5E4-5010F23AE089}"/>
          </ac:spMkLst>
        </pc:spChg>
        <pc:spChg chg="add mod">
          <ac:chgData name="Baskar, Ramasamy" userId="4d313037-020b-48b9-a4a5-374de6a068b3" providerId="ADAL" clId="{5FACF701-D105-4EAA-BAD3-40536A8E5B99}" dt="2022-09-23T17:11:59.356" v="2775" actId="14100"/>
          <ac:spMkLst>
            <pc:docMk/>
            <pc:sldMk cId="3588336089" sldId="256"/>
            <ac:spMk id="55" creationId="{245E4EC4-35FB-4436-AAC6-2B5AAB7062C7}"/>
          </ac:spMkLst>
        </pc:spChg>
        <pc:spChg chg="add mod">
          <ac:chgData name="Baskar, Ramasamy" userId="4d313037-020b-48b9-a4a5-374de6a068b3" providerId="ADAL" clId="{5FACF701-D105-4EAA-BAD3-40536A8E5B99}" dt="2022-09-23T17:12:10.717" v="2782" actId="1035"/>
          <ac:spMkLst>
            <pc:docMk/>
            <pc:sldMk cId="3588336089" sldId="256"/>
            <ac:spMk id="59" creationId="{6EDF347F-204E-43BD-AD5D-5542CBFB87B3}"/>
          </ac:spMkLst>
        </pc:spChg>
        <pc:spChg chg="add mod">
          <ac:chgData name="Baskar, Ramasamy" userId="4d313037-020b-48b9-a4a5-374de6a068b3" providerId="ADAL" clId="{5FACF701-D105-4EAA-BAD3-40536A8E5B99}" dt="2022-09-23T17:05:10.536" v="2674" actId="1036"/>
          <ac:spMkLst>
            <pc:docMk/>
            <pc:sldMk cId="3588336089" sldId="256"/>
            <ac:spMk id="60" creationId="{4CC46AB0-2614-4301-9D74-85A955F903CE}"/>
          </ac:spMkLst>
        </pc:spChg>
        <pc:spChg chg="add mod">
          <ac:chgData name="Baskar, Ramasamy" userId="4d313037-020b-48b9-a4a5-374de6a068b3" providerId="ADAL" clId="{5FACF701-D105-4EAA-BAD3-40536A8E5B99}" dt="2022-09-23T17:07:39.149" v="2760" actId="1038"/>
          <ac:spMkLst>
            <pc:docMk/>
            <pc:sldMk cId="3588336089" sldId="256"/>
            <ac:spMk id="61" creationId="{5F234A87-140D-46E9-8674-AB159A526C56}"/>
          </ac:spMkLst>
        </pc:spChg>
        <pc:cxnChg chg="mod">
          <ac:chgData name="Baskar, Ramasamy" userId="4d313037-020b-48b9-a4a5-374de6a068b3" providerId="ADAL" clId="{5FACF701-D105-4EAA-BAD3-40536A8E5B99}" dt="2022-09-23T15:13:59.865" v="1611" actId="1035"/>
          <ac:cxnSpMkLst>
            <pc:docMk/>
            <pc:sldMk cId="3588336089" sldId="256"/>
            <ac:cxnSpMk id="14" creationId="{80AB5358-5D59-426B-AB0B-71D57E9585D1}"/>
          </ac:cxnSpMkLst>
        </pc:cxnChg>
        <pc:cxnChg chg="mod">
          <ac:chgData name="Baskar, Ramasamy" userId="4d313037-020b-48b9-a4a5-374de6a068b3" providerId="ADAL" clId="{5FACF701-D105-4EAA-BAD3-40536A8E5B99}" dt="2022-09-23T15:20:21.539" v="1786" actId="1035"/>
          <ac:cxnSpMkLst>
            <pc:docMk/>
            <pc:sldMk cId="3588336089" sldId="256"/>
            <ac:cxnSpMk id="18" creationId="{A7CDB802-4EEA-424A-8D86-08DDB565BB01}"/>
          </ac:cxnSpMkLst>
        </pc:cxnChg>
        <pc:cxnChg chg="mod">
          <ac:chgData name="Baskar, Ramasamy" userId="4d313037-020b-48b9-a4a5-374de6a068b3" providerId="ADAL" clId="{5FACF701-D105-4EAA-BAD3-40536A8E5B99}" dt="2022-09-23T15:14:33.740" v="1614" actId="1035"/>
          <ac:cxnSpMkLst>
            <pc:docMk/>
            <pc:sldMk cId="3588336089" sldId="256"/>
            <ac:cxnSpMk id="19" creationId="{74A83DEE-184A-4192-B4E5-BDE631885DE5}"/>
          </ac:cxnSpMkLst>
        </pc:cxnChg>
        <pc:cxnChg chg="mod">
          <ac:chgData name="Baskar, Ramasamy" userId="4d313037-020b-48b9-a4a5-374de6a068b3" providerId="ADAL" clId="{5FACF701-D105-4EAA-BAD3-40536A8E5B99}" dt="2022-09-23T15:14:50.946" v="1616" actId="1582"/>
          <ac:cxnSpMkLst>
            <pc:docMk/>
            <pc:sldMk cId="3588336089" sldId="256"/>
            <ac:cxnSpMk id="20" creationId="{DE4C82F0-D75C-4F93-85DD-E641C62A1EB5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5" creationId="{B5FF2C3D-F0D3-452B-A646-167E4E720525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8" creationId="{E34CD10F-B35C-48B4-B1C7-A003644765B9}"/>
          </ac:cxnSpMkLst>
        </pc:cxnChg>
        <pc:cxnChg chg="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29" creationId="{C7183C80-DBC2-4B85-8014-B1C5F9500165}"/>
          </ac:cxnSpMkLst>
        </pc:cxnChg>
        <pc:cxnChg chg="add del mod">
          <ac:chgData name="Baskar, Ramasamy" userId="4d313037-020b-48b9-a4a5-374de6a068b3" providerId="ADAL" clId="{5FACF701-D105-4EAA-BAD3-40536A8E5B99}" dt="2022-09-23T14:33:56.144" v="466" actId="478"/>
          <ac:cxnSpMkLst>
            <pc:docMk/>
            <pc:sldMk cId="3588336089" sldId="256"/>
            <ac:cxnSpMk id="38" creationId="{AE16E5C9-F6D0-4F7F-9630-75FB082DCF13}"/>
          </ac:cxnSpMkLst>
        </pc:cxnChg>
        <pc:cxnChg chg="add mod">
          <ac:chgData name="Baskar, Ramasamy" userId="4d313037-020b-48b9-a4a5-374de6a068b3" providerId="ADAL" clId="{5FACF701-D105-4EAA-BAD3-40536A8E5B99}" dt="2022-09-23T15:20:15.562" v="1785" actId="1582"/>
          <ac:cxnSpMkLst>
            <pc:docMk/>
            <pc:sldMk cId="3588336089" sldId="256"/>
            <ac:cxnSpMk id="46" creationId="{4BD357C9-4682-474E-AEDC-E9728ECB9CCC}"/>
          </ac:cxnSpMkLst>
        </pc:cxnChg>
        <pc:cxnChg chg="add mod">
          <ac:chgData name="Baskar, Ramasamy" userId="4d313037-020b-48b9-a4a5-374de6a068b3" providerId="ADAL" clId="{5FACF701-D105-4EAA-BAD3-40536A8E5B99}" dt="2022-09-23T17:07:23.731" v="2710" actId="208"/>
          <ac:cxnSpMkLst>
            <pc:docMk/>
            <pc:sldMk cId="3588336089" sldId="256"/>
            <ac:cxnSpMk id="63" creationId="{B31F6F0F-7B41-4198-A998-CF7B65B8B546}"/>
          </ac:cxnSpMkLst>
        </pc:cxnChg>
        <pc:cxnChg chg="add mod">
          <ac:chgData name="Baskar, Ramasamy" userId="4d313037-020b-48b9-a4a5-374de6a068b3" providerId="ADAL" clId="{5FACF701-D105-4EAA-BAD3-40536A8E5B99}" dt="2022-09-23T17:07:17.982" v="2709" actId="208"/>
          <ac:cxnSpMkLst>
            <pc:docMk/>
            <pc:sldMk cId="3588336089" sldId="256"/>
            <ac:cxnSpMk id="66" creationId="{7B63DE45-2E42-40B1-822E-488F40A60F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0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83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34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0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0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2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2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8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27DC-CC69-407C-9DA1-17B9FF08CFD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6E1D48-935D-461F-8237-59CBD8614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EC501335-FCB6-499F-8E05-5D157AA3F26F}"/>
              </a:ext>
            </a:extLst>
          </p:cNvPr>
          <p:cNvSpPr/>
          <p:nvPr/>
        </p:nvSpPr>
        <p:spPr>
          <a:xfrm>
            <a:off x="-3721100" y="-371284"/>
            <a:ext cx="19151600" cy="7229283"/>
          </a:xfrm>
          <a:prstGeom prst="downArrow">
            <a:avLst>
              <a:gd name="adj1" fmla="val 50000"/>
              <a:gd name="adj2" fmla="val 51814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91AD4-8DE2-45BD-B15A-0BF79EDD8E7B}"/>
              </a:ext>
            </a:extLst>
          </p:cNvPr>
          <p:cNvSpPr/>
          <p:nvPr/>
        </p:nvSpPr>
        <p:spPr>
          <a:xfrm>
            <a:off x="572322" y="3474930"/>
            <a:ext cx="999777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Identify/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F148E-2563-432E-8510-9C772B9F6EFA}"/>
              </a:ext>
            </a:extLst>
          </p:cNvPr>
          <p:cNvSpPr/>
          <p:nvPr/>
        </p:nvSpPr>
        <p:spPr>
          <a:xfrm>
            <a:off x="1889966" y="4268715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20F7C-7C14-47DD-A0CD-0815C3C7710F}"/>
              </a:ext>
            </a:extLst>
          </p:cNvPr>
          <p:cNvSpPr/>
          <p:nvPr/>
        </p:nvSpPr>
        <p:spPr>
          <a:xfrm>
            <a:off x="3098560" y="3476491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A718B-26BA-4ED2-83F2-23F1F8820285}"/>
              </a:ext>
            </a:extLst>
          </p:cNvPr>
          <p:cNvSpPr/>
          <p:nvPr/>
        </p:nvSpPr>
        <p:spPr>
          <a:xfrm>
            <a:off x="4307156" y="4267097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ABCC0-77F1-4C29-BF71-C15345043A1A}"/>
              </a:ext>
            </a:extLst>
          </p:cNvPr>
          <p:cNvSpPr/>
          <p:nvPr/>
        </p:nvSpPr>
        <p:spPr>
          <a:xfrm>
            <a:off x="5531670" y="3474930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Tracking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 Fixing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319A-6CF1-4D3F-8A58-64B06F7F4673}"/>
              </a:ext>
            </a:extLst>
          </p:cNvPr>
          <p:cNvSpPr/>
          <p:nvPr/>
        </p:nvSpPr>
        <p:spPr>
          <a:xfrm>
            <a:off x="6780015" y="4281382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Review/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EBBF4-04B0-4C40-B42D-3FB454D5C9C1}"/>
              </a:ext>
            </a:extLst>
          </p:cNvPr>
          <p:cNvSpPr/>
          <p:nvPr/>
        </p:nvSpPr>
        <p:spPr>
          <a:xfrm>
            <a:off x="8030422" y="3467939"/>
            <a:ext cx="91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/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(Functional SIT)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AB5358-5D59-426B-AB0B-71D57E9585D1}"/>
              </a:ext>
            </a:extLst>
          </p:cNvPr>
          <p:cNvCxnSpPr>
            <a:cxnSpLocks/>
          </p:cNvCxnSpPr>
          <p:nvPr/>
        </p:nvCxnSpPr>
        <p:spPr>
          <a:xfrm>
            <a:off x="1066590" y="4399257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7CDB802-4EEA-424A-8D86-08DDB565BB01}"/>
              </a:ext>
            </a:extLst>
          </p:cNvPr>
          <p:cNvCxnSpPr>
            <a:cxnSpLocks/>
          </p:cNvCxnSpPr>
          <p:nvPr/>
        </p:nvCxnSpPr>
        <p:spPr>
          <a:xfrm>
            <a:off x="3475631" y="4392266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4A83DEE-184A-4192-B4E5-BDE631885DE5}"/>
              </a:ext>
            </a:extLst>
          </p:cNvPr>
          <p:cNvCxnSpPr>
            <a:cxnSpLocks/>
          </p:cNvCxnSpPr>
          <p:nvPr/>
        </p:nvCxnSpPr>
        <p:spPr>
          <a:xfrm>
            <a:off x="5943395" y="4401284"/>
            <a:ext cx="823376" cy="336585"/>
          </a:xfrm>
          <a:prstGeom prst="bentConnector3">
            <a:avLst>
              <a:gd name="adj1" fmla="val 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4C82F0-D75C-4F93-85DD-E641C62A1EB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8616018" y="4253942"/>
            <a:ext cx="368745" cy="6255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5D814-48B1-46D9-9192-8CB91ACE2D64}"/>
              </a:ext>
            </a:extLst>
          </p:cNvPr>
          <p:cNvSpPr/>
          <p:nvPr/>
        </p:nvSpPr>
        <p:spPr>
          <a:xfrm>
            <a:off x="9113157" y="4389330"/>
            <a:ext cx="1123605" cy="8064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Regression Pack/Suite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/ or 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FF2C3D-F0D3-452B-A646-167E4E720525}"/>
              </a:ext>
            </a:extLst>
          </p:cNvPr>
          <p:cNvCxnSpPr>
            <a:cxnSpLocks/>
          </p:cNvCxnSpPr>
          <p:nvPr/>
        </p:nvCxnSpPr>
        <p:spPr>
          <a:xfrm flipV="1">
            <a:off x="2310373" y="3829196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34CD10F-B35C-48B4-B1C7-A003644765B9}"/>
              </a:ext>
            </a:extLst>
          </p:cNvPr>
          <p:cNvCxnSpPr>
            <a:cxnSpLocks/>
          </p:cNvCxnSpPr>
          <p:nvPr/>
        </p:nvCxnSpPr>
        <p:spPr>
          <a:xfrm flipV="1">
            <a:off x="4734028" y="3826740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183C80-DBC2-4B85-8014-B1C5F9500165}"/>
              </a:ext>
            </a:extLst>
          </p:cNvPr>
          <p:cNvCxnSpPr>
            <a:cxnSpLocks/>
          </p:cNvCxnSpPr>
          <p:nvPr/>
        </p:nvCxnSpPr>
        <p:spPr>
          <a:xfrm flipV="1">
            <a:off x="7231426" y="3831660"/>
            <a:ext cx="788187" cy="427985"/>
          </a:xfrm>
          <a:prstGeom prst="bentConnector3">
            <a:avLst>
              <a:gd name="adj1" fmla="val 13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2CCA1-D0DA-414D-89C6-70FB5003E721}"/>
              </a:ext>
            </a:extLst>
          </p:cNvPr>
          <p:cNvSpPr/>
          <p:nvPr/>
        </p:nvSpPr>
        <p:spPr>
          <a:xfrm>
            <a:off x="10494520" y="3615575"/>
            <a:ext cx="1463675" cy="14728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to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/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Phase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(UAT/Pre-Prod/NFT etc.)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D357C9-4682-474E-AEDC-E9728ECB9CCC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>
            <a:off x="9808793" y="2146768"/>
            <a:ext cx="147636" cy="2789978"/>
          </a:xfrm>
          <a:prstGeom prst="bentConnector4">
            <a:avLst>
              <a:gd name="adj1" fmla="val -95854"/>
              <a:gd name="adj2" fmla="val 1000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9A215E4-46D5-427D-878F-88104B4B72D0}"/>
              </a:ext>
            </a:extLst>
          </p:cNvPr>
          <p:cNvSpPr/>
          <p:nvPr/>
        </p:nvSpPr>
        <p:spPr>
          <a:xfrm>
            <a:off x="868011" y="1252825"/>
            <a:ext cx="3208282" cy="208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Requirement Clarification/Test Plan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Test Case Design/Test Scenario’s/Test Data Preparation/ Develop scripts 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(SQL/Notebook etc,)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Test Environment Set up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9CC2F0B-6093-4F07-A5E4-5010F23AE089}"/>
              </a:ext>
            </a:extLst>
          </p:cNvPr>
          <p:cNvSpPr/>
          <p:nvPr/>
        </p:nvSpPr>
        <p:spPr>
          <a:xfrm>
            <a:off x="8554071" y="1252824"/>
            <a:ext cx="3246769" cy="20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Test Completion/Summary Report/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Decision to next step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5E4EC4-35FB-4436-AAC6-2B5AAB7062C7}"/>
              </a:ext>
            </a:extLst>
          </p:cNvPr>
          <p:cNvSpPr/>
          <p:nvPr/>
        </p:nvSpPr>
        <p:spPr>
          <a:xfrm>
            <a:off x="4497671" y="1252825"/>
            <a:ext cx="3188596" cy="208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Test execution/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Bugs/</a:t>
            </a:r>
          </a:p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Bug-Fixing/Re-test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F347F-204E-43BD-AD5D-5542CBFB87B3}"/>
              </a:ext>
            </a:extLst>
          </p:cNvPr>
          <p:cNvSpPr txBox="1"/>
          <p:nvPr/>
        </p:nvSpPr>
        <p:spPr>
          <a:xfrm>
            <a:off x="1049621" y="1325050"/>
            <a:ext cx="19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Preparation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C46AB0-2614-4301-9D74-85A955F903CE}"/>
              </a:ext>
            </a:extLst>
          </p:cNvPr>
          <p:cNvSpPr txBox="1"/>
          <p:nvPr/>
        </p:nvSpPr>
        <p:spPr>
          <a:xfrm>
            <a:off x="4761831" y="133648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Execution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34A87-140D-46E9-8674-AB159A526C56}"/>
              </a:ext>
            </a:extLst>
          </p:cNvPr>
          <p:cNvSpPr txBox="1"/>
          <p:nvPr/>
        </p:nvSpPr>
        <p:spPr>
          <a:xfrm>
            <a:off x="8663271" y="1313620"/>
            <a:ext cx="19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Completion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D647AA-6387-4817-A268-FB2AFF703FD5}"/>
              </a:ext>
            </a:extLst>
          </p:cNvPr>
          <p:cNvSpPr txBox="1"/>
          <p:nvPr/>
        </p:nvSpPr>
        <p:spPr>
          <a:xfrm>
            <a:off x="4567832" y="-371283"/>
            <a:ext cx="32082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Test Governance</a:t>
            </a:r>
          </a:p>
          <a:p>
            <a:endParaRPr lang="en-GB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50" b="1" dirty="0">
                <a:latin typeface="Arial" panose="020B0604020202020204" pitchFamily="34" charset="0"/>
                <a:cs typeface="Arial" panose="020B0604020202020204" pitchFamily="34" charset="0"/>
              </a:rPr>
              <a:t>Create Test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50" b="1" dirty="0">
                <a:latin typeface="Arial" panose="020B0604020202020204" pitchFamily="34" charset="0"/>
                <a:cs typeface="Arial" panose="020B0604020202020204" pitchFamily="34" charset="0"/>
              </a:rPr>
              <a:t>Define Test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50" b="1" dirty="0">
                <a:latin typeface="Arial" panose="020B0604020202020204" pitchFamily="34" charset="0"/>
                <a:cs typeface="Arial" panose="020B0604020202020204" pitchFamily="34" charset="0"/>
              </a:rPr>
              <a:t>Define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50" b="1" dirty="0">
                <a:latin typeface="Arial" panose="020B0604020202020204" pitchFamily="34" charset="0"/>
                <a:cs typeface="Arial" panose="020B0604020202020204" pitchFamily="34" charset="0"/>
              </a:rPr>
              <a:t>Produce High Level Test Schedule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605AAD-0112-4EC6-B58E-B1EA18C3A8B9}"/>
              </a:ext>
            </a:extLst>
          </p:cNvPr>
          <p:cNvCxnSpPr>
            <a:cxnSpLocks/>
          </p:cNvCxnSpPr>
          <p:nvPr/>
        </p:nvCxnSpPr>
        <p:spPr>
          <a:xfrm>
            <a:off x="1117600" y="965200"/>
            <a:ext cx="9521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03FBDE5-3120-497B-981E-7CB1C59ECD6E}"/>
              </a:ext>
            </a:extLst>
          </p:cNvPr>
          <p:cNvSpPr txBox="1"/>
          <p:nvPr/>
        </p:nvSpPr>
        <p:spPr>
          <a:xfrm>
            <a:off x="1062155" y="52338"/>
            <a:ext cx="254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Nova" panose="020B0504020202020204" pitchFamily="34" charset="0"/>
              </a:rPr>
              <a:t>STLC </a:t>
            </a:r>
          </a:p>
          <a:p>
            <a:pPr algn="ctr"/>
            <a:r>
              <a:rPr lang="en-GB" sz="1600" b="1" dirty="0">
                <a:solidFill>
                  <a:srgbClr val="002060"/>
                </a:solidFill>
                <a:latin typeface="Arial Nova" panose="020B0504020202020204" pitchFamily="34" charset="0"/>
              </a:rPr>
              <a:t>(Software Testing Life Cycle)</a:t>
            </a:r>
          </a:p>
        </p:txBody>
      </p:sp>
    </p:spTree>
    <p:extLst>
      <p:ext uri="{BB962C8B-B14F-4D97-AF65-F5344CB8AC3E}">
        <p14:creationId xmlns:p14="http://schemas.microsoft.com/office/powerpoint/2010/main" val="358833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8816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129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Century Gothic</vt:lpstr>
      <vt:lpstr>Wingdings 3</vt:lpstr>
      <vt:lpstr>Wisp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4</cp:revision>
  <dcterms:created xsi:type="dcterms:W3CDTF">2022-09-23T13:46:37Z</dcterms:created>
  <dcterms:modified xsi:type="dcterms:W3CDTF">2022-09-27T20:48:31Z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2022-09-23T13:46:37Z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6d028d74-b7b1-4be5-ae92-7f459b638975</vt:lpwstr>
  </property>
  <property fmtid="{D5CDD505-2E9C-101B-9397-08002B2CF9AE}" pid="8" name="MSIP_Label_616f3c31-a2d1-49ac-9f1f-bb9a4b5b01eb_ContentBits">
    <vt:lpwstr>0</vt:lpwstr>
  </property>
</Properties>
</file>