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A90F91-C430-42AA-B3FD-60A73568895F}" v="6" dt="2022-10-12T13:45:26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, Ramasamy" userId="4d313037-020b-48b9-a4a5-374de6a068b3" providerId="ADAL" clId="{7DA90F91-C430-42AA-B3FD-60A73568895F}"/>
    <pc:docChg chg="undo custSel modSld">
      <pc:chgData name="Baskar, Ramasamy" userId="4d313037-020b-48b9-a4a5-374de6a068b3" providerId="ADAL" clId="{7DA90F91-C430-42AA-B3FD-60A73568895F}" dt="2022-10-12T13:45:33.846" v="30" actId="26606"/>
      <pc:docMkLst>
        <pc:docMk/>
      </pc:docMkLst>
      <pc:sldChg chg="addSp delSp modSp mod setBg delDesignElem">
        <pc:chgData name="Baskar, Ramasamy" userId="4d313037-020b-48b9-a4a5-374de6a068b3" providerId="ADAL" clId="{7DA90F91-C430-42AA-B3FD-60A73568895F}" dt="2022-10-12T13:45:33.846" v="30" actId="26606"/>
        <pc:sldMkLst>
          <pc:docMk/>
          <pc:sldMk cId="2848276314" sldId="256"/>
        </pc:sldMkLst>
        <pc:spChg chg="add del">
          <ac:chgData name="Baskar, Ramasamy" userId="4d313037-020b-48b9-a4a5-374de6a068b3" providerId="ADAL" clId="{7DA90F91-C430-42AA-B3FD-60A73568895F}" dt="2022-10-12T13:45:30.941" v="27" actId="26606"/>
          <ac:spMkLst>
            <pc:docMk/>
            <pc:sldMk cId="2848276314" sldId="256"/>
            <ac:spMk id="10" creationId="{DFB3CEA1-88D9-42FB-88ED-1E9807FE6596}"/>
          </ac:spMkLst>
        </pc:spChg>
        <pc:spChg chg="add del">
          <ac:chgData name="Baskar, Ramasamy" userId="4d313037-020b-48b9-a4a5-374de6a068b3" providerId="ADAL" clId="{7DA90F91-C430-42AA-B3FD-60A73568895F}" dt="2022-10-12T13:45:30.941" v="27" actId="26606"/>
          <ac:spMkLst>
            <pc:docMk/>
            <pc:sldMk cId="2848276314" sldId="256"/>
            <ac:spMk id="12" creationId="{9A6C928E-4252-4F33-8C34-E50A12A3170B}"/>
          </ac:spMkLst>
        </pc:spChg>
        <pc:spChg chg="add del">
          <ac:chgData name="Baskar, Ramasamy" userId="4d313037-020b-48b9-a4a5-374de6a068b3" providerId="ADAL" clId="{7DA90F91-C430-42AA-B3FD-60A73568895F}" dt="2022-10-12T13:45:30.941" v="27" actId="26606"/>
          <ac:spMkLst>
            <pc:docMk/>
            <pc:sldMk cId="2848276314" sldId="256"/>
            <ac:spMk id="13" creationId="{AEBE9F1A-B38D-446E-83AE-14B17CE77FF2}"/>
          </ac:spMkLst>
        </pc:spChg>
        <pc:spChg chg="add del">
          <ac:chgData name="Baskar, Ramasamy" userId="4d313037-020b-48b9-a4a5-374de6a068b3" providerId="ADAL" clId="{7DA90F91-C430-42AA-B3FD-60A73568895F}" dt="2022-10-12T13:45:30.941" v="27" actId="26606"/>
          <ac:spMkLst>
            <pc:docMk/>
            <pc:sldMk cId="2848276314" sldId="256"/>
            <ac:spMk id="19" creationId="{5E3EB826-A471-488F-9E8A-D65528A3C0CA}"/>
          </ac:spMkLst>
        </pc:spChg>
        <pc:spChg chg="add del">
          <ac:chgData name="Baskar, Ramasamy" userId="4d313037-020b-48b9-a4a5-374de6a068b3" providerId="ADAL" clId="{7DA90F91-C430-42AA-B3FD-60A73568895F}" dt="2022-10-12T13:44:30.369" v="1" actId="26606"/>
          <ac:spMkLst>
            <pc:docMk/>
            <pc:sldMk cId="2848276314" sldId="256"/>
            <ac:spMk id="21" creationId="{39178BE9-53D8-441A-8691-0ED3B464BCD4}"/>
          </ac:spMkLst>
        </pc:spChg>
        <pc:spChg chg="add del">
          <ac:chgData name="Baskar, Ramasamy" userId="4d313037-020b-48b9-a4a5-374de6a068b3" providerId="ADAL" clId="{7DA90F91-C430-42AA-B3FD-60A73568895F}" dt="2022-10-12T13:45:33.757" v="29" actId="26606"/>
          <ac:spMkLst>
            <pc:docMk/>
            <pc:sldMk cId="2848276314" sldId="256"/>
            <ac:spMk id="25" creationId="{AEBE9F1A-B38D-446E-83AE-14B17CE77FF2}"/>
          </ac:spMkLst>
        </pc:spChg>
        <pc:spChg chg="add del">
          <ac:chgData name="Baskar, Ramasamy" userId="4d313037-020b-48b9-a4a5-374de6a068b3" providerId="ADAL" clId="{7DA90F91-C430-42AA-B3FD-60A73568895F}" dt="2022-10-12T13:45:33.757" v="29" actId="26606"/>
          <ac:spMkLst>
            <pc:docMk/>
            <pc:sldMk cId="2848276314" sldId="256"/>
            <ac:spMk id="28" creationId="{5E3EB826-A471-488F-9E8A-D65528A3C0CA}"/>
          </ac:spMkLst>
        </pc:spChg>
        <pc:spChg chg="add del">
          <ac:chgData name="Baskar, Ramasamy" userId="4d313037-020b-48b9-a4a5-374de6a068b3" providerId="ADAL" clId="{7DA90F91-C430-42AA-B3FD-60A73568895F}" dt="2022-10-12T13:45:33.757" v="29" actId="26606"/>
          <ac:spMkLst>
            <pc:docMk/>
            <pc:sldMk cId="2848276314" sldId="256"/>
            <ac:spMk id="29" creationId="{D85D5AA8-773B-469A-8802-9645A4DC9B7D}"/>
          </ac:spMkLst>
        </pc:spChg>
        <pc:spChg chg="add del">
          <ac:chgData name="Baskar, Ramasamy" userId="4d313037-020b-48b9-a4a5-374de6a068b3" providerId="ADAL" clId="{7DA90F91-C430-42AA-B3FD-60A73568895F}" dt="2022-10-12T13:45:33.757" v="29" actId="26606"/>
          <ac:spMkLst>
            <pc:docMk/>
            <pc:sldMk cId="2848276314" sldId="256"/>
            <ac:spMk id="30" creationId="{C75AF42C-C556-454E-B2D3-2C917CB812D5}"/>
          </ac:spMkLst>
        </pc:spChg>
        <pc:spChg chg="add del">
          <ac:chgData name="Baskar, Ramasamy" userId="4d313037-020b-48b9-a4a5-374de6a068b3" providerId="ADAL" clId="{7DA90F91-C430-42AA-B3FD-60A73568895F}" dt="2022-10-12T13:44:32.109" v="3" actId="26606"/>
          <ac:spMkLst>
            <pc:docMk/>
            <pc:sldMk cId="2848276314" sldId="256"/>
            <ac:spMk id="34" creationId="{7941F9B1-B01B-4A84-89D9-B169AEB4E456}"/>
          </ac:spMkLst>
        </pc:spChg>
        <pc:spChg chg="add del">
          <ac:chgData name="Baskar, Ramasamy" userId="4d313037-020b-48b9-a4a5-374de6a068b3" providerId="ADAL" clId="{7DA90F91-C430-42AA-B3FD-60A73568895F}" dt="2022-10-12T13:44:32.109" v="3" actId="26606"/>
          <ac:spMkLst>
            <pc:docMk/>
            <pc:sldMk cId="2848276314" sldId="256"/>
            <ac:spMk id="35" creationId="{03E8462A-FEBA-4848-81CC-3F8DA3E477BE}"/>
          </ac:spMkLst>
        </pc:spChg>
        <pc:spChg chg="add del">
          <ac:chgData name="Baskar, Ramasamy" userId="4d313037-020b-48b9-a4a5-374de6a068b3" providerId="ADAL" clId="{7DA90F91-C430-42AA-B3FD-60A73568895F}" dt="2022-10-12T13:44:35.070" v="5" actId="26606"/>
          <ac:spMkLst>
            <pc:docMk/>
            <pc:sldMk cId="2848276314" sldId="256"/>
            <ac:spMk id="38" creationId="{03E8462A-FEBA-4848-81CC-3F8DA3E477BE}"/>
          </ac:spMkLst>
        </pc:spChg>
        <pc:spChg chg="add del">
          <ac:chgData name="Baskar, Ramasamy" userId="4d313037-020b-48b9-a4a5-374de6a068b3" providerId="ADAL" clId="{7DA90F91-C430-42AA-B3FD-60A73568895F}" dt="2022-10-12T13:44:35.070" v="5" actId="26606"/>
          <ac:spMkLst>
            <pc:docMk/>
            <pc:sldMk cId="2848276314" sldId="256"/>
            <ac:spMk id="40" creationId="{7941F9B1-B01B-4A84-89D9-B169AEB4E456}"/>
          </ac:spMkLst>
        </pc:spChg>
        <pc:spChg chg="add del">
          <ac:chgData name="Baskar, Ramasamy" userId="4d313037-020b-48b9-a4a5-374de6a068b3" providerId="ADAL" clId="{7DA90F91-C430-42AA-B3FD-60A73568895F}" dt="2022-10-12T13:44:58.946" v="12" actId="26606"/>
          <ac:spMkLst>
            <pc:docMk/>
            <pc:sldMk cId="2848276314" sldId="256"/>
            <ac:spMk id="41" creationId="{241D049E-2C7B-4131-B81E-E5B643BD61EE}"/>
          </ac:spMkLst>
        </pc:spChg>
        <pc:spChg chg="add del">
          <ac:chgData name="Baskar, Ramasamy" userId="4d313037-020b-48b9-a4a5-374de6a068b3" providerId="ADAL" clId="{7DA90F91-C430-42AA-B3FD-60A73568895F}" dt="2022-10-12T13:44:37.178" v="7" actId="26606"/>
          <ac:spMkLst>
            <pc:docMk/>
            <pc:sldMk cId="2848276314" sldId="256"/>
            <ac:spMk id="43" creationId="{03E8462A-FEBA-4848-81CC-3F8DA3E477BE}"/>
          </ac:spMkLst>
        </pc:spChg>
        <pc:spChg chg="add del">
          <ac:chgData name="Baskar, Ramasamy" userId="4d313037-020b-48b9-a4a5-374de6a068b3" providerId="ADAL" clId="{7DA90F91-C430-42AA-B3FD-60A73568895F}" dt="2022-10-12T13:44:37.178" v="7" actId="26606"/>
          <ac:spMkLst>
            <pc:docMk/>
            <pc:sldMk cId="2848276314" sldId="256"/>
            <ac:spMk id="45" creationId="{7941F9B1-B01B-4A84-89D9-B169AEB4E456}"/>
          </ac:spMkLst>
        </pc:spChg>
        <pc:spChg chg="add">
          <ac:chgData name="Baskar, Ramasamy" userId="4d313037-020b-48b9-a4a5-374de6a068b3" providerId="ADAL" clId="{7DA90F91-C430-42AA-B3FD-60A73568895F}" dt="2022-10-12T13:45:33.846" v="30" actId="26606"/>
          <ac:spMkLst>
            <pc:docMk/>
            <pc:sldMk cId="2848276314" sldId="256"/>
            <ac:spMk id="46" creationId="{AEBE9F1A-B38D-446E-83AE-14B17CE77FF2}"/>
          </ac:spMkLst>
        </pc:spChg>
        <pc:spChg chg="add del">
          <ac:chgData name="Baskar, Ramasamy" userId="4d313037-020b-48b9-a4a5-374de6a068b3" providerId="ADAL" clId="{7DA90F91-C430-42AA-B3FD-60A73568895F}" dt="2022-10-12T13:44:47.195" v="10"/>
          <ac:spMkLst>
            <pc:docMk/>
            <pc:sldMk cId="2848276314" sldId="256"/>
            <ac:spMk id="48" creationId="{03E8462A-FEBA-4848-81CC-3F8DA3E477BE}"/>
          </ac:spMkLst>
        </pc:spChg>
        <pc:spChg chg="add del">
          <ac:chgData name="Baskar, Ramasamy" userId="4d313037-020b-48b9-a4a5-374de6a068b3" providerId="ADAL" clId="{7DA90F91-C430-42AA-B3FD-60A73568895F}" dt="2022-10-12T13:44:47.195" v="10"/>
          <ac:spMkLst>
            <pc:docMk/>
            <pc:sldMk cId="2848276314" sldId="256"/>
            <ac:spMk id="50" creationId="{7941F9B1-B01B-4A84-89D9-B169AEB4E456}"/>
          </ac:spMkLst>
        </pc:spChg>
        <pc:spChg chg="add del">
          <ac:chgData name="Baskar, Ramasamy" userId="4d313037-020b-48b9-a4a5-374de6a068b3" providerId="ADAL" clId="{7DA90F91-C430-42AA-B3FD-60A73568895F}" dt="2022-10-12T13:44:58.946" v="12" actId="26606"/>
          <ac:spMkLst>
            <pc:docMk/>
            <pc:sldMk cId="2848276314" sldId="256"/>
            <ac:spMk id="51" creationId="{71B30B18-D920-4E3E-B931-1F310244C1B8}"/>
          </ac:spMkLst>
        </pc:spChg>
        <pc:spChg chg="add del">
          <ac:chgData name="Baskar, Ramasamy" userId="4d313037-020b-48b9-a4a5-374de6a068b3" providerId="ADAL" clId="{7DA90F91-C430-42AA-B3FD-60A73568895F}" dt="2022-10-12T13:44:58.946" v="12" actId="26606"/>
          <ac:spMkLst>
            <pc:docMk/>
            <pc:sldMk cId="2848276314" sldId="256"/>
            <ac:spMk id="52" creationId="{C70EF50A-66E6-460A-8AF9-47A10D0D999C}"/>
          </ac:spMkLst>
        </pc:spChg>
        <pc:spChg chg="add del">
          <ac:chgData name="Baskar, Ramasamy" userId="4d313037-020b-48b9-a4a5-374de6a068b3" providerId="ADAL" clId="{7DA90F91-C430-42AA-B3FD-60A73568895F}" dt="2022-10-12T13:44:58.946" v="12" actId="26606"/>
          <ac:spMkLst>
            <pc:docMk/>
            <pc:sldMk cId="2848276314" sldId="256"/>
            <ac:spMk id="53" creationId="{91635463-D121-4B16-AB61-D492DD3F02AA}"/>
          </ac:spMkLst>
        </pc:spChg>
        <pc:spChg chg="add">
          <ac:chgData name="Baskar, Ramasamy" userId="4d313037-020b-48b9-a4a5-374de6a068b3" providerId="ADAL" clId="{7DA90F91-C430-42AA-B3FD-60A73568895F}" dt="2022-10-12T13:45:33.846" v="30" actId="26606"/>
          <ac:spMkLst>
            <pc:docMk/>
            <pc:sldMk cId="2848276314" sldId="256"/>
            <ac:spMk id="58" creationId="{5E3EB826-A471-488F-9E8A-D65528A3C0CA}"/>
          </ac:spMkLst>
        </pc:spChg>
        <pc:spChg chg="add">
          <ac:chgData name="Baskar, Ramasamy" userId="4d313037-020b-48b9-a4a5-374de6a068b3" providerId="ADAL" clId="{7DA90F91-C430-42AA-B3FD-60A73568895F}" dt="2022-10-12T13:45:33.846" v="30" actId="26606"/>
          <ac:spMkLst>
            <pc:docMk/>
            <pc:sldMk cId="2848276314" sldId="256"/>
            <ac:spMk id="59" creationId="{D85D5AA8-773B-469A-8802-9645A4DC9B7D}"/>
          </ac:spMkLst>
        </pc:spChg>
        <pc:spChg chg="add">
          <ac:chgData name="Baskar, Ramasamy" userId="4d313037-020b-48b9-a4a5-374de6a068b3" providerId="ADAL" clId="{7DA90F91-C430-42AA-B3FD-60A73568895F}" dt="2022-10-12T13:45:33.846" v="30" actId="26606"/>
          <ac:spMkLst>
            <pc:docMk/>
            <pc:sldMk cId="2848276314" sldId="256"/>
            <ac:spMk id="60" creationId="{C75AF42C-C556-454E-B2D3-2C917CB812D5}"/>
          </ac:spMkLst>
        </pc:spChg>
        <pc:spChg chg="add del">
          <ac:chgData name="Baskar, Ramasamy" userId="4d313037-020b-48b9-a4a5-374de6a068b3" providerId="ADAL" clId="{7DA90F91-C430-42AA-B3FD-60A73568895F}" dt="2022-10-12T13:45:00.671" v="14" actId="26606"/>
          <ac:spMkLst>
            <pc:docMk/>
            <pc:sldMk cId="2848276314" sldId="256"/>
            <ac:spMk id="61" creationId="{71B30B18-D920-4E3E-B931-1F310244C1B8}"/>
          </ac:spMkLst>
        </pc:spChg>
        <pc:spChg chg="add del">
          <ac:chgData name="Baskar, Ramasamy" userId="4d313037-020b-48b9-a4a5-374de6a068b3" providerId="ADAL" clId="{7DA90F91-C430-42AA-B3FD-60A73568895F}" dt="2022-10-12T13:45:00.671" v="14" actId="26606"/>
          <ac:spMkLst>
            <pc:docMk/>
            <pc:sldMk cId="2848276314" sldId="256"/>
            <ac:spMk id="62" creationId="{C70EF50A-66E6-460A-8AF9-47A10D0D999C}"/>
          </ac:spMkLst>
        </pc:spChg>
        <pc:spChg chg="add del">
          <ac:chgData name="Baskar, Ramasamy" userId="4d313037-020b-48b9-a4a5-374de6a068b3" providerId="ADAL" clId="{7DA90F91-C430-42AA-B3FD-60A73568895F}" dt="2022-10-12T13:45:00.671" v="14" actId="26606"/>
          <ac:spMkLst>
            <pc:docMk/>
            <pc:sldMk cId="2848276314" sldId="256"/>
            <ac:spMk id="63" creationId="{01520B72-94C4-4ABB-AC64-A3382705BE06}"/>
          </ac:spMkLst>
        </pc:spChg>
        <pc:spChg chg="add del">
          <ac:chgData name="Baskar, Ramasamy" userId="4d313037-020b-48b9-a4a5-374de6a068b3" providerId="ADAL" clId="{7DA90F91-C430-42AA-B3FD-60A73568895F}" dt="2022-10-12T13:45:00.671" v="14" actId="26606"/>
          <ac:spMkLst>
            <pc:docMk/>
            <pc:sldMk cId="2848276314" sldId="256"/>
            <ac:spMk id="64" creationId="{9A64CBFD-D6E8-4E6A-8F66-1948BED33157}"/>
          </ac:spMkLst>
        </pc:spChg>
        <pc:spChg chg="add del">
          <ac:chgData name="Baskar, Ramasamy" userId="4d313037-020b-48b9-a4a5-374de6a068b3" providerId="ADAL" clId="{7DA90F91-C430-42AA-B3FD-60A73568895F}" dt="2022-10-12T13:45:01.790" v="16" actId="26606"/>
          <ac:spMkLst>
            <pc:docMk/>
            <pc:sldMk cId="2848276314" sldId="256"/>
            <ac:spMk id="72" creationId="{71B30B18-D920-4E3E-B931-1F310244C1B8}"/>
          </ac:spMkLst>
        </pc:spChg>
        <pc:spChg chg="add del">
          <ac:chgData name="Baskar, Ramasamy" userId="4d313037-020b-48b9-a4a5-374de6a068b3" providerId="ADAL" clId="{7DA90F91-C430-42AA-B3FD-60A73568895F}" dt="2022-10-12T13:45:01.790" v="16" actId="26606"/>
          <ac:spMkLst>
            <pc:docMk/>
            <pc:sldMk cId="2848276314" sldId="256"/>
            <ac:spMk id="73" creationId="{C70EF50A-66E6-460A-8AF9-47A10D0D999C}"/>
          </ac:spMkLst>
        </pc:spChg>
        <pc:spChg chg="add del">
          <ac:chgData name="Baskar, Ramasamy" userId="4d313037-020b-48b9-a4a5-374de6a068b3" providerId="ADAL" clId="{7DA90F91-C430-42AA-B3FD-60A73568895F}" dt="2022-10-12T13:45:01.790" v="16" actId="26606"/>
          <ac:spMkLst>
            <pc:docMk/>
            <pc:sldMk cId="2848276314" sldId="256"/>
            <ac:spMk id="74" creationId="{241D049E-2C7B-4131-B81E-E5B643BD61EE}"/>
          </ac:spMkLst>
        </pc:spChg>
        <pc:spChg chg="add del">
          <ac:chgData name="Baskar, Ramasamy" userId="4d313037-020b-48b9-a4a5-374de6a068b3" providerId="ADAL" clId="{7DA90F91-C430-42AA-B3FD-60A73568895F}" dt="2022-10-12T13:45:01.790" v="16" actId="26606"/>
          <ac:spMkLst>
            <pc:docMk/>
            <pc:sldMk cId="2848276314" sldId="256"/>
            <ac:spMk id="75" creationId="{91635463-D121-4B16-AB61-D492DD3F02AA}"/>
          </ac:spMkLst>
        </pc:spChg>
        <pc:spChg chg="add del">
          <ac:chgData name="Baskar, Ramasamy" userId="4d313037-020b-48b9-a4a5-374de6a068b3" providerId="ADAL" clId="{7DA90F91-C430-42AA-B3FD-60A73568895F}" dt="2022-10-12T13:45:04.189" v="18" actId="26606"/>
          <ac:spMkLst>
            <pc:docMk/>
            <pc:sldMk cId="2848276314" sldId="256"/>
            <ac:spMk id="83" creationId="{71B30B18-D920-4E3E-B931-1F310244C1B8}"/>
          </ac:spMkLst>
        </pc:spChg>
        <pc:spChg chg="add del">
          <ac:chgData name="Baskar, Ramasamy" userId="4d313037-020b-48b9-a4a5-374de6a068b3" providerId="ADAL" clId="{7DA90F91-C430-42AA-B3FD-60A73568895F}" dt="2022-10-12T13:45:04.189" v="18" actId="26606"/>
          <ac:spMkLst>
            <pc:docMk/>
            <pc:sldMk cId="2848276314" sldId="256"/>
            <ac:spMk id="84" creationId="{C70EF50A-66E6-460A-8AF9-47A10D0D999C}"/>
          </ac:spMkLst>
        </pc:spChg>
        <pc:spChg chg="add del">
          <ac:chgData name="Baskar, Ramasamy" userId="4d313037-020b-48b9-a4a5-374de6a068b3" providerId="ADAL" clId="{7DA90F91-C430-42AA-B3FD-60A73568895F}" dt="2022-10-12T13:45:04.189" v="18" actId="26606"/>
          <ac:spMkLst>
            <pc:docMk/>
            <pc:sldMk cId="2848276314" sldId="256"/>
            <ac:spMk id="85" creationId="{54EEEBD9-D37D-42B9-BE64-2C102B1D6E09}"/>
          </ac:spMkLst>
        </pc:spChg>
        <pc:spChg chg="add del">
          <ac:chgData name="Baskar, Ramasamy" userId="4d313037-020b-48b9-a4a5-374de6a068b3" providerId="ADAL" clId="{7DA90F91-C430-42AA-B3FD-60A73568895F}" dt="2022-10-12T13:45:04.189" v="18" actId="26606"/>
          <ac:spMkLst>
            <pc:docMk/>
            <pc:sldMk cId="2848276314" sldId="256"/>
            <ac:spMk id="86" creationId="{A2F47212-081A-4E41-8623-C5BD41ADDCA9}"/>
          </ac:spMkLst>
        </pc:spChg>
        <pc:spChg chg="add del">
          <ac:chgData name="Baskar, Ramasamy" userId="4d313037-020b-48b9-a4a5-374de6a068b3" providerId="ADAL" clId="{7DA90F91-C430-42AA-B3FD-60A73568895F}" dt="2022-10-12T13:45:06.836" v="20" actId="26606"/>
          <ac:spMkLst>
            <pc:docMk/>
            <pc:sldMk cId="2848276314" sldId="256"/>
            <ac:spMk id="94" creationId="{71B30B18-D920-4E3E-B931-1F310244C1B8}"/>
          </ac:spMkLst>
        </pc:spChg>
        <pc:spChg chg="add del">
          <ac:chgData name="Baskar, Ramasamy" userId="4d313037-020b-48b9-a4a5-374de6a068b3" providerId="ADAL" clId="{7DA90F91-C430-42AA-B3FD-60A73568895F}" dt="2022-10-12T13:45:06.836" v="20" actId="26606"/>
          <ac:spMkLst>
            <pc:docMk/>
            <pc:sldMk cId="2848276314" sldId="256"/>
            <ac:spMk id="95" creationId="{C70EF50A-66E6-460A-8AF9-47A10D0D999C}"/>
          </ac:spMkLst>
        </pc:spChg>
        <pc:spChg chg="add del">
          <ac:chgData name="Baskar, Ramasamy" userId="4d313037-020b-48b9-a4a5-374de6a068b3" providerId="ADAL" clId="{7DA90F91-C430-42AA-B3FD-60A73568895F}" dt="2022-10-12T13:45:06.836" v="20" actId="26606"/>
          <ac:spMkLst>
            <pc:docMk/>
            <pc:sldMk cId="2848276314" sldId="256"/>
            <ac:spMk id="96" creationId="{34699877-13E3-4FC1-B91B-2A8A8FA76866}"/>
          </ac:spMkLst>
        </pc:spChg>
        <pc:spChg chg="add del">
          <ac:chgData name="Baskar, Ramasamy" userId="4d313037-020b-48b9-a4a5-374de6a068b3" providerId="ADAL" clId="{7DA90F91-C430-42AA-B3FD-60A73568895F}" dt="2022-10-12T13:45:06.836" v="20" actId="26606"/>
          <ac:spMkLst>
            <pc:docMk/>
            <pc:sldMk cId="2848276314" sldId="256"/>
            <ac:spMk id="97" creationId="{BC4CB122-E2DC-4CA5-8B6F-B49249C78D22}"/>
          </ac:spMkLst>
        </pc:spChg>
        <pc:spChg chg="add del">
          <ac:chgData name="Baskar, Ramasamy" userId="4d313037-020b-48b9-a4a5-374de6a068b3" providerId="ADAL" clId="{7DA90F91-C430-42AA-B3FD-60A73568895F}" dt="2022-10-12T13:45:06.836" v="20" actId="26606"/>
          <ac:spMkLst>
            <pc:docMk/>
            <pc:sldMk cId="2848276314" sldId="256"/>
            <ac:spMk id="98" creationId="{7AB22E03-3087-4988-9DB5-572918FB9531}"/>
          </ac:spMkLst>
        </pc:spChg>
        <pc:spChg chg="add del">
          <ac:chgData name="Baskar, Ramasamy" userId="4d313037-020b-48b9-a4a5-374de6a068b3" providerId="ADAL" clId="{7DA90F91-C430-42AA-B3FD-60A73568895F}" dt="2022-10-12T13:45:06.836" v="20" actId="26606"/>
          <ac:spMkLst>
            <pc:docMk/>
            <pc:sldMk cId="2848276314" sldId="256"/>
            <ac:spMk id="99" creationId="{4B2A5927-4A36-47DC-BF12-54A96B456DB4}"/>
          </ac:spMkLst>
        </pc:spChg>
        <pc:spChg chg="add del">
          <ac:chgData name="Baskar, Ramasamy" userId="4d313037-020b-48b9-a4a5-374de6a068b3" providerId="ADAL" clId="{7DA90F91-C430-42AA-B3FD-60A73568895F}" dt="2022-10-12T13:45:08.793" v="22" actId="26606"/>
          <ac:spMkLst>
            <pc:docMk/>
            <pc:sldMk cId="2848276314" sldId="256"/>
            <ac:spMk id="107" creationId="{71B30B18-D920-4E3E-B931-1F310244C1B8}"/>
          </ac:spMkLst>
        </pc:spChg>
        <pc:spChg chg="add del">
          <ac:chgData name="Baskar, Ramasamy" userId="4d313037-020b-48b9-a4a5-374de6a068b3" providerId="ADAL" clId="{7DA90F91-C430-42AA-B3FD-60A73568895F}" dt="2022-10-12T13:45:08.793" v="22" actId="26606"/>
          <ac:spMkLst>
            <pc:docMk/>
            <pc:sldMk cId="2848276314" sldId="256"/>
            <ac:spMk id="108" creationId="{C70EF50A-66E6-460A-8AF9-47A10D0D999C}"/>
          </ac:spMkLst>
        </pc:spChg>
        <pc:spChg chg="add del">
          <ac:chgData name="Baskar, Ramasamy" userId="4d313037-020b-48b9-a4a5-374de6a068b3" providerId="ADAL" clId="{7DA90F91-C430-42AA-B3FD-60A73568895F}" dt="2022-10-12T13:45:08.793" v="22" actId="26606"/>
          <ac:spMkLst>
            <pc:docMk/>
            <pc:sldMk cId="2848276314" sldId="256"/>
            <ac:spMk id="109" creationId="{54EEEBD9-D37D-42B9-BE64-2C102B1D6E09}"/>
          </ac:spMkLst>
        </pc:spChg>
        <pc:spChg chg="add del">
          <ac:chgData name="Baskar, Ramasamy" userId="4d313037-020b-48b9-a4a5-374de6a068b3" providerId="ADAL" clId="{7DA90F91-C430-42AA-B3FD-60A73568895F}" dt="2022-10-12T13:45:08.793" v="22" actId="26606"/>
          <ac:spMkLst>
            <pc:docMk/>
            <pc:sldMk cId="2848276314" sldId="256"/>
            <ac:spMk id="110" creationId="{A2F47212-081A-4E41-8623-C5BD41ADDCA9}"/>
          </ac:spMkLst>
        </pc:spChg>
        <pc:spChg chg="add del">
          <ac:chgData name="Baskar, Ramasamy" userId="4d313037-020b-48b9-a4a5-374de6a068b3" providerId="ADAL" clId="{7DA90F91-C430-42AA-B3FD-60A73568895F}" dt="2022-10-12T13:45:26.194" v="25"/>
          <ac:spMkLst>
            <pc:docMk/>
            <pc:sldMk cId="2848276314" sldId="256"/>
            <ac:spMk id="118" creationId="{71B30B18-D920-4E3E-B931-1F310244C1B8}"/>
          </ac:spMkLst>
        </pc:spChg>
        <pc:spChg chg="add del">
          <ac:chgData name="Baskar, Ramasamy" userId="4d313037-020b-48b9-a4a5-374de6a068b3" providerId="ADAL" clId="{7DA90F91-C430-42AA-B3FD-60A73568895F}" dt="2022-10-12T13:45:26.194" v="25"/>
          <ac:spMkLst>
            <pc:docMk/>
            <pc:sldMk cId="2848276314" sldId="256"/>
            <ac:spMk id="119" creationId="{C70EF50A-66E6-460A-8AF9-47A10D0D999C}"/>
          </ac:spMkLst>
        </pc:spChg>
        <pc:spChg chg="add del">
          <ac:chgData name="Baskar, Ramasamy" userId="4d313037-020b-48b9-a4a5-374de6a068b3" providerId="ADAL" clId="{7DA90F91-C430-42AA-B3FD-60A73568895F}" dt="2022-10-12T13:45:26.194" v="25"/>
          <ac:spMkLst>
            <pc:docMk/>
            <pc:sldMk cId="2848276314" sldId="256"/>
            <ac:spMk id="120" creationId="{01520B72-94C4-4ABB-AC64-A3382705BE06}"/>
          </ac:spMkLst>
        </pc:spChg>
        <pc:spChg chg="add del">
          <ac:chgData name="Baskar, Ramasamy" userId="4d313037-020b-48b9-a4a5-374de6a068b3" providerId="ADAL" clId="{7DA90F91-C430-42AA-B3FD-60A73568895F}" dt="2022-10-12T13:45:26.194" v="25"/>
          <ac:spMkLst>
            <pc:docMk/>
            <pc:sldMk cId="2848276314" sldId="256"/>
            <ac:spMk id="121" creationId="{9A64CBFD-D6E8-4E6A-8F66-1948BED33157}"/>
          </ac:spMkLst>
        </pc:spChg>
        <pc:grpChg chg="add del">
          <ac:chgData name="Baskar, Ramasamy" userId="4d313037-020b-48b9-a4a5-374de6a068b3" providerId="ADAL" clId="{7DA90F91-C430-42AA-B3FD-60A73568895F}" dt="2022-10-12T13:44:58.946" v="12" actId="26606"/>
          <ac:grpSpMkLst>
            <pc:docMk/>
            <pc:sldMk cId="2848276314" sldId="256"/>
            <ac:grpSpMk id="6" creationId="{259C671B-1B22-4141-A9C0-2E7941FDA7C2}"/>
          </ac:grpSpMkLst>
        </pc:grpChg>
        <pc:grpChg chg="add del">
          <ac:chgData name="Baskar, Ramasamy" userId="4d313037-020b-48b9-a4a5-374de6a068b3" providerId="ADAL" clId="{7DA90F91-C430-42AA-B3FD-60A73568895F}" dt="2022-10-12T13:44:58.946" v="12" actId="26606"/>
          <ac:grpSpMkLst>
            <pc:docMk/>
            <pc:sldMk cId="2848276314" sldId="256"/>
            <ac:grpSpMk id="8" creationId="{1D56A4CE-A3F4-4CFF-9A65-C029AC17B7CF}"/>
          </ac:grpSpMkLst>
        </pc:grpChg>
        <pc:grpChg chg="add del">
          <ac:chgData name="Baskar, Ramasamy" userId="4d313037-020b-48b9-a4a5-374de6a068b3" providerId="ADAL" clId="{7DA90F91-C430-42AA-B3FD-60A73568895F}" dt="2022-10-12T13:44:30.369" v="1" actId="26606"/>
          <ac:grpSpMkLst>
            <pc:docMk/>
            <pc:sldMk cId="2848276314" sldId="256"/>
            <ac:grpSpMk id="9" creationId="{A4D026A2-7476-44B0-9648-BB98882F7BA3}"/>
          </ac:grpSpMkLst>
        </pc:grpChg>
        <pc:grpChg chg="add del">
          <ac:chgData name="Baskar, Ramasamy" userId="4d313037-020b-48b9-a4a5-374de6a068b3" providerId="ADAL" clId="{7DA90F91-C430-42AA-B3FD-60A73568895F}" dt="2022-10-12T13:44:32.109" v="3" actId="26606"/>
          <ac:grpSpMkLst>
            <pc:docMk/>
            <pc:sldMk cId="2848276314" sldId="256"/>
            <ac:grpSpMk id="23" creationId="{2109F83F-40FE-4DB3-84CC-09FB3340D06D}"/>
          </ac:grpSpMkLst>
        </pc:grpChg>
        <pc:grpChg chg="add del">
          <ac:chgData name="Baskar, Ramasamy" userId="4d313037-020b-48b9-a4a5-374de6a068b3" providerId="ADAL" clId="{7DA90F91-C430-42AA-B3FD-60A73568895F}" dt="2022-10-12T13:44:32.109" v="3" actId="26606"/>
          <ac:grpSpMkLst>
            <pc:docMk/>
            <pc:sldMk cId="2848276314" sldId="256"/>
            <ac:grpSpMk id="33" creationId="{609316A9-990D-4EC3-A671-70EE5C1493A4}"/>
          </ac:grpSpMkLst>
        </pc:grpChg>
        <pc:grpChg chg="add del">
          <ac:chgData name="Baskar, Ramasamy" userId="4d313037-020b-48b9-a4a5-374de6a068b3" providerId="ADAL" clId="{7DA90F91-C430-42AA-B3FD-60A73568895F}" dt="2022-10-12T13:44:35.070" v="5" actId="26606"/>
          <ac:grpSpMkLst>
            <pc:docMk/>
            <pc:sldMk cId="2848276314" sldId="256"/>
            <ac:grpSpMk id="37" creationId="{609316A9-990D-4EC3-A671-70EE5C1493A4}"/>
          </ac:grpSpMkLst>
        </pc:grpChg>
        <pc:grpChg chg="add del">
          <ac:chgData name="Baskar, Ramasamy" userId="4d313037-020b-48b9-a4a5-374de6a068b3" providerId="ADAL" clId="{7DA90F91-C430-42AA-B3FD-60A73568895F}" dt="2022-10-12T13:44:35.070" v="5" actId="26606"/>
          <ac:grpSpMkLst>
            <pc:docMk/>
            <pc:sldMk cId="2848276314" sldId="256"/>
            <ac:grpSpMk id="39" creationId="{2109F83F-40FE-4DB3-84CC-09FB3340D06D}"/>
          </ac:grpSpMkLst>
        </pc:grpChg>
        <pc:grpChg chg="add del">
          <ac:chgData name="Baskar, Ramasamy" userId="4d313037-020b-48b9-a4a5-374de6a068b3" providerId="ADAL" clId="{7DA90F91-C430-42AA-B3FD-60A73568895F}" dt="2022-10-12T13:44:37.178" v="7" actId="26606"/>
          <ac:grpSpMkLst>
            <pc:docMk/>
            <pc:sldMk cId="2848276314" sldId="256"/>
            <ac:grpSpMk id="42" creationId="{609316A9-990D-4EC3-A671-70EE5C1493A4}"/>
          </ac:grpSpMkLst>
        </pc:grpChg>
        <pc:grpChg chg="add del">
          <ac:chgData name="Baskar, Ramasamy" userId="4d313037-020b-48b9-a4a5-374de6a068b3" providerId="ADAL" clId="{7DA90F91-C430-42AA-B3FD-60A73568895F}" dt="2022-10-12T13:44:37.178" v="7" actId="26606"/>
          <ac:grpSpMkLst>
            <pc:docMk/>
            <pc:sldMk cId="2848276314" sldId="256"/>
            <ac:grpSpMk id="44" creationId="{2109F83F-40FE-4DB3-84CC-09FB3340D06D}"/>
          </ac:grpSpMkLst>
        </pc:grpChg>
        <pc:grpChg chg="add del">
          <ac:chgData name="Baskar, Ramasamy" userId="4d313037-020b-48b9-a4a5-374de6a068b3" providerId="ADAL" clId="{7DA90F91-C430-42AA-B3FD-60A73568895F}" dt="2022-10-12T13:44:47.195" v="10"/>
          <ac:grpSpMkLst>
            <pc:docMk/>
            <pc:sldMk cId="2848276314" sldId="256"/>
            <ac:grpSpMk id="47" creationId="{609316A9-990D-4EC3-A671-70EE5C1493A4}"/>
          </ac:grpSpMkLst>
        </pc:grpChg>
        <pc:grpChg chg="add del">
          <ac:chgData name="Baskar, Ramasamy" userId="4d313037-020b-48b9-a4a5-374de6a068b3" providerId="ADAL" clId="{7DA90F91-C430-42AA-B3FD-60A73568895F}" dt="2022-10-12T13:44:47.195" v="10"/>
          <ac:grpSpMkLst>
            <pc:docMk/>
            <pc:sldMk cId="2848276314" sldId="256"/>
            <ac:grpSpMk id="49" creationId="{2109F83F-40FE-4DB3-84CC-09FB3340D06D}"/>
          </ac:grpSpMkLst>
        </pc:grpChg>
        <pc:grpChg chg="add del">
          <ac:chgData name="Baskar, Ramasamy" userId="4d313037-020b-48b9-a4a5-374de6a068b3" providerId="ADAL" clId="{7DA90F91-C430-42AA-B3FD-60A73568895F}" dt="2022-10-12T13:45:00.671" v="14" actId="26606"/>
          <ac:grpSpMkLst>
            <pc:docMk/>
            <pc:sldMk cId="2848276314" sldId="256"/>
            <ac:grpSpMk id="55" creationId="{259C671B-1B22-4141-A9C0-2E7941FDA7C2}"/>
          </ac:grpSpMkLst>
        </pc:grpChg>
        <pc:grpChg chg="add del">
          <ac:chgData name="Baskar, Ramasamy" userId="4d313037-020b-48b9-a4a5-374de6a068b3" providerId="ADAL" clId="{7DA90F91-C430-42AA-B3FD-60A73568895F}" dt="2022-10-12T13:45:00.671" v="14" actId="26606"/>
          <ac:grpSpMkLst>
            <pc:docMk/>
            <pc:sldMk cId="2848276314" sldId="256"/>
            <ac:grpSpMk id="57" creationId="{1D56A4CE-A3F4-4CFF-9A65-C029AC17B7CF}"/>
          </ac:grpSpMkLst>
        </pc:grpChg>
        <pc:grpChg chg="add del">
          <ac:chgData name="Baskar, Ramasamy" userId="4d313037-020b-48b9-a4a5-374de6a068b3" providerId="ADAL" clId="{7DA90F91-C430-42AA-B3FD-60A73568895F}" dt="2022-10-12T13:45:01.790" v="16" actId="26606"/>
          <ac:grpSpMkLst>
            <pc:docMk/>
            <pc:sldMk cId="2848276314" sldId="256"/>
            <ac:grpSpMk id="66" creationId="{259C671B-1B22-4141-A9C0-2E7941FDA7C2}"/>
          </ac:grpSpMkLst>
        </pc:grpChg>
        <pc:grpChg chg="add del">
          <ac:chgData name="Baskar, Ramasamy" userId="4d313037-020b-48b9-a4a5-374de6a068b3" providerId="ADAL" clId="{7DA90F91-C430-42AA-B3FD-60A73568895F}" dt="2022-10-12T13:45:01.790" v="16" actId="26606"/>
          <ac:grpSpMkLst>
            <pc:docMk/>
            <pc:sldMk cId="2848276314" sldId="256"/>
            <ac:grpSpMk id="68" creationId="{1D56A4CE-A3F4-4CFF-9A65-C029AC17B7CF}"/>
          </ac:grpSpMkLst>
        </pc:grpChg>
        <pc:grpChg chg="add del">
          <ac:chgData name="Baskar, Ramasamy" userId="4d313037-020b-48b9-a4a5-374de6a068b3" providerId="ADAL" clId="{7DA90F91-C430-42AA-B3FD-60A73568895F}" dt="2022-10-12T13:45:04.189" v="18" actId="26606"/>
          <ac:grpSpMkLst>
            <pc:docMk/>
            <pc:sldMk cId="2848276314" sldId="256"/>
            <ac:grpSpMk id="77" creationId="{259C671B-1B22-4141-A9C0-2E7941FDA7C2}"/>
          </ac:grpSpMkLst>
        </pc:grpChg>
        <pc:grpChg chg="add del">
          <ac:chgData name="Baskar, Ramasamy" userId="4d313037-020b-48b9-a4a5-374de6a068b3" providerId="ADAL" clId="{7DA90F91-C430-42AA-B3FD-60A73568895F}" dt="2022-10-12T13:45:04.189" v="18" actId="26606"/>
          <ac:grpSpMkLst>
            <pc:docMk/>
            <pc:sldMk cId="2848276314" sldId="256"/>
            <ac:grpSpMk id="79" creationId="{1D56A4CE-A3F4-4CFF-9A65-C029AC17B7CF}"/>
          </ac:grpSpMkLst>
        </pc:grpChg>
        <pc:grpChg chg="add del">
          <ac:chgData name="Baskar, Ramasamy" userId="4d313037-020b-48b9-a4a5-374de6a068b3" providerId="ADAL" clId="{7DA90F91-C430-42AA-B3FD-60A73568895F}" dt="2022-10-12T13:45:06.836" v="20" actId="26606"/>
          <ac:grpSpMkLst>
            <pc:docMk/>
            <pc:sldMk cId="2848276314" sldId="256"/>
            <ac:grpSpMk id="88" creationId="{259C671B-1B22-4141-A9C0-2E7941FDA7C2}"/>
          </ac:grpSpMkLst>
        </pc:grpChg>
        <pc:grpChg chg="add del">
          <ac:chgData name="Baskar, Ramasamy" userId="4d313037-020b-48b9-a4a5-374de6a068b3" providerId="ADAL" clId="{7DA90F91-C430-42AA-B3FD-60A73568895F}" dt="2022-10-12T13:45:06.836" v="20" actId="26606"/>
          <ac:grpSpMkLst>
            <pc:docMk/>
            <pc:sldMk cId="2848276314" sldId="256"/>
            <ac:grpSpMk id="90" creationId="{1D56A4CE-A3F4-4CFF-9A65-C029AC17B7CF}"/>
          </ac:grpSpMkLst>
        </pc:grpChg>
        <pc:grpChg chg="add del">
          <ac:chgData name="Baskar, Ramasamy" userId="4d313037-020b-48b9-a4a5-374de6a068b3" providerId="ADAL" clId="{7DA90F91-C430-42AA-B3FD-60A73568895F}" dt="2022-10-12T13:45:08.793" v="22" actId="26606"/>
          <ac:grpSpMkLst>
            <pc:docMk/>
            <pc:sldMk cId="2848276314" sldId="256"/>
            <ac:grpSpMk id="101" creationId="{259C671B-1B22-4141-A9C0-2E7941FDA7C2}"/>
          </ac:grpSpMkLst>
        </pc:grpChg>
        <pc:grpChg chg="add del">
          <ac:chgData name="Baskar, Ramasamy" userId="4d313037-020b-48b9-a4a5-374de6a068b3" providerId="ADAL" clId="{7DA90F91-C430-42AA-B3FD-60A73568895F}" dt="2022-10-12T13:45:08.793" v="22" actId="26606"/>
          <ac:grpSpMkLst>
            <pc:docMk/>
            <pc:sldMk cId="2848276314" sldId="256"/>
            <ac:grpSpMk id="103" creationId="{1D56A4CE-A3F4-4CFF-9A65-C029AC17B7CF}"/>
          </ac:grpSpMkLst>
        </pc:grpChg>
        <pc:grpChg chg="add del">
          <ac:chgData name="Baskar, Ramasamy" userId="4d313037-020b-48b9-a4a5-374de6a068b3" providerId="ADAL" clId="{7DA90F91-C430-42AA-B3FD-60A73568895F}" dt="2022-10-12T13:45:26.194" v="25"/>
          <ac:grpSpMkLst>
            <pc:docMk/>
            <pc:sldMk cId="2848276314" sldId="256"/>
            <ac:grpSpMk id="112" creationId="{259C671B-1B22-4141-A9C0-2E7941FDA7C2}"/>
          </ac:grpSpMkLst>
        </pc:grpChg>
        <pc:grpChg chg="add del">
          <ac:chgData name="Baskar, Ramasamy" userId="4d313037-020b-48b9-a4a5-374de6a068b3" providerId="ADAL" clId="{7DA90F91-C430-42AA-B3FD-60A73568895F}" dt="2022-10-12T13:45:26.194" v="25"/>
          <ac:grpSpMkLst>
            <pc:docMk/>
            <pc:sldMk cId="2848276314" sldId="256"/>
            <ac:grpSpMk id="114" creationId="{1D56A4CE-A3F4-4CFF-9A65-C029AC17B7CF}"/>
          </ac:grpSpMkLst>
        </pc:grpChg>
        <pc:graphicFrameChg chg="add mod modGraphic">
          <ac:chgData name="Baskar, Ramasamy" userId="4d313037-020b-48b9-a4a5-374de6a068b3" providerId="ADAL" clId="{7DA90F91-C430-42AA-B3FD-60A73568895F}" dt="2022-10-12T13:45:33.846" v="30" actId="26606"/>
          <ac:graphicFrameMkLst>
            <pc:docMk/>
            <pc:sldMk cId="2848276314" sldId="256"/>
            <ac:graphicFrameMk id="4" creationId="{AB4F35A6-267A-40F7-9A9E-AAAC8836620D}"/>
          </ac:graphicFrameMkLst>
        </pc:graphicFrameChg>
        <pc:picChg chg="add del">
          <ac:chgData name="Baskar, Ramasamy" userId="4d313037-020b-48b9-a4a5-374de6a068b3" providerId="ADAL" clId="{7DA90F91-C430-42AA-B3FD-60A73568895F}" dt="2022-10-12T13:45:30.941" v="27" actId="26606"/>
          <ac:picMkLst>
            <pc:docMk/>
            <pc:sldMk cId="2848276314" sldId="256"/>
            <ac:picMk id="7" creationId="{C9ECDD5C-152A-4CC7-8333-0F367B3A62EA}"/>
          </ac:picMkLst>
        </pc:picChg>
        <pc:picChg chg="add del">
          <ac:chgData name="Baskar, Ramasamy" userId="4d313037-020b-48b9-a4a5-374de6a068b3" providerId="ADAL" clId="{7DA90F91-C430-42AA-B3FD-60A73568895F}" dt="2022-10-12T13:45:30.941" v="27" actId="26606"/>
          <ac:picMkLst>
            <pc:docMk/>
            <pc:sldMk cId="2848276314" sldId="256"/>
            <ac:picMk id="11" creationId="{7F5C92A3-369B-43F3-BDCE-E560B1B0EC89}"/>
          </ac:picMkLst>
        </pc:picChg>
        <pc:picChg chg="add del">
          <ac:chgData name="Baskar, Ramasamy" userId="4d313037-020b-48b9-a4a5-374de6a068b3" providerId="ADAL" clId="{7DA90F91-C430-42AA-B3FD-60A73568895F}" dt="2022-10-12T13:45:30.941" v="27" actId="26606"/>
          <ac:picMkLst>
            <pc:docMk/>
            <pc:sldMk cId="2848276314" sldId="256"/>
            <ac:picMk id="15" creationId="{915B5014-A7EC-4BA6-9C83-8840CF81DB28}"/>
          </ac:picMkLst>
        </pc:picChg>
        <pc:picChg chg="add del">
          <ac:chgData name="Baskar, Ramasamy" userId="4d313037-020b-48b9-a4a5-374de6a068b3" providerId="ADAL" clId="{7DA90F91-C430-42AA-B3FD-60A73568895F}" dt="2022-10-12T13:45:30.941" v="27" actId="26606"/>
          <ac:picMkLst>
            <pc:docMk/>
            <pc:sldMk cId="2848276314" sldId="256"/>
            <ac:picMk id="17" creationId="{022C43AB-86D7-420D-8AD7-DC0A15FDD0AF}"/>
          </ac:picMkLst>
        </pc:picChg>
        <pc:picChg chg="add del">
          <ac:chgData name="Baskar, Ramasamy" userId="4d313037-020b-48b9-a4a5-374de6a068b3" providerId="ADAL" clId="{7DA90F91-C430-42AA-B3FD-60A73568895F}" dt="2022-10-12T13:45:33.757" v="29" actId="26606"/>
          <ac:picMkLst>
            <pc:docMk/>
            <pc:sldMk cId="2848276314" sldId="256"/>
            <ac:picMk id="22" creationId="{C9ECDD5C-152A-4CC7-8333-0F367B3A62EA}"/>
          </ac:picMkLst>
        </pc:picChg>
        <pc:picChg chg="add del">
          <ac:chgData name="Baskar, Ramasamy" userId="4d313037-020b-48b9-a4a5-374de6a068b3" providerId="ADAL" clId="{7DA90F91-C430-42AA-B3FD-60A73568895F}" dt="2022-10-12T13:45:33.757" v="29" actId="26606"/>
          <ac:picMkLst>
            <pc:docMk/>
            <pc:sldMk cId="2848276314" sldId="256"/>
            <ac:picMk id="24" creationId="{7F5C92A3-369B-43F3-BDCE-E560B1B0EC89}"/>
          </ac:picMkLst>
        </pc:picChg>
        <pc:picChg chg="add del">
          <ac:chgData name="Baskar, Ramasamy" userId="4d313037-020b-48b9-a4a5-374de6a068b3" providerId="ADAL" clId="{7DA90F91-C430-42AA-B3FD-60A73568895F}" dt="2022-10-12T13:45:33.757" v="29" actId="26606"/>
          <ac:picMkLst>
            <pc:docMk/>
            <pc:sldMk cId="2848276314" sldId="256"/>
            <ac:picMk id="26" creationId="{915B5014-A7EC-4BA6-9C83-8840CF81DB28}"/>
          </ac:picMkLst>
        </pc:picChg>
        <pc:picChg chg="add del">
          <ac:chgData name="Baskar, Ramasamy" userId="4d313037-020b-48b9-a4a5-374de6a068b3" providerId="ADAL" clId="{7DA90F91-C430-42AA-B3FD-60A73568895F}" dt="2022-10-12T13:45:33.757" v="29" actId="26606"/>
          <ac:picMkLst>
            <pc:docMk/>
            <pc:sldMk cId="2848276314" sldId="256"/>
            <ac:picMk id="27" creationId="{022C43AB-86D7-420D-8AD7-DC0A15FDD0AF}"/>
          </ac:picMkLst>
        </pc:picChg>
        <pc:picChg chg="add">
          <ac:chgData name="Baskar, Ramasamy" userId="4d313037-020b-48b9-a4a5-374de6a068b3" providerId="ADAL" clId="{7DA90F91-C430-42AA-B3FD-60A73568895F}" dt="2022-10-12T13:45:33.846" v="30" actId="26606"/>
          <ac:picMkLst>
            <pc:docMk/>
            <pc:sldMk cId="2848276314" sldId="256"/>
            <ac:picMk id="32" creationId="{C9ECDD5C-152A-4CC7-8333-0F367B3A62EA}"/>
          </ac:picMkLst>
        </pc:picChg>
        <pc:picChg chg="add">
          <ac:chgData name="Baskar, Ramasamy" userId="4d313037-020b-48b9-a4a5-374de6a068b3" providerId="ADAL" clId="{7DA90F91-C430-42AA-B3FD-60A73568895F}" dt="2022-10-12T13:45:33.846" v="30" actId="26606"/>
          <ac:picMkLst>
            <pc:docMk/>
            <pc:sldMk cId="2848276314" sldId="256"/>
            <ac:picMk id="36" creationId="{7F5C92A3-369B-43F3-BDCE-E560B1B0EC89}"/>
          </ac:picMkLst>
        </pc:picChg>
        <pc:picChg chg="add">
          <ac:chgData name="Baskar, Ramasamy" userId="4d313037-020b-48b9-a4a5-374de6a068b3" providerId="ADAL" clId="{7DA90F91-C430-42AA-B3FD-60A73568895F}" dt="2022-10-12T13:45:33.846" v="30" actId="26606"/>
          <ac:picMkLst>
            <pc:docMk/>
            <pc:sldMk cId="2848276314" sldId="256"/>
            <ac:picMk id="54" creationId="{915B5014-A7EC-4BA6-9C83-8840CF81DB28}"/>
          </ac:picMkLst>
        </pc:picChg>
        <pc:picChg chg="add">
          <ac:chgData name="Baskar, Ramasamy" userId="4d313037-020b-48b9-a4a5-374de6a068b3" providerId="ADAL" clId="{7DA90F91-C430-42AA-B3FD-60A73568895F}" dt="2022-10-12T13:45:33.846" v="30" actId="26606"/>
          <ac:picMkLst>
            <pc:docMk/>
            <pc:sldMk cId="2848276314" sldId="256"/>
            <ac:picMk id="56" creationId="{022C43AB-86D7-420D-8AD7-DC0A15FDD0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7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37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71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5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26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4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46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5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1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9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4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4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9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3AD4D8-965F-44E4-B0A1-1F61032C262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AE529-EC50-4BFE-ACEC-9B238067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31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4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6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8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20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22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4F35A6-267A-40F7-9A9E-AAAC88366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45655"/>
              </p:ext>
            </p:extLst>
          </p:nvPr>
        </p:nvGraphicFramePr>
        <p:xfrm>
          <a:off x="686844" y="643467"/>
          <a:ext cx="9391788" cy="558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339">
                  <a:extLst>
                    <a:ext uri="{9D8B030D-6E8A-4147-A177-3AD203B41FA5}">
                      <a16:colId xmlns:a16="http://schemas.microsoft.com/office/drawing/2014/main" val="1683667732"/>
                    </a:ext>
                  </a:extLst>
                </a:gridCol>
                <a:gridCol w="3355006">
                  <a:extLst>
                    <a:ext uri="{9D8B030D-6E8A-4147-A177-3AD203B41FA5}">
                      <a16:colId xmlns:a16="http://schemas.microsoft.com/office/drawing/2014/main" val="3641093512"/>
                    </a:ext>
                  </a:extLst>
                </a:gridCol>
                <a:gridCol w="3724443">
                  <a:extLst>
                    <a:ext uri="{9D8B030D-6E8A-4147-A177-3AD203B41FA5}">
                      <a16:colId xmlns:a16="http://schemas.microsoft.com/office/drawing/2014/main" val="3820669837"/>
                    </a:ext>
                  </a:extLst>
                </a:gridCol>
              </a:tblGrid>
              <a:tr h="352019">
                <a:tc>
                  <a:txBody>
                    <a:bodyPr/>
                    <a:lstStyle/>
                    <a:p>
                      <a:r>
                        <a:rPr lang="en-GB" sz="1700">
                          <a:latin typeface="Arial Nova" panose="020B0504020202020204" pitchFamily="34" charset="0"/>
                        </a:rPr>
                        <a:t>Test Area</a:t>
                      </a:r>
                      <a:endParaRPr lang="en-US" sz="17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tc>
                  <a:txBody>
                    <a:bodyPr/>
                    <a:lstStyle/>
                    <a:p>
                      <a:r>
                        <a:rPr lang="en-GB" sz="1700">
                          <a:latin typeface="Arial Nova" panose="020B0504020202020204" pitchFamily="34" charset="0"/>
                        </a:rPr>
                        <a:t>Description</a:t>
                      </a:r>
                      <a:endParaRPr lang="en-US" sz="17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tc>
                  <a:txBody>
                    <a:bodyPr/>
                    <a:lstStyle/>
                    <a:p>
                      <a:r>
                        <a:rPr lang="en-GB" sz="1700">
                          <a:latin typeface="Arial Nova" panose="020B0504020202020204" pitchFamily="34" charset="0"/>
                        </a:rPr>
                        <a:t>Check Point</a:t>
                      </a:r>
                      <a:endParaRPr lang="en-US" sz="17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extLst>
                  <a:ext uri="{0D108BD9-81ED-4DB2-BD59-A6C34878D82A}">
                    <a16:rowId xmlns:a16="http://schemas.microsoft.com/office/drawing/2014/main" val="3330468510"/>
                  </a:ext>
                </a:extLst>
              </a:tr>
              <a:tr h="820990">
                <a:tc>
                  <a:txBody>
                    <a:bodyPr/>
                    <a:lstStyle/>
                    <a:p>
                      <a:r>
                        <a:rPr lang="en-GB" sz="1000">
                          <a:latin typeface="Arial Nova" panose="020B0504020202020204" pitchFamily="34" charset="0"/>
                        </a:rPr>
                        <a:t>Data Ingestion Process – Batch</a:t>
                      </a:r>
                    </a:p>
                    <a:p>
                      <a:r>
                        <a:rPr lang="en-GB" sz="1000">
                          <a:latin typeface="Arial Nova" panose="020B0504020202020204" pitchFamily="34" charset="0"/>
                        </a:rPr>
                        <a:t>(Single Source – Initial/Delta Load)</a:t>
                      </a:r>
                      <a:endParaRPr lang="en-US" sz="10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Arial Nova" panose="020B0504020202020204" pitchFamily="34" charset="0"/>
                        </a:rPr>
                        <a:t>Ingestion of source system data from on-premise to Bronze Layer using Source system Master Pipeline </a:t>
                      </a:r>
                      <a:endParaRPr lang="en-US" sz="10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000">
                          <a:latin typeface="Arial Nova" panose="020B0504020202020204" pitchFamily="34" charset="0"/>
                        </a:rPr>
                        <a:t>Process – Make sure no failures from Synapse Pipeline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000">
                          <a:latin typeface="Arial Nova" panose="020B0504020202020204" pitchFamily="34" charset="0"/>
                        </a:rPr>
                        <a:t>Data Landing – Bronze Staging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000">
                          <a:latin typeface="Arial Nova" panose="020B0504020202020204" pitchFamily="34" charset="0"/>
                        </a:rPr>
                        <a:t>Data Landing – Bronze Delta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000">
                          <a:latin typeface="Arial Nova" panose="020B0504020202020204" pitchFamily="34" charset="0"/>
                        </a:rPr>
                        <a:t>Location - Parquet File location under appropriate source system folder (Stage/Delta)</a:t>
                      </a:r>
                    </a:p>
                  </a:txBody>
                  <a:tcPr marL="53049" marR="53049" marT="26525" marB="26525"/>
                </a:tc>
                <a:extLst>
                  <a:ext uri="{0D108BD9-81ED-4DB2-BD59-A6C34878D82A}">
                    <a16:rowId xmlns:a16="http://schemas.microsoft.com/office/drawing/2014/main" val="2005484570"/>
                  </a:ext>
                </a:extLst>
              </a:tr>
              <a:tr h="967544">
                <a:tc>
                  <a:txBody>
                    <a:bodyPr/>
                    <a:lstStyle/>
                    <a:p>
                      <a:r>
                        <a:rPr lang="en-GB" sz="1000">
                          <a:latin typeface="Arial Nova" panose="020B0504020202020204" pitchFamily="34" charset="0"/>
                        </a:rPr>
                        <a:t>Data Ingestion – Batch</a:t>
                      </a:r>
                    </a:p>
                    <a:p>
                      <a:r>
                        <a:rPr lang="en-GB" sz="1000">
                          <a:latin typeface="Arial Nova" panose="020B0504020202020204" pitchFamily="34" charset="0"/>
                        </a:rPr>
                        <a:t>(Multiple Sources - Initial/Delta Load))</a:t>
                      </a:r>
                      <a:endParaRPr lang="en-US" sz="10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Arial Nova" panose="020B0504020202020204" pitchFamily="34" charset="0"/>
                        </a:rPr>
                        <a:t>Ingestion of multiple source systems data from on-premise to Bronze Layer using Master Pipeline ( including all the source systems)</a:t>
                      </a:r>
                      <a:endParaRPr lang="en-US" sz="10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000">
                          <a:latin typeface="Arial Nova" panose="020B0504020202020204" pitchFamily="34" charset="0"/>
                        </a:rPr>
                        <a:t>Process – Make sure no failures from Synapse Pipeline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000">
                          <a:latin typeface="Arial Nova" panose="020B0504020202020204" pitchFamily="34" charset="0"/>
                        </a:rPr>
                        <a:t>Data Landing – Bronze Staging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000">
                          <a:latin typeface="Arial Nova" panose="020B0504020202020204" pitchFamily="34" charset="0"/>
                        </a:rPr>
                        <a:t>Data Landing – Bronze Delta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000">
                          <a:latin typeface="Arial Nova" panose="020B0504020202020204" pitchFamily="34" charset="0"/>
                        </a:rPr>
                        <a:t>Location - Parquet File location under appropriate source system folder (Stage/Delta)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1000">
                          <a:latin typeface="Arial Nova" panose="020B0504020202020204" pitchFamily="34" charset="0"/>
                        </a:rPr>
                        <a:t>SCD Type 1/2 ( as per the behaviour of individual tables)</a:t>
                      </a:r>
                      <a:endParaRPr lang="en-US" sz="10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extLst>
                  <a:ext uri="{0D108BD9-81ED-4DB2-BD59-A6C34878D82A}">
                    <a16:rowId xmlns:a16="http://schemas.microsoft.com/office/drawing/2014/main" val="239816939"/>
                  </a:ext>
                </a:extLst>
              </a:tr>
              <a:tr h="1260651">
                <a:tc>
                  <a:txBody>
                    <a:bodyPr/>
                    <a:lstStyle/>
                    <a:p>
                      <a:r>
                        <a:rPr lang="en-GB" sz="1000">
                          <a:latin typeface="Arial Nova" panose="020B0504020202020204" pitchFamily="34" charset="0"/>
                        </a:rPr>
                        <a:t>Data move from Bronze – Other Layers (Silver / Gold)</a:t>
                      </a:r>
                      <a:endParaRPr lang="en-US" sz="10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Arial Nova" panose="020B0504020202020204" pitchFamily="34" charset="0"/>
                        </a:rPr>
                        <a:t>Validation Data Process beyond Bronze Layer as per PDM/LDM (one-2-one, one-2-many, many-2-many)</a:t>
                      </a:r>
                      <a:endParaRPr lang="en-US" sz="10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000" kern="1200">
                          <a:solidFill>
                            <a:schemeClr val="dk1"/>
                          </a:solidFill>
                          <a:effectLst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Data Validation from source to target includes: - </a:t>
                      </a:r>
                      <a:endParaRPr lang="en-US" sz="1000" kern="1200">
                        <a:solidFill>
                          <a:schemeClr val="dk1"/>
                        </a:solidFill>
                        <a:effectLst/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  <a:p>
                      <a:pPr marL="628650" lvl="1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GB" sz="1000" kern="1200">
                          <a:solidFill>
                            <a:schemeClr val="dk1"/>
                          </a:solidFill>
                          <a:effectLst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Data Reconciliation</a:t>
                      </a:r>
                      <a:endParaRPr lang="en-US" sz="1000" kern="1200">
                        <a:solidFill>
                          <a:schemeClr val="dk1"/>
                        </a:solidFill>
                        <a:effectLst/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  <a:p>
                      <a:pPr marL="628650" lvl="1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GB" sz="1000" kern="1200">
                          <a:solidFill>
                            <a:schemeClr val="dk1"/>
                          </a:solidFill>
                          <a:effectLst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Data Completeness</a:t>
                      </a:r>
                      <a:endParaRPr lang="en-US" sz="1000" kern="1200">
                        <a:solidFill>
                          <a:schemeClr val="dk1"/>
                        </a:solidFill>
                        <a:effectLst/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  <a:p>
                      <a:pPr marL="628650" lvl="1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GB" sz="1000" kern="1200">
                          <a:solidFill>
                            <a:schemeClr val="dk1"/>
                          </a:solidFill>
                          <a:effectLst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Data Correctness</a:t>
                      </a:r>
                      <a:endParaRPr lang="en-US" sz="1000" kern="1200">
                        <a:solidFill>
                          <a:schemeClr val="dk1"/>
                        </a:solidFill>
                        <a:effectLst/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  <a:p>
                      <a:pPr marL="628650" lvl="1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GB" sz="1000" kern="1200">
                          <a:solidFill>
                            <a:schemeClr val="dk1"/>
                          </a:solidFill>
                          <a:effectLst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SCD Type1 / SCD Type2</a:t>
                      </a:r>
                      <a:endParaRPr lang="en-US" sz="1000" kern="1200">
                        <a:solidFill>
                          <a:schemeClr val="dk1"/>
                        </a:solidFill>
                        <a:effectLst/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  <a:p>
                      <a:pPr marL="628650" lvl="1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GB" sz="1000" kern="1200">
                          <a:solidFill>
                            <a:schemeClr val="dk1"/>
                          </a:solidFill>
                          <a:effectLst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Measures/Aggregation if any as per data mapping/business rule </a:t>
                      </a:r>
                      <a:endParaRPr lang="en-US" sz="1000" kern="1200">
                        <a:solidFill>
                          <a:schemeClr val="dk1"/>
                        </a:solidFill>
                        <a:effectLst/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endParaRPr lang="en-US" sz="10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extLst>
                  <a:ext uri="{0D108BD9-81ED-4DB2-BD59-A6C34878D82A}">
                    <a16:rowId xmlns:a16="http://schemas.microsoft.com/office/drawing/2014/main" val="3739001484"/>
                  </a:ext>
                </a:extLst>
              </a:tr>
              <a:tr h="1114097">
                <a:tc>
                  <a:txBody>
                    <a:bodyPr/>
                    <a:lstStyle/>
                    <a:p>
                      <a:r>
                        <a:rPr lang="en-GB" sz="1000">
                          <a:latin typeface="Arial Nova" panose="020B0504020202020204" pitchFamily="34" charset="0"/>
                        </a:rPr>
                        <a:t>Month-End/Quarter End process</a:t>
                      </a:r>
                      <a:endParaRPr lang="en-US" sz="10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Arial Nova" panose="020B0504020202020204" pitchFamily="34" charset="0"/>
                        </a:rPr>
                        <a:t>Validation of data between Source/target as per month-end/quarter-end business rules</a:t>
                      </a:r>
                      <a:endParaRPr lang="en-US" sz="10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000" kern="1200">
                          <a:solidFill>
                            <a:schemeClr val="dk1"/>
                          </a:solidFill>
                          <a:effectLst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Data Validation from source to target related to Month/Quarter-end process</a:t>
                      </a:r>
                      <a:endParaRPr lang="en-US" sz="1000" kern="1200">
                        <a:solidFill>
                          <a:schemeClr val="dk1"/>
                        </a:solidFill>
                        <a:effectLst/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  <a:p>
                      <a:pPr marL="628650" lvl="1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GB" sz="1000" kern="1200">
                          <a:solidFill>
                            <a:schemeClr val="dk1"/>
                          </a:solidFill>
                          <a:effectLst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Data Reconciliation</a:t>
                      </a:r>
                      <a:endParaRPr lang="en-US" sz="1000" kern="1200">
                        <a:solidFill>
                          <a:schemeClr val="dk1"/>
                        </a:solidFill>
                        <a:effectLst/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  <a:p>
                      <a:pPr marL="628650" lvl="1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GB" sz="1000" kern="1200">
                          <a:solidFill>
                            <a:schemeClr val="dk1"/>
                          </a:solidFill>
                          <a:effectLst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Measures/Aggregation if any as per data mapping/business rule </a:t>
                      </a:r>
                    </a:p>
                    <a:p>
                      <a:pPr marL="628650" lvl="1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GB" sz="1000" kern="1200">
                          <a:solidFill>
                            <a:schemeClr val="dk1"/>
                          </a:solidFill>
                          <a:effectLst/>
                          <a:latin typeface="Arial Nova" panose="020B0504020202020204" pitchFamily="34" charset="0"/>
                          <a:ea typeface="+mn-ea"/>
                          <a:cs typeface="+mn-cs"/>
                        </a:rPr>
                        <a:t>Boundary values as per Partition/Process period etc.</a:t>
                      </a:r>
                      <a:endParaRPr lang="en-US" sz="1000" kern="1200">
                        <a:solidFill>
                          <a:schemeClr val="dk1"/>
                        </a:solidFill>
                        <a:effectLst/>
                        <a:latin typeface="Arial Nova" panose="020B050402020202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0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extLst>
                  <a:ext uri="{0D108BD9-81ED-4DB2-BD59-A6C34878D82A}">
                    <a16:rowId xmlns:a16="http://schemas.microsoft.com/office/drawing/2014/main" val="2935168913"/>
                  </a:ext>
                </a:extLst>
              </a:tr>
              <a:tr h="381330">
                <a:tc>
                  <a:txBody>
                    <a:bodyPr/>
                    <a:lstStyle/>
                    <a:p>
                      <a:r>
                        <a:rPr lang="en-GB" sz="1000">
                          <a:latin typeface="Arial Nova" panose="020B0504020202020204" pitchFamily="34" charset="0"/>
                        </a:rPr>
                        <a:t>Data Extract</a:t>
                      </a:r>
                      <a:endParaRPr lang="en-US" sz="10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Arial Nova" panose="020B0504020202020204" pitchFamily="34" charset="0"/>
                        </a:rPr>
                        <a:t>Validation of data extract from Gold Layer – 3</a:t>
                      </a:r>
                      <a:r>
                        <a:rPr lang="en-GB" sz="1000" baseline="30000">
                          <a:latin typeface="Arial Nova" panose="020B0504020202020204" pitchFamily="34" charset="0"/>
                        </a:rPr>
                        <a:t>rd</a:t>
                      </a:r>
                      <a:r>
                        <a:rPr lang="en-GB" sz="1000">
                          <a:latin typeface="Arial Nova" panose="020B0504020202020204" pitchFamily="34" charset="0"/>
                        </a:rPr>
                        <a:t> Party / Internal</a:t>
                      </a:r>
                      <a:endParaRPr lang="en-US" sz="10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tc>
                  <a:txBody>
                    <a:bodyPr/>
                    <a:lstStyle/>
                    <a:p>
                      <a:endParaRPr lang="en-US" sz="10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extLst>
                  <a:ext uri="{0D108BD9-81ED-4DB2-BD59-A6C34878D82A}">
                    <a16:rowId xmlns:a16="http://schemas.microsoft.com/office/drawing/2014/main" val="3686989824"/>
                  </a:ext>
                </a:extLst>
              </a:tr>
              <a:tr h="674437">
                <a:tc>
                  <a:txBody>
                    <a:bodyPr/>
                    <a:lstStyle/>
                    <a:p>
                      <a:r>
                        <a:rPr lang="en-GB" sz="1000">
                          <a:latin typeface="Arial Nova" panose="020B0504020202020204" pitchFamily="34" charset="0"/>
                        </a:rPr>
                        <a:t>Report</a:t>
                      </a:r>
                      <a:endParaRPr lang="en-US" sz="10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latin typeface="Arial Nova" panose="020B0504020202020204" pitchFamily="34" charset="0"/>
                        </a:rPr>
                        <a:t>Validation of report contents as per report specification/data mapping</a:t>
                      </a:r>
                      <a:endParaRPr lang="en-US" sz="10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000">
                          <a:latin typeface="Arial Nova" panose="020B0504020202020204" pitchFamily="34" charset="0"/>
                        </a:rPr>
                        <a:t>Data reconciliation as per input parameter like &lt;Date&gt;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000">
                          <a:latin typeface="Arial Nova" panose="020B0504020202020204" pitchFamily="34" charset="0"/>
                        </a:rPr>
                        <a:t>Validate the measures displayed in the report against source data 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GB" sz="1000">
                          <a:latin typeface="Arial Nova" panose="020B0504020202020204" pitchFamily="34" charset="0"/>
                        </a:rPr>
                        <a:t>Look &amp; Feel </a:t>
                      </a:r>
                      <a:endParaRPr lang="en-US" sz="1000">
                        <a:latin typeface="Arial Nova" panose="020B0504020202020204" pitchFamily="34" charset="0"/>
                      </a:endParaRPr>
                    </a:p>
                  </a:txBody>
                  <a:tcPr marL="53049" marR="53049" marT="26525" marB="26525"/>
                </a:tc>
                <a:extLst>
                  <a:ext uri="{0D108BD9-81ED-4DB2-BD59-A6C34878D82A}">
                    <a16:rowId xmlns:a16="http://schemas.microsoft.com/office/drawing/2014/main" val="4137050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276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314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</vt:lpstr>
      <vt:lpstr>Century Gothic</vt:lpstr>
      <vt:lpstr>Wingdings</vt:lpstr>
      <vt:lpstr>Wingdings 3</vt:lpstr>
      <vt:lpstr>Ion</vt:lpstr>
      <vt:lpstr>PowerPoint Presentation</vt:lpstr>
    </vt:vector>
  </TitlesOfParts>
  <Company>Brit Group Services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Baskar, Ramasamy</dc:creator>
  <cp:lastModifiedBy>Baskar, Ramasamy</cp:lastModifiedBy>
  <cp:revision>1</cp:revision>
  <dcterms:created xsi:type="dcterms:W3CDTF">2022-10-12T12:28:49Z</dcterms:created>
  <dcterms:modified xsi:type="dcterms:W3CDTF">2022-10-12T13:45:34Z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16f3c31-a2d1-49ac-9f1f-bb9a4b5b01eb_Enabled">
    <vt:lpwstr>true</vt:lpwstr>
  </property>
  <property fmtid="{D5CDD505-2E9C-101B-9397-08002B2CF9AE}" pid="3" name="MSIP_Label_616f3c31-a2d1-49ac-9f1f-bb9a4b5b01eb_SetDate">
    <vt:lpwstr>2022-10-12T12:28:49Z</vt:lpwstr>
  </property>
  <property fmtid="{D5CDD505-2E9C-101B-9397-08002B2CF9AE}" pid="4" name="MSIP_Label_616f3c31-a2d1-49ac-9f1f-bb9a4b5b01eb_Method">
    <vt:lpwstr>Standard</vt:lpwstr>
  </property>
  <property fmtid="{D5CDD505-2E9C-101B-9397-08002B2CF9AE}" pid="5" name="MSIP_Label_616f3c31-a2d1-49ac-9f1f-bb9a4b5b01eb_Name">
    <vt:lpwstr>Internal</vt:lpwstr>
  </property>
  <property fmtid="{D5CDD505-2E9C-101B-9397-08002B2CF9AE}" pid="6" name="MSIP_Label_616f3c31-a2d1-49ac-9f1f-bb9a4b5b01eb_SiteId">
    <vt:lpwstr>8cee18df-5e2a-4664-8d07-0566ffea6dcd</vt:lpwstr>
  </property>
  <property fmtid="{D5CDD505-2E9C-101B-9397-08002B2CF9AE}" pid="7" name="MSIP_Label_616f3c31-a2d1-49ac-9f1f-bb9a4b5b01eb_ActionId">
    <vt:lpwstr>63979f0c-f41f-4475-8c74-c5fae63d966a</vt:lpwstr>
  </property>
  <property fmtid="{D5CDD505-2E9C-101B-9397-08002B2CF9AE}" pid="8" name="MSIP_Label_616f3c31-a2d1-49ac-9f1f-bb9a4b5b01eb_ContentBits">
    <vt:lpwstr>0</vt:lpwstr>
  </property>
</Properties>
</file>