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handoutMasterIdLst>
    <p:handoutMasterId r:id="rId11"/>
  </p:handoutMasterIdLst>
  <p:sldIdLst>
    <p:sldId id="279" r:id="rId2"/>
    <p:sldId id="288" r:id="rId3"/>
    <p:sldId id="284" r:id="rId4"/>
    <p:sldId id="290" r:id="rId5"/>
    <p:sldId id="291" r:id="rId6"/>
    <p:sldId id="292" r:id="rId7"/>
    <p:sldId id="283" r:id="rId8"/>
    <p:sldId id="282" r:id="rId9"/>
  </p:sldIdLst>
  <p:sldSz cx="9144000" cy="5143500" type="screen16x9"/>
  <p:notesSz cx="6934200" cy="92202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2" pos="3240" userDrawn="1">
          <p15:clr>
            <a:srgbClr val="A4A3A4"/>
          </p15:clr>
        </p15:guide>
        <p15:guide id="4" orient="horz" pos="7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0076CE"/>
    <a:srgbClr val="808080"/>
    <a:srgbClr val="EEEEEE"/>
    <a:srgbClr val="C8C9C7"/>
    <a:srgbClr val="B7295A"/>
    <a:srgbClr val="41B6E6"/>
    <a:srgbClr val="00447C"/>
    <a:srgbClr val="42AEA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2" autoAdjust="0"/>
  </p:normalViewPr>
  <p:slideViewPr>
    <p:cSldViewPr snapToGrid="0" showGuides="1">
      <p:cViewPr varScale="1">
        <p:scale>
          <a:sx n="85" d="100"/>
          <a:sy n="85" d="100"/>
        </p:scale>
        <p:origin x="764" y="48"/>
      </p:cViewPr>
      <p:guideLst>
        <p:guide pos="3240"/>
        <p:guide orient="horz" pos="756"/>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p:scale>
          <a:sx n="103" d="100"/>
          <a:sy n="103" d="100"/>
        </p:scale>
        <p:origin x="2163" y="-261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fl" descr="                              Dell - Internal Use - Confidential&#10;"/>
          <p:cNvSpPr txBox="1"/>
          <p:nvPr/>
        </p:nvSpPr>
        <p:spPr>
          <a:xfrm>
            <a:off x="780683" y="8990041"/>
            <a:ext cx="902491" cy="83100"/>
          </a:xfrm>
          <a:prstGeom prst="rect">
            <a:avLst/>
          </a:prstGeom>
          <a:noFill/>
        </p:spPr>
        <p:txBody>
          <a:bodyPr vert="horz" wrap="none" lIns="0" tIns="0" rIns="0" bIns="0" rtlCol="0" anchor="ctr" anchorCtr="0">
            <a:spAutoFit/>
          </a:bodyPr>
          <a:lstStyle/>
          <a:p>
            <a:pPr defTabSz="923087" fontAlgn="base">
              <a:lnSpc>
                <a:spcPct val="90000"/>
              </a:lnSpc>
              <a:spcBef>
                <a:spcPts val="101"/>
              </a:spcBef>
              <a:spcAft>
                <a:spcPts val="101"/>
              </a:spcAft>
              <a:defRPr/>
            </a:pPr>
            <a:r>
              <a:rPr lang="en-US" sz="600" dirty="0">
                <a:solidFill>
                  <a:schemeClr val="bg2"/>
                </a:solidFill>
                <a:latin typeface="Arial" panose="020B0604020202020204" pitchFamily="34" charset="0"/>
              </a:rPr>
              <a:t>© Copyright 2019 Dell Inc.</a:t>
            </a:r>
          </a:p>
        </p:txBody>
      </p:sp>
      <p:sp>
        <p:nvSpPr>
          <p:cNvPr id="7" name="TextBox 6"/>
          <p:cNvSpPr txBox="1"/>
          <p:nvPr/>
        </p:nvSpPr>
        <p:spPr>
          <a:xfrm>
            <a:off x="477119" y="8989695"/>
            <a:ext cx="95629" cy="83793"/>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a:solidFill>
                  <a:schemeClr val="bg2"/>
                </a:solidFill>
                <a:latin typeface="Arial" panose="020B0604020202020204" pitchFamily="34" charset="0"/>
              </a:rPr>
              <a:pPr algn="l" rtl="0" fontAlgn="base">
                <a:lnSpc>
                  <a:spcPct val="90000"/>
                </a:lnSpc>
                <a:spcBef>
                  <a:spcPct val="0"/>
                </a:spcBef>
                <a:spcAft>
                  <a:spcPct val="0"/>
                </a:spcAft>
                <a:buClr>
                  <a:schemeClr val="bg1"/>
                </a:buClr>
              </a:pPr>
              <a:t>‹#›</a:t>
            </a:fld>
            <a:endParaRPr lang="en-US" sz="600" dirty="0" err="1">
              <a:solidFill>
                <a:schemeClr val="bg2"/>
              </a:solidFill>
              <a:latin typeface="Arial" panose="020B0604020202020204" pitchFamily="34" charset="0"/>
            </a:endParaRPr>
          </a:p>
        </p:txBody>
      </p:sp>
    </p:spTree>
    <p:extLst>
      <p:ext uri="{BB962C8B-B14F-4D97-AF65-F5344CB8AC3E}">
        <p14:creationId xmlns:p14="http://schemas.microsoft.com/office/powerpoint/2010/main" val="4227136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96888" y="173038"/>
            <a:ext cx="5940425" cy="3341687"/>
          </a:xfrm>
          <a:prstGeom prst="rect">
            <a:avLst/>
          </a:prstGeom>
          <a:noFill/>
          <a:ln w="12700">
            <a:solidFill>
              <a:prstClr val="black"/>
            </a:solidFill>
          </a:ln>
        </p:spPr>
        <p:txBody>
          <a:bodyPr vert="horz" lIns="92309" tIns="46154" rIns="92309" bIns="46154" rtlCol="0" anchor="ctr"/>
          <a:lstStyle/>
          <a:p>
            <a:endParaRPr lang="en-US" dirty="0"/>
          </a:p>
        </p:txBody>
      </p:sp>
      <p:sp>
        <p:nvSpPr>
          <p:cNvPr id="5" name="Notes Placeholder 4"/>
          <p:cNvSpPr>
            <a:spLocks noGrp="1"/>
          </p:cNvSpPr>
          <p:nvPr>
            <p:ph type="body" sz="quarter" idx="3"/>
          </p:nvPr>
        </p:nvSpPr>
        <p:spPr>
          <a:xfrm>
            <a:off x="462280" y="3803332"/>
            <a:ext cx="6009640" cy="4494848"/>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fl" descr="                              Dell - Internal Use - Confidential&#10;"/>
          <p:cNvSpPr txBox="1"/>
          <p:nvPr/>
        </p:nvSpPr>
        <p:spPr>
          <a:xfrm>
            <a:off x="780683" y="8990041"/>
            <a:ext cx="902491" cy="83100"/>
          </a:xfrm>
          <a:prstGeom prst="rect">
            <a:avLst/>
          </a:prstGeom>
          <a:noFill/>
        </p:spPr>
        <p:txBody>
          <a:bodyPr vert="horz" wrap="none" lIns="0" tIns="0" rIns="0" bIns="0" rtlCol="0" anchor="ctr" anchorCtr="0">
            <a:spAutoFit/>
          </a:bodyPr>
          <a:lstStyle/>
          <a:p>
            <a:pPr defTabSz="923087" fontAlgn="base">
              <a:lnSpc>
                <a:spcPct val="90000"/>
              </a:lnSpc>
              <a:spcBef>
                <a:spcPts val="101"/>
              </a:spcBef>
              <a:spcAft>
                <a:spcPts val="101"/>
              </a:spcAft>
              <a:defRPr/>
            </a:pPr>
            <a:r>
              <a:rPr lang="en-US" sz="600" dirty="0">
                <a:solidFill>
                  <a:schemeClr val="bg2"/>
                </a:solidFill>
                <a:latin typeface="Arial" panose="020B0604020202020204" pitchFamily="34" charset="0"/>
              </a:rPr>
              <a:t>© Copyright 2019 Dell Inc.</a:t>
            </a:r>
          </a:p>
        </p:txBody>
      </p:sp>
      <p:sp>
        <p:nvSpPr>
          <p:cNvPr id="9" name="TextBox 8"/>
          <p:cNvSpPr txBox="1"/>
          <p:nvPr/>
        </p:nvSpPr>
        <p:spPr>
          <a:xfrm>
            <a:off x="477119" y="8989695"/>
            <a:ext cx="95629" cy="83793"/>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a:solidFill>
                  <a:schemeClr val="bg2"/>
                </a:solidFill>
                <a:latin typeface="Arial" panose="020B0604020202020204" pitchFamily="34" charset="0"/>
              </a:rPr>
              <a:pPr algn="l" rtl="0" fontAlgn="base">
                <a:lnSpc>
                  <a:spcPct val="90000"/>
                </a:lnSpc>
                <a:spcBef>
                  <a:spcPct val="0"/>
                </a:spcBef>
                <a:spcAft>
                  <a:spcPct val="0"/>
                </a:spcAft>
                <a:buClr>
                  <a:schemeClr val="bg1"/>
                </a:buClr>
              </a:pPr>
              <a:t>‹#›</a:t>
            </a:fld>
            <a:endParaRPr lang="en-US" sz="600" dirty="0" err="1">
              <a:solidFill>
                <a:schemeClr val="bg2"/>
              </a:solidFill>
              <a:latin typeface="Arial" panose="020B0604020202020204" pitchFamily="34" charset="0"/>
            </a:endParaRPr>
          </a:p>
        </p:txBody>
      </p:sp>
    </p:spTree>
    <p:extLst>
      <p:ext uri="{BB962C8B-B14F-4D97-AF65-F5344CB8AC3E}">
        <p14:creationId xmlns:p14="http://schemas.microsoft.com/office/powerpoint/2010/main" val="2384313598"/>
      </p:ext>
    </p:extLst>
  </p:cSld>
  <p:clrMap bg1="lt1" tx1="dk1" bg2="lt2" tx2="dk2" accent1="accent1" accent2="accent2" accent3="accent3" accent4="accent4" accent5="accent5" accent6="accent6" hlink="hlink" folHlink="folHlink"/>
  <p:notesStyle>
    <a:lvl1pPr marL="0" algn="l" defTabSz="685800" rtl="0" eaLnBrk="1" latinLnBrk="0" hangingPunct="1">
      <a:spcBef>
        <a:spcPts val="0"/>
      </a:spcBef>
      <a:defRPr sz="1100" kern="1200">
        <a:solidFill>
          <a:schemeClr val="bg2"/>
        </a:solidFill>
        <a:latin typeface="Arial" panose="020B0604020202020204" pitchFamily="34" charset="0"/>
        <a:ea typeface="+mn-ea"/>
        <a:cs typeface="+mn-cs"/>
      </a:defRPr>
    </a:lvl1pPr>
    <a:lvl2pPr marL="514350" indent="-171450" algn="l" defTabSz="685800" rtl="0" eaLnBrk="1" latinLnBrk="0" hangingPunct="1">
      <a:spcBef>
        <a:spcPts val="300"/>
      </a:spcBef>
      <a:buClrTx/>
      <a:buFont typeface="Arial" panose="020B0604020202020204" pitchFamily="34" charset="0"/>
      <a:buChar char="•"/>
      <a:defRPr sz="1100" kern="1200">
        <a:solidFill>
          <a:schemeClr val="bg2"/>
        </a:solidFill>
        <a:latin typeface="Arial" panose="020B0604020202020204" pitchFamily="34" charset="0"/>
        <a:ea typeface="+mn-ea"/>
        <a:cs typeface="+mn-cs"/>
      </a:defRPr>
    </a:lvl2pPr>
    <a:lvl3pPr marL="857250" indent="-171450" algn="l" defTabSz="685800" rtl="0" eaLnBrk="1" latinLnBrk="0" hangingPunct="1">
      <a:spcBef>
        <a:spcPts val="300"/>
      </a:spcBef>
      <a:buClrTx/>
      <a:buFont typeface="Arial" panose="020B0604020202020204" pitchFamily="34" charset="0"/>
      <a:buChar char="–"/>
      <a:defRPr sz="1100" kern="1200">
        <a:solidFill>
          <a:schemeClr val="bg2"/>
        </a:solidFill>
        <a:latin typeface="Arial" panose="020B0604020202020204" pitchFamily="34" charset="0"/>
        <a:ea typeface="+mn-ea"/>
        <a:cs typeface="+mn-cs"/>
      </a:defRPr>
    </a:lvl3pPr>
    <a:lvl4pPr marL="1200150" indent="-171450" algn="l" defTabSz="685800" rtl="0" eaLnBrk="1" latinLnBrk="0" hangingPunct="1">
      <a:spcBef>
        <a:spcPts val="300"/>
      </a:spcBef>
      <a:buClrTx/>
      <a:buFont typeface="Arial" panose="020B0604020202020204" pitchFamily="34" charset="0"/>
      <a:buChar char="▪"/>
      <a:defRPr sz="1100" kern="1200">
        <a:solidFill>
          <a:schemeClr val="bg2"/>
        </a:solidFill>
        <a:latin typeface="Arial" panose="020B0604020202020204" pitchFamily="34" charset="0"/>
        <a:ea typeface="+mn-ea"/>
        <a:cs typeface="+mn-cs"/>
      </a:defRPr>
    </a:lvl4pPr>
    <a:lvl5pPr marL="1543050" indent="-171450" algn="l" defTabSz="685800" rtl="0" eaLnBrk="1" latinLnBrk="0" hangingPunct="1">
      <a:spcBef>
        <a:spcPts val="300"/>
      </a:spcBef>
      <a:buClrTx/>
      <a:buFont typeface="Arial" panose="020B0604020202020204" pitchFamily="34" charset="0"/>
      <a:buChar char="•"/>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ivider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524" y="919158"/>
            <a:ext cx="7886700" cy="609398"/>
          </a:xfrm>
          <a:prstGeom prst="rect">
            <a:avLst/>
          </a:prstGeom>
        </p:spPr>
        <p:txBody>
          <a:bodyPr lIns="0" tIns="0" rIns="0" bIns="0" anchor="ctr" anchorCtr="0">
            <a:spAutoFit/>
          </a:bodyPr>
          <a:lstStyle>
            <a:lvl1pPr>
              <a:defRPr sz="4400">
                <a:solidFill>
                  <a:schemeClr val="tx2"/>
                </a:solidFill>
                <a:effectLst>
                  <a:glow rad="12700">
                    <a:schemeClr val="accent1">
                      <a:alpha val="40000"/>
                    </a:schemeClr>
                  </a:glow>
                </a:effectLst>
                <a:latin typeface="Meiryo UI" panose="020B0604030504040204" pitchFamily="50" charset="-128"/>
                <a:ea typeface="Meiryo UI" panose="020B0604030504040204" pitchFamily="50" charset="-128"/>
              </a:defRPr>
            </a:lvl1pPr>
          </a:lstStyle>
          <a:p>
            <a:r>
              <a:rPr lang="en-US" altLang="ja-JP"/>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802312" y="4838808"/>
            <a:ext cx="1078986" cy="140268"/>
          </a:xfrm>
          <a:prstGeom prst="rect">
            <a:avLst/>
          </a:prstGeom>
        </p:spPr>
      </p:pic>
    </p:spTree>
    <p:extLst>
      <p:ext uri="{BB962C8B-B14F-4D97-AF65-F5344CB8AC3E}">
        <p14:creationId xmlns:p14="http://schemas.microsoft.com/office/powerpoint/2010/main" val="3545547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398571"/>
          </a:xfrm>
          <a:prstGeom prst="rect">
            <a:avLst/>
          </a:prstGeom>
        </p:spPr>
        <p:txBody>
          <a:bodyPr wrap="square" lIns="0" tIns="0" rIns="0" bIns="0">
            <a:spAutoFit/>
          </a:bodyPr>
          <a:lstStyle>
            <a:lvl1pPr>
              <a:defRPr sz="2800">
                <a:solidFill>
                  <a:schemeClr val="bg1"/>
                </a:solidFill>
                <a:latin typeface="Meiryo UI" panose="020B0604030504040204" pitchFamily="50" charset="-128"/>
                <a:ea typeface="Meiryo UI" panose="020B0604030504040204" pitchFamily="50" charset="-128"/>
              </a:defRPr>
            </a:lvl1pPr>
          </a:lstStyle>
          <a:p>
            <a:r>
              <a:rPr lang="en-US" altLang="ja-JP"/>
              <a:t>Click to edit Master title style</a:t>
            </a:r>
            <a:endParaRPr lang="en-US" dirty="0"/>
          </a:p>
        </p:txBody>
      </p:sp>
    </p:spTree>
    <p:extLst>
      <p:ext uri="{BB962C8B-B14F-4D97-AF65-F5344CB8AC3E}">
        <p14:creationId xmlns:p14="http://schemas.microsoft.com/office/powerpoint/2010/main" val="2711022829"/>
      </p:ext>
    </p:extLst>
  </p:cSld>
  <p:clrMapOvr>
    <a:masterClrMapping/>
  </p:clrMapOvr>
  <p:extLst>
    <p:ext uri="{DCECCB84-F9BA-43D5-87BE-67443E8EF086}">
      <p15:sldGuideLst xmlns:p15="http://schemas.microsoft.com/office/powerpoint/2012/main">
        <p15:guide id="1" orient="horz" pos="14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387798"/>
          </a:xfrm>
          <a:prstGeom prst="rect">
            <a:avLst/>
          </a:prstGeom>
        </p:spPr>
        <p:txBody>
          <a:bodyPr wrap="square" lIns="0" tIns="0" rIns="0" bIns="0">
            <a:spAutoFit/>
          </a:bodyPr>
          <a:lstStyle>
            <a:lvl1pPr>
              <a:defRPr sz="2800">
                <a:solidFill>
                  <a:schemeClr val="bg1"/>
                </a:solidFill>
                <a:latin typeface="Meiryo UI" panose="020B0604030504040204" pitchFamily="50" charset="-128"/>
                <a:ea typeface="Meiryo UI" panose="020B0604030504040204" pitchFamily="50" charset="-128"/>
              </a:defRPr>
            </a:lvl1pPr>
          </a:lstStyle>
          <a:p>
            <a:r>
              <a:rPr lang="en-US" altLang="ja-JP"/>
              <a:t>Click to edit Master title style</a:t>
            </a:r>
            <a:endParaRPr lang="en-US" dirty="0"/>
          </a:p>
        </p:txBody>
      </p:sp>
      <p:sp>
        <p:nvSpPr>
          <p:cNvPr id="3" name="Subtitle 2"/>
          <p:cNvSpPr>
            <a:spLocks noGrp="1"/>
          </p:cNvSpPr>
          <p:nvPr>
            <p:ph type="subTitle" idx="1"/>
          </p:nvPr>
        </p:nvSpPr>
        <p:spPr>
          <a:xfrm>
            <a:off x="285750" y="685800"/>
            <a:ext cx="8572500" cy="215444"/>
          </a:xfrm>
          <a:prstGeom prst="rect">
            <a:avLst/>
          </a:prstGeom>
        </p:spPr>
        <p:txBody>
          <a:bodyPr wrap="square" lIns="0" tIns="0" rIns="0" bIns="0">
            <a:spAutoFit/>
          </a:bodyPr>
          <a:lstStyle>
            <a:lvl1pPr marL="0" indent="0" algn="l">
              <a:lnSpc>
                <a:spcPct val="100000"/>
              </a:lnSpc>
              <a:spcBef>
                <a:spcPts val="0"/>
              </a:spcBef>
              <a:buNone/>
              <a:defRPr sz="1400">
                <a:solidFill>
                  <a:schemeClr val="bg2"/>
                </a:solidFill>
                <a:latin typeface="Meiryo UI" panose="020B0604030504040204" pitchFamily="50" charset="-128"/>
                <a:ea typeface="Meiryo UI" panose="020B0604030504040204"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ja-JP"/>
              <a:t>Click to edit Master subtitle style</a:t>
            </a:r>
            <a:endParaRPr lang="en-US" dirty="0"/>
          </a:p>
        </p:txBody>
      </p:sp>
    </p:spTree>
    <p:extLst>
      <p:ext uri="{BB962C8B-B14F-4D97-AF65-F5344CB8AC3E}">
        <p14:creationId xmlns:p14="http://schemas.microsoft.com/office/powerpoint/2010/main" val="3409497543"/>
      </p:ext>
    </p:extLst>
  </p:cSld>
  <p:clrMapOvr>
    <a:masterClrMapping/>
  </p:clrMapOvr>
  <p:extLst>
    <p:ext uri="{DCECCB84-F9BA-43D5-87BE-67443E8EF086}">
      <p15:sldGuideLst xmlns:p15="http://schemas.microsoft.com/office/powerpoint/2012/main">
        <p15:guide id="1" orient="horz" pos="43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387798"/>
          </a:xfrm>
          <a:prstGeom prst="rect">
            <a:avLst/>
          </a:prstGeom>
        </p:spPr>
        <p:txBody>
          <a:bodyPr wrap="square" lIns="0" tIns="0" rIns="0" bIns="0">
            <a:spAutoFit/>
          </a:bodyPr>
          <a:lstStyle>
            <a:lvl1pPr>
              <a:defRPr sz="2800">
                <a:solidFill>
                  <a:schemeClr val="bg1"/>
                </a:solidFill>
                <a:latin typeface="Meiryo UI" panose="020B0604030504040204" pitchFamily="50" charset="-128"/>
                <a:ea typeface="Meiryo UI" panose="020B0604030504040204" pitchFamily="50" charset="-128"/>
              </a:defRPr>
            </a:lvl1pPr>
          </a:lstStyle>
          <a:p>
            <a:r>
              <a:rPr lang="en-US" altLang="ja-JP"/>
              <a:t>Click to edit Master title style</a:t>
            </a:r>
            <a:endParaRPr lang="en-US" dirty="0"/>
          </a:p>
        </p:txBody>
      </p:sp>
      <p:sp>
        <p:nvSpPr>
          <p:cNvPr id="3" name="Content Placeholder 2"/>
          <p:cNvSpPr>
            <a:spLocks noGrp="1"/>
          </p:cNvSpPr>
          <p:nvPr>
            <p:ph idx="1"/>
          </p:nvPr>
        </p:nvSpPr>
        <p:spPr>
          <a:xfrm>
            <a:off x="285750" y="1200150"/>
            <a:ext cx="8572500" cy="3314700"/>
          </a:xfrm>
          <a:prstGeom prst="rect">
            <a:avLst/>
          </a:prstGeom>
        </p:spPr>
        <p:txBody>
          <a:bodyPr lIns="0" tIns="0" rIns="0" bIns="0"/>
          <a:lstStyle>
            <a:lvl1pPr marL="171450" indent="-171450">
              <a:lnSpc>
                <a:spcPct val="100000"/>
              </a:lnSpc>
              <a:spcBef>
                <a:spcPts val="1200"/>
              </a:spcBef>
              <a:buClr>
                <a:srgbClr val="808080"/>
              </a:buClr>
              <a:buFont typeface="Arial" panose="020B0604020202020204" pitchFamily="34" charset="0"/>
              <a:buChar char="•"/>
              <a:defRPr sz="1800">
                <a:solidFill>
                  <a:schemeClr val="bg2"/>
                </a:solidFill>
                <a:latin typeface="Meiryo UI" panose="020B0604030504040204" pitchFamily="50" charset="-128"/>
                <a:ea typeface="Meiryo UI" panose="020B0604030504040204" pitchFamily="50" charset="-128"/>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latin typeface="Meiryo UI" panose="020B0604030504040204" pitchFamily="50" charset="-128"/>
                <a:ea typeface="Meiryo UI" panose="020B0604030504040204" pitchFamily="50" charset="-128"/>
              </a:defRPr>
            </a:lvl2pPr>
            <a:lvl3pPr marL="800100" indent="-114300">
              <a:lnSpc>
                <a:spcPct val="100000"/>
              </a:lnSpc>
              <a:spcBef>
                <a:spcPts val="300"/>
              </a:spcBef>
              <a:buClr>
                <a:srgbClr val="808080"/>
              </a:buClr>
              <a:buFont typeface="Arial" panose="020B0604020202020204" pitchFamily="34" charset="0"/>
              <a:buChar char="▪"/>
              <a:defRPr sz="1100">
                <a:solidFill>
                  <a:schemeClr val="bg2"/>
                </a:solidFill>
                <a:latin typeface="Meiryo UI" panose="020B0604030504040204" pitchFamily="50" charset="-128"/>
                <a:ea typeface="Meiryo UI" panose="020B0604030504040204" pitchFamily="50" charset="-128"/>
              </a:defRPr>
            </a:lvl3pPr>
            <a:lvl4pPr marL="1200150" indent="-171450">
              <a:lnSpc>
                <a:spcPct val="100000"/>
              </a:lnSpc>
              <a:spcBef>
                <a:spcPts val="300"/>
              </a:spcBef>
              <a:buClr>
                <a:schemeClr val="bg1">
                  <a:lumMod val="60000"/>
                  <a:lumOff val="40000"/>
                </a:schemeClr>
              </a:buClr>
              <a:buFont typeface="Arial" panose="020B0604020202020204" pitchFamily="34" charset="0"/>
              <a:buChar char="•"/>
              <a:defRPr sz="900"/>
            </a:lvl4pPr>
            <a:lvl5pPr marL="1543050" indent="-171450">
              <a:lnSpc>
                <a:spcPct val="100000"/>
              </a:lnSpc>
              <a:spcBef>
                <a:spcPts val="300"/>
              </a:spcBef>
              <a:buClr>
                <a:schemeClr val="bg1">
                  <a:lumMod val="60000"/>
                  <a:lumOff val="40000"/>
                </a:schemeClr>
              </a:buClr>
              <a:buFont typeface="Arial" panose="020B0604020202020204" pitchFamily="34" charset="0"/>
              <a:buChar char="•"/>
              <a:defRPr sz="900"/>
            </a:lvl5pPr>
          </a:lstStyle>
          <a:p>
            <a:pPr lvl="0"/>
            <a:r>
              <a:rPr lang="en-US" altLang="ja-JP"/>
              <a:t>Click to edit Master text styles</a:t>
            </a:r>
          </a:p>
          <a:p>
            <a:pPr lvl="1"/>
            <a:r>
              <a:rPr lang="en-US" altLang="ja-JP"/>
              <a:t>Second level</a:t>
            </a:r>
          </a:p>
          <a:p>
            <a:pPr lvl="2"/>
            <a:r>
              <a:rPr lang="en-US" altLang="ja-JP"/>
              <a:t>Third level</a:t>
            </a:r>
          </a:p>
        </p:txBody>
      </p:sp>
    </p:spTree>
    <p:extLst>
      <p:ext uri="{BB962C8B-B14F-4D97-AF65-F5344CB8AC3E}">
        <p14:creationId xmlns:p14="http://schemas.microsoft.com/office/powerpoint/2010/main" val="649027753"/>
      </p:ext>
    </p:extLst>
  </p:cSld>
  <p:clrMapOvr>
    <a:masterClrMapping/>
  </p:clrMapOvr>
  <p:extLst>
    <p:ext uri="{DCECCB84-F9BA-43D5-87BE-67443E8EF086}">
      <p15:sldGuideLst xmlns:p15="http://schemas.microsoft.com/office/powerpoint/2012/main">
        <p15:guide id="1" orient="horz" pos="144">
          <p15:clr>
            <a:srgbClr val="FBAE40"/>
          </p15:clr>
        </p15:guide>
        <p15:guide id="0" orient="horz" pos="75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Subtitle, content">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387798"/>
          </a:xfrm>
          <a:prstGeom prst="rect">
            <a:avLst/>
          </a:prstGeom>
        </p:spPr>
        <p:txBody>
          <a:bodyPr wrap="square" lIns="0" tIns="0" rIns="0" bIns="0">
            <a:spAutoFit/>
          </a:bodyPr>
          <a:lstStyle>
            <a:lvl1pPr>
              <a:defRPr sz="2800">
                <a:solidFill>
                  <a:schemeClr val="bg1"/>
                </a:solidFill>
                <a:latin typeface="Meiryo UI" panose="020B0604030504040204" pitchFamily="50" charset="-128"/>
                <a:ea typeface="Meiryo UI" panose="020B0604030504040204" pitchFamily="50" charset="-128"/>
              </a:defRPr>
            </a:lvl1pPr>
          </a:lstStyle>
          <a:p>
            <a:r>
              <a:rPr lang="en-US" altLang="ja-JP"/>
              <a:t>Click to edit Master title style</a:t>
            </a:r>
            <a:endParaRPr lang="en-US" dirty="0"/>
          </a:p>
        </p:txBody>
      </p:sp>
      <p:sp>
        <p:nvSpPr>
          <p:cNvPr id="3" name="Subtitle 2"/>
          <p:cNvSpPr>
            <a:spLocks noGrp="1"/>
          </p:cNvSpPr>
          <p:nvPr>
            <p:ph type="subTitle" idx="1"/>
          </p:nvPr>
        </p:nvSpPr>
        <p:spPr>
          <a:xfrm>
            <a:off x="285750" y="685800"/>
            <a:ext cx="8572500" cy="215444"/>
          </a:xfrm>
          <a:prstGeom prst="rect">
            <a:avLst/>
          </a:prstGeom>
        </p:spPr>
        <p:txBody>
          <a:bodyPr wrap="square" lIns="0" tIns="0" rIns="0" bIns="0">
            <a:spAutoFit/>
          </a:bodyPr>
          <a:lstStyle>
            <a:lvl1pPr marL="0" indent="0" algn="l">
              <a:lnSpc>
                <a:spcPct val="100000"/>
              </a:lnSpc>
              <a:spcBef>
                <a:spcPts val="0"/>
              </a:spcBef>
              <a:buNone/>
              <a:defRPr sz="1400">
                <a:solidFill>
                  <a:schemeClr val="bg2"/>
                </a:solidFill>
                <a:latin typeface="Meiryo UI" panose="020B0604030504040204" pitchFamily="50" charset="-128"/>
                <a:ea typeface="Meiryo UI" panose="020B0604030504040204"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ja-JP"/>
              <a:t>Click to edit Master subtitle style</a:t>
            </a:r>
            <a:endParaRPr lang="en-US" dirty="0"/>
          </a:p>
        </p:txBody>
      </p:sp>
      <p:sp>
        <p:nvSpPr>
          <p:cNvPr id="4" name="Content Placeholder 2"/>
          <p:cNvSpPr>
            <a:spLocks noGrp="1"/>
          </p:cNvSpPr>
          <p:nvPr>
            <p:ph idx="10"/>
          </p:nvPr>
        </p:nvSpPr>
        <p:spPr>
          <a:xfrm>
            <a:off x="285750" y="1200150"/>
            <a:ext cx="8572500" cy="3314700"/>
          </a:xfrm>
          <a:prstGeom prst="rect">
            <a:avLst/>
          </a:prstGeom>
        </p:spPr>
        <p:txBody>
          <a:bodyPr lIns="0" tIns="0" rIns="0" bIns="0"/>
          <a:lstStyle>
            <a:lvl1pPr marL="171450" indent="-171450">
              <a:lnSpc>
                <a:spcPct val="100000"/>
              </a:lnSpc>
              <a:spcBef>
                <a:spcPts val="1200"/>
              </a:spcBef>
              <a:buClr>
                <a:srgbClr val="808080"/>
              </a:buClr>
              <a:buFont typeface="Arial" panose="020B0604020202020204" pitchFamily="34" charset="0"/>
              <a:buChar char="•"/>
              <a:defRPr sz="1800">
                <a:solidFill>
                  <a:schemeClr val="bg2"/>
                </a:solidFill>
                <a:latin typeface="Meiryo UI" panose="020B0604030504040204" pitchFamily="50" charset="-128"/>
                <a:ea typeface="Meiryo UI" panose="020B0604030504040204" pitchFamily="50" charset="-128"/>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latin typeface="Meiryo UI" panose="020B0604030504040204" pitchFamily="50" charset="-128"/>
                <a:ea typeface="Meiryo UI" panose="020B0604030504040204" pitchFamily="50" charset="-128"/>
              </a:defRPr>
            </a:lvl2pPr>
            <a:lvl3pPr marL="800100" indent="-114300">
              <a:lnSpc>
                <a:spcPct val="100000"/>
              </a:lnSpc>
              <a:spcBef>
                <a:spcPts val="300"/>
              </a:spcBef>
              <a:buClr>
                <a:srgbClr val="808080"/>
              </a:buClr>
              <a:buFont typeface="Arial" panose="020B0604020202020204" pitchFamily="34" charset="0"/>
              <a:buChar char="▪"/>
              <a:defRPr sz="1100">
                <a:solidFill>
                  <a:schemeClr val="bg2"/>
                </a:solidFill>
                <a:latin typeface="Meiryo UI" panose="020B0604030504040204" pitchFamily="50" charset="-128"/>
                <a:ea typeface="Meiryo UI" panose="020B0604030504040204" pitchFamily="50" charset="-128"/>
              </a:defRPr>
            </a:lvl3pPr>
            <a:lvl4pPr marL="1200150" indent="-171450">
              <a:lnSpc>
                <a:spcPct val="100000"/>
              </a:lnSpc>
              <a:spcBef>
                <a:spcPts val="300"/>
              </a:spcBef>
              <a:buClr>
                <a:schemeClr val="bg1">
                  <a:lumMod val="60000"/>
                  <a:lumOff val="40000"/>
                </a:schemeClr>
              </a:buClr>
              <a:buFont typeface="Arial" panose="020B0604020202020204" pitchFamily="34" charset="0"/>
              <a:buChar char="•"/>
              <a:defRPr sz="900"/>
            </a:lvl4pPr>
            <a:lvl5pPr marL="1543050" indent="-171450">
              <a:lnSpc>
                <a:spcPct val="100000"/>
              </a:lnSpc>
              <a:spcBef>
                <a:spcPts val="300"/>
              </a:spcBef>
              <a:buClr>
                <a:schemeClr val="bg1">
                  <a:lumMod val="60000"/>
                  <a:lumOff val="40000"/>
                </a:schemeClr>
              </a:buClr>
              <a:buFont typeface="Arial" panose="020B0604020202020204" pitchFamily="34" charset="0"/>
              <a:buChar char="•"/>
              <a:defRPr sz="900"/>
            </a:lvl5pPr>
          </a:lstStyle>
          <a:p>
            <a:pPr lvl="0"/>
            <a:r>
              <a:rPr lang="en-US" altLang="ja-JP"/>
              <a:t>Click to edit Master text styles</a:t>
            </a:r>
          </a:p>
          <a:p>
            <a:pPr lvl="1"/>
            <a:r>
              <a:rPr lang="en-US" altLang="ja-JP"/>
              <a:t>Second level</a:t>
            </a:r>
          </a:p>
          <a:p>
            <a:pPr lvl="2"/>
            <a:r>
              <a:rPr lang="en-US" altLang="ja-JP"/>
              <a:t>Third level</a:t>
            </a:r>
          </a:p>
        </p:txBody>
      </p:sp>
    </p:spTree>
    <p:extLst>
      <p:ext uri="{BB962C8B-B14F-4D97-AF65-F5344CB8AC3E}">
        <p14:creationId xmlns:p14="http://schemas.microsoft.com/office/powerpoint/2010/main" val="1493943629"/>
      </p:ext>
    </p:extLst>
  </p:cSld>
  <p:clrMapOvr>
    <a:masterClrMapping/>
  </p:clrMapOvr>
  <p:extLst>
    <p:ext uri="{DCECCB84-F9BA-43D5-87BE-67443E8EF086}">
      <p15:sldGuideLst xmlns:p15="http://schemas.microsoft.com/office/powerpoint/2012/main">
        <p15:guide id="1" orient="horz" pos="43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Title 1"/>
          <p:cNvSpPr>
            <a:spLocks noGrp="1"/>
          </p:cNvSpPr>
          <p:nvPr>
            <p:ph type="title"/>
          </p:nvPr>
        </p:nvSpPr>
        <p:spPr>
          <a:xfrm>
            <a:off x="280986" y="228600"/>
            <a:ext cx="8577263" cy="387798"/>
          </a:xfrm>
          <a:prstGeom prst="rect">
            <a:avLst/>
          </a:prstGeom>
        </p:spPr>
        <p:txBody>
          <a:bodyPr wrap="square" lIns="0" tIns="0" rIns="0" bIns="0">
            <a:spAutoFit/>
          </a:bodyPr>
          <a:lstStyle>
            <a:lvl1pPr>
              <a:defRPr lang="en-US" sz="2800" dirty="0">
                <a:solidFill>
                  <a:schemeClr val="bg1"/>
                </a:solidFill>
                <a:latin typeface="Meiryo UI" panose="020B0604030504040204" pitchFamily="50" charset="-128"/>
                <a:ea typeface="Meiryo UI" panose="020B0604030504040204" pitchFamily="50" charset="-128"/>
              </a:defRPr>
            </a:lvl1pPr>
          </a:lstStyle>
          <a:p>
            <a:pPr lvl="0"/>
            <a:r>
              <a:rPr lang="en-US" altLang="ja-JP"/>
              <a:t>Click to edit Master title style</a:t>
            </a:r>
            <a:endParaRPr lang="en-US" dirty="0"/>
          </a:p>
        </p:txBody>
      </p:sp>
      <p:sp>
        <p:nvSpPr>
          <p:cNvPr id="10" name="Content Placeholder 9"/>
          <p:cNvSpPr>
            <a:spLocks noGrp="1"/>
          </p:cNvSpPr>
          <p:nvPr>
            <p:ph sz="quarter" idx="10"/>
          </p:nvPr>
        </p:nvSpPr>
        <p:spPr>
          <a:xfrm>
            <a:off x="285750" y="1200150"/>
            <a:ext cx="4057650" cy="3314700"/>
          </a:xfrm>
          <a:prstGeom prst="rect">
            <a:avLst/>
          </a:prstGeom>
        </p:spPr>
        <p:txBody>
          <a:bodyPr lIns="0" tIns="0" rIns="0" bIns="0"/>
          <a:lstStyle>
            <a:lvl1pPr>
              <a:lnSpc>
                <a:spcPct val="100000"/>
              </a:lnSpc>
              <a:spcBef>
                <a:spcPts val="1200"/>
              </a:spcBef>
              <a:buClr>
                <a:srgbClr val="808080"/>
              </a:buClr>
              <a:defRPr sz="1800">
                <a:solidFill>
                  <a:schemeClr val="bg2"/>
                </a:solidFill>
                <a:latin typeface="Meiryo UI" panose="020B0604030504040204" pitchFamily="50" charset="-128"/>
                <a:ea typeface="Meiryo UI" panose="020B0604030504040204" pitchFamily="50" charset="-128"/>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latin typeface="Meiryo UI" panose="020B0604030504040204" pitchFamily="50" charset="-128"/>
                <a:ea typeface="Meiryo UI" panose="020B0604030504040204" pitchFamily="50" charset="-128"/>
              </a:defRPr>
            </a:lvl2pPr>
            <a:lvl3pPr marL="857250" indent="-171450">
              <a:lnSpc>
                <a:spcPct val="100000"/>
              </a:lnSpc>
              <a:spcBef>
                <a:spcPts val="300"/>
              </a:spcBef>
              <a:buClr>
                <a:srgbClr val="808080"/>
              </a:buClr>
              <a:buFont typeface="Wingdings" panose="05000000000000000000" pitchFamily="2" charset="2"/>
              <a:buChar char="§"/>
              <a:defRPr sz="1100">
                <a:solidFill>
                  <a:schemeClr val="bg2"/>
                </a:solidFill>
                <a:latin typeface="Meiryo UI" panose="020B0604030504040204" pitchFamily="50" charset="-128"/>
                <a:ea typeface="Meiryo UI" panose="020B0604030504040204" pitchFamily="50" charset="-128"/>
              </a:defRPr>
            </a:lvl3pPr>
            <a:lvl4pPr marL="1200150" indent="-171450">
              <a:buClr>
                <a:srgbClr val="808080"/>
              </a:buClr>
              <a:buFont typeface="Arial" panose="020B0604020202020204" pitchFamily="34" charset="0"/>
              <a:buChar char="–"/>
              <a:defRPr sz="1400">
                <a:solidFill>
                  <a:schemeClr val="bg2"/>
                </a:solidFill>
              </a:defRPr>
            </a:lvl4pPr>
            <a:lvl5pPr marL="1543050" indent="-171450">
              <a:buClr>
                <a:srgbClr val="808080"/>
              </a:buClr>
              <a:buFont typeface="Arial" panose="020B0604020202020204" pitchFamily="34" charset="0"/>
              <a:buChar char="–"/>
              <a:defRPr sz="1400">
                <a:solidFill>
                  <a:schemeClr val="bg2"/>
                </a:solidFill>
              </a:defRPr>
            </a:lvl5pPr>
          </a:lstStyle>
          <a:p>
            <a:pPr lvl="0"/>
            <a:r>
              <a:rPr lang="en-US" altLang="ja-JP"/>
              <a:t>Click to edit Master text styles</a:t>
            </a:r>
          </a:p>
          <a:p>
            <a:pPr lvl="1"/>
            <a:r>
              <a:rPr lang="en-US" altLang="ja-JP"/>
              <a:t>Second level</a:t>
            </a:r>
          </a:p>
          <a:p>
            <a:pPr lvl="2"/>
            <a:r>
              <a:rPr lang="en-US" altLang="ja-JP"/>
              <a:t>Third level</a:t>
            </a:r>
          </a:p>
        </p:txBody>
      </p:sp>
      <p:sp>
        <p:nvSpPr>
          <p:cNvPr id="11" name="Content Placeholder 9"/>
          <p:cNvSpPr>
            <a:spLocks noGrp="1"/>
          </p:cNvSpPr>
          <p:nvPr>
            <p:ph sz="quarter" idx="11"/>
          </p:nvPr>
        </p:nvSpPr>
        <p:spPr>
          <a:xfrm>
            <a:off x="4800600" y="1200150"/>
            <a:ext cx="4057650" cy="3314700"/>
          </a:xfrm>
          <a:prstGeom prst="rect">
            <a:avLst/>
          </a:prstGeom>
        </p:spPr>
        <p:txBody>
          <a:bodyPr lIns="0" tIns="0" rIns="0" bIns="0"/>
          <a:lstStyle>
            <a:lvl1pPr>
              <a:lnSpc>
                <a:spcPct val="100000"/>
              </a:lnSpc>
              <a:spcBef>
                <a:spcPts val="1200"/>
              </a:spcBef>
              <a:buClr>
                <a:srgbClr val="808080"/>
              </a:buClr>
              <a:defRPr sz="1800">
                <a:solidFill>
                  <a:schemeClr val="bg2"/>
                </a:solidFill>
                <a:latin typeface="Meiryo UI" panose="020B0604030504040204" pitchFamily="50" charset="-128"/>
                <a:ea typeface="Meiryo UI" panose="020B0604030504040204" pitchFamily="50" charset="-128"/>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latin typeface="Meiryo UI" panose="020B0604030504040204" pitchFamily="50" charset="-128"/>
                <a:ea typeface="Meiryo UI" panose="020B0604030504040204" pitchFamily="50" charset="-128"/>
              </a:defRPr>
            </a:lvl2pPr>
            <a:lvl3pPr marL="857250" indent="-171450">
              <a:lnSpc>
                <a:spcPct val="100000"/>
              </a:lnSpc>
              <a:spcBef>
                <a:spcPts val="300"/>
              </a:spcBef>
              <a:buClr>
                <a:srgbClr val="808080"/>
              </a:buClr>
              <a:buFont typeface="Wingdings" panose="05000000000000000000" pitchFamily="2" charset="2"/>
              <a:buChar char="§"/>
              <a:defRPr sz="1100">
                <a:solidFill>
                  <a:schemeClr val="bg2"/>
                </a:solidFill>
                <a:latin typeface="Meiryo UI" panose="020B0604030504040204" pitchFamily="50" charset="-128"/>
                <a:ea typeface="Meiryo UI" panose="020B0604030504040204" pitchFamily="50" charset="-128"/>
              </a:defRPr>
            </a:lvl3pPr>
            <a:lvl4pPr marL="1200150" indent="-171450">
              <a:buClr>
                <a:srgbClr val="808080"/>
              </a:buClr>
              <a:buFont typeface="Arial" panose="020B0604020202020204" pitchFamily="34" charset="0"/>
              <a:buChar char="–"/>
              <a:defRPr sz="1400">
                <a:solidFill>
                  <a:schemeClr val="bg2"/>
                </a:solidFill>
              </a:defRPr>
            </a:lvl4pPr>
            <a:lvl5pPr marL="1543050" indent="-171450">
              <a:buClr>
                <a:srgbClr val="808080"/>
              </a:buClr>
              <a:buFont typeface="Arial" panose="020B0604020202020204" pitchFamily="34" charset="0"/>
              <a:buChar char="–"/>
              <a:defRPr sz="1400">
                <a:solidFill>
                  <a:schemeClr val="bg2"/>
                </a:solidFill>
              </a:defRPr>
            </a:lvl5pPr>
          </a:lstStyle>
          <a:p>
            <a:pPr lvl="0"/>
            <a:r>
              <a:rPr lang="en-US" altLang="ja-JP"/>
              <a:t>Click to edit Master text styles</a:t>
            </a:r>
          </a:p>
          <a:p>
            <a:pPr lvl="1"/>
            <a:r>
              <a:rPr lang="en-US" altLang="ja-JP"/>
              <a:t>Second level</a:t>
            </a:r>
          </a:p>
          <a:p>
            <a:pPr lvl="2"/>
            <a:r>
              <a:rPr lang="en-US" altLang="ja-JP"/>
              <a:t>Third level</a:t>
            </a:r>
          </a:p>
        </p:txBody>
      </p:sp>
    </p:spTree>
    <p:extLst>
      <p:ext uri="{BB962C8B-B14F-4D97-AF65-F5344CB8AC3E}">
        <p14:creationId xmlns:p14="http://schemas.microsoft.com/office/powerpoint/2010/main" val="3789367370"/>
      </p:ext>
    </p:extLst>
  </p:cSld>
  <p:clrMapOvr>
    <a:masterClrMapping/>
  </p:clrMapOvr>
  <p:extLst>
    <p:ext uri="{DCECCB84-F9BA-43D5-87BE-67443E8EF086}">
      <p15:sldGuideLst xmlns:p15="http://schemas.microsoft.com/office/powerpoint/2012/main">
        <p15:guide id="1" orient="horz" pos="75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s w subtitles">
    <p:spTree>
      <p:nvGrpSpPr>
        <p:cNvPr id="1" name=""/>
        <p:cNvGrpSpPr/>
        <p:nvPr/>
      </p:nvGrpSpPr>
      <p:grpSpPr>
        <a:xfrm>
          <a:off x="0" y="0"/>
          <a:ext cx="0" cy="0"/>
          <a:chOff x="0" y="0"/>
          <a:chExt cx="0" cy="0"/>
        </a:xfrm>
      </p:grpSpPr>
      <p:sp>
        <p:nvSpPr>
          <p:cNvPr id="2" name="Title 1"/>
          <p:cNvSpPr>
            <a:spLocks noGrp="1"/>
          </p:cNvSpPr>
          <p:nvPr>
            <p:ph type="title"/>
          </p:nvPr>
        </p:nvSpPr>
        <p:spPr>
          <a:xfrm>
            <a:off x="280986" y="228600"/>
            <a:ext cx="8577263" cy="387798"/>
          </a:xfrm>
          <a:prstGeom prst="rect">
            <a:avLst/>
          </a:prstGeom>
        </p:spPr>
        <p:txBody>
          <a:bodyPr wrap="square" lIns="0" tIns="0" rIns="0" bIns="0">
            <a:spAutoFit/>
          </a:bodyPr>
          <a:lstStyle>
            <a:lvl1pPr>
              <a:defRPr lang="en-US" sz="2800" dirty="0">
                <a:solidFill>
                  <a:schemeClr val="bg1"/>
                </a:solidFill>
                <a:latin typeface="Meiryo UI" panose="020B0604030504040204" pitchFamily="50" charset="-128"/>
                <a:ea typeface="Meiryo UI" panose="020B0604030504040204" pitchFamily="50" charset="-128"/>
              </a:defRPr>
            </a:lvl1pPr>
          </a:lstStyle>
          <a:p>
            <a:pPr lvl="0"/>
            <a:r>
              <a:rPr lang="en-US" altLang="ja-JP"/>
              <a:t>Click to edit Master title style</a:t>
            </a:r>
            <a:endParaRPr lang="en-US" dirty="0"/>
          </a:p>
        </p:txBody>
      </p:sp>
      <p:sp>
        <p:nvSpPr>
          <p:cNvPr id="5" name="Text Placeholder 2"/>
          <p:cNvSpPr>
            <a:spLocks noGrp="1"/>
          </p:cNvSpPr>
          <p:nvPr>
            <p:ph type="body" idx="10"/>
          </p:nvPr>
        </p:nvSpPr>
        <p:spPr>
          <a:xfrm>
            <a:off x="285750" y="971550"/>
            <a:ext cx="4057650" cy="285750"/>
          </a:xfrm>
          <a:prstGeom prst="rect">
            <a:avLst/>
          </a:prstGeom>
        </p:spPr>
        <p:txBody>
          <a:bodyPr lIns="0" tIns="0" rIns="0" bIns="0" anchor="t" anchorCtr="0"/>
          <a:lstStyle>
            <a:lvl1pPr marL="0" indent="0">
              <a:buNone/>
              <a:defRPr sz="2000" b="0">
                <a:solidFill>
                  <a:schemeClr val="bg1"/>
                </a:solidFill>
                <a:latin typeface="Meiryo UI" panose="020B0604030504040204" pitchFamily="50" charset="-128"/>
                <a:ea typeface="Meiryo UI" panose="020B0604030504040204" pitchFamily="50" charset="-128"/>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ja-JP"/>
              <a:t>Click to edit Master text styles</a:t>
            </a:r>
          </a:p>
        </p:txBody>
      </p:sp>
      <p:sp>
        <p:nvSpPr>
          <p:cNvPr id="6" name="Text Placeholder 4"/>
          <p:cNvSpPr>
            <a:spLocks noGrp="1"/>
          </p:cNvSpPr>
          <p:nvPr>
            <p:ph type="body" sz="quarter" idx="3"/>
          </p:nvPr>
        </p:nvSpPr>
        <p:spPr>
          <a:xfrm>
            <a:off x="4780617" y="971550"/>
            <a:ext cx="4077633" cy="285750"/>
          </a:xfrm>
          <a:prstGeom prst="rect">
            <a:avLst/>
          </a:prstGeom>
        </p:spPr>
        <p:txBody>
          <a:bodyPr lIns="0" tIns="0" rIns="0" bIns="0" anchor="t" anchorCtr="0"/>
          <a:lstStyle>
            <a:lvl1pPr marL="0" indent="0">
              <a:buNone/>
              <a:defRPr sz="2000" b="0">
                <a:solidFill>
                  <a:schemeClr val="bg1"/>
                </a:solidFill>
                <a:latin typeface="Meiryo UI" panose="020B0604030504040204" pitchFamily="50" charset="-128"/>
                <a:ea typeface="Meiryo UI" panose="020B0604030504040204" pitchFamily="50" charset="-128"/>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ja-JP"/>
              <a:t>Click to edit Master text styles</a:t>
            </a:r>
          </a:p>
        </p:txBody>
      </p:sp>
      <p:sp>
        <p:nvSpPr>
          <p:cNvPr id="7" name="Content Placeholder 9"/>
          <p:cNvSpPr>
            <a:spLocks noGrp="1"/>
          </p:cNvSpPr>
          <p:nvPr>
            <p:ph sz="quarter" idx="11"/>
          </p:nvPr>
        </p:nvSpPr>
        <p:spPr>
          <a:xfrm>
            <a:off x="285750" y="1428750"/>
            <a:ext cx="4057650" cy="3086100"/>
          </a:xfrm>
          <a:prstGeom prst="rect">
            <a:avLst/>
          </a:prstGeom>
        </p:spPr>
        <p:txBody>
          <a:bodyPr lIns="0" tIns="0" rIns="0" bIns="0"/>
          <a:lstStyle>
            <a:lvl1pPr>
              <a:lnSpc>
                <a:spcPct val="100000"/>
              </a:lnSpc>
              <a:spcBef>
                <a:spcPts val="1200"/>
              </a:spcBef>
              <a:buClr>
                <a:srgbClr val="808080"/>
              </a:buClr>
              <a:defRPr sz="1800">
                <a:solidFill>
                  <a:schemeClr val="bg2"/>
                </a:solidFill>
                <a:latin typeface="Meiryo UI" panose="020B0604030504040204" pitchFamily="50" charset="-128"/>
                <a:ea typeface="Meiryo UI" panose="020B0604030504040204" pitchFamily="50" charset="-128"/>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latin typeface="Meiryo UI" panose="020B0604030504040204" pitchFamily="50" charset="-128"/>
                <a:ea typeface="Meiryo UI" panose="020B0604030504040204" pitchFamily="50" charset="-128"/>
              </a:defRPr>
            </a:lvl2pPr>
            <a:lvl3pPr marL="857250" indent="-171450">
              <a:lnSpc>
                <a:spcPct val="100000"/>
              </a:lnSpc>
              <a:spcBef>
                <a:spcPts val="300"/>
              </a:spcBef>
              <a:buClr>
                <a:srgbClr val="808080"/>
              </a:buClr>
              <a:buFont typeface="Wingdings" panose="05000000000000000000" pitchFamily="2" charset="2"/>
              <a:buChar char="§"/>
              <a:defRPr sz="1100">
                <a:solidFill>
                  <a:schemeClr val="bg2"/>
                </a:solidFill>
                <a:latin typeface="Meiryo UI" panose="020B0604030504040204" pitchFamily="50" charset="-128"/>
                <a:ea typeface="Meiryo UI" panose="020B0604030504040204" pitchFamily="50" charset="-128"/>
              </a:defRPr>
            </a:lvl3pPr>
            <a:lvl4pPr marL="1200150" indent="-171450">
              <a:buClr>
                <a:srgbClr val="808080"/>
              </a:buClr>
              <a:buFont typeface="Arial" panose="020B0604020202020204" pitchFamily="34" charset="0"/>
              <a:buChar char="–"/>
              <a:defRPr sz="1400">
                <a:solidFill>
                  <a:schemeClr val="bg2"/>
                </a:solidFill>
              </a:defRPr>
            </a:lvl4pPr>
            <a:lvl5pPr marL="1543050" indent="-171450">
              <a:buClr>
                <a:srgbClr val="808080"/>
              </a:buClr>
              <a:buFont typeface="Arial" panose="020B0604020202020204" pitchFamily="34" charset="0"/>
              <a:buChar char="–"/>
              <a:defRPr sz="1400">
                <a:solidFill>
                  <a:schemeClr val="bg2"/>
                </a:solidFill>
              </a:defRPr>
            </a:lvl5pPr>
          </a:lstStyle>
          <a:p>
            <a:pPr lvl="0"/>
            <a:r>
              <a:rPr lang="en-US" altLang="ja-JP"/>
              <a:t>Click to edit Master text styles</a:t>
            </a:r>
          </a:p>
          <a:p>
            <a:pPr lvl="1"/>
            <a:r>
              <a:rPr lang="en-US" altLang="ja-JP"/>
              <a:t>Second level</a:t>
            </a:r>
          </a:p>
          <a:p>
            <a:pPr lvl="2"/>
            <a:r>
              <a:rPr lang="en-US" altLang="ja-JP"/>
              <a:t>Third level</a:t>
            </a:r>
          </a:p>
        </p:txBody>
      </p:sp>
      <p:sp>
        <p:nvSpPr>
          <p:cNvPr id="8" name="Content Placeholder 9"/>
          <p:cNvSpPr>
            <a:spLocks noGrp="1"/>
          </p:cNvSpPr>
          <p:nvPr>
            <p:ph sz="quarter" idx="12"/>
          </p:nvPr>
        </p:nvSpPr>
        <p:spPr>
          <a:xfrm>
            <a:off x="4800600" y="1428750"/>
            <a:ext cx="4057650" cy="3086100"/>
          </a:xfrm>
          <a:prstGeom prst="rect">
            <a:avLst/>
          </a:prstGeom>
        </p:spPr>
        <p:txBody>
          <a:bodyPr lIns="0" tIns="0" rIns="0" bIns="0"/>
          <a:lstStyle>
            <a:lvl1pPr>
              <a:lnSpc>
                <a:spcPct val="100000"/>
              </a:lnSpc>
              <a:spcBef>
                <a:spcPts val="1200"/>
              </a:spcBef>
              <a:buClr>
                <a:srgbClr val="808080"/>
              </a:buClr>
              <a:defRPr sz="1800">
                <a:solidFill>
                  <a:schemeClr val="bg2"/>
                </a:solidFill>
                <a:latin typeface="Meiryo UI" panose="020B0604030504040204" pitchFamily="50" charset="-128"/>
                <a:ea typeface="Meiryo UI" panose="020B0604030504040204" pitchFamily="50" charset="-128"/>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latin typeface="Meiryo UI" panose="020B0604030504040204" pitchFamily="50" charset="-128"/>
                <a:ea typeface="Meiryo UI" panose="020B0604030504040204" pitchFamily="50" charset="-128"/>
              </a:defRPr>
            </a:lvl2pPr>
            <a:lvl3pPr marL="857250" indent="-171450">
              <a:lnSpc>
                <a:spcPct val="100000"/>
              </a:lnSpc>
              <a:spcBef>
                <a:spcPts val="300"/>
              </a:spcBef>
              <a:buClr>
                <a:srgbClr val="808080"/>
              </a:buClr>
              <a:buFont typeface="Wingdings" panose="05000000000000000000" pitchFamily="2" charset="2"/>
              <a:buChar char="§"/>
              <a:defRPr sz="1100">
                <a:solidFill>
                  <a:schemeClr val="bg2"/>
                </a:solidFill>
                <a:latin typeface="Meiryo UI" panose="020B0604030504040204" pitchFamily="50" charset="-128"/>
                <a:ea typeface="Meiryo UI" panose="020B0604030504040204" pitchFamily="50" charset="-128"/>
              </a:defRPr>
            </a:lvl3pPr>
            <a:lvl4pPr marL="1200150" indent="-171450">
              <a:buClr>
                <a:srgbClr val="808080"/>
              </a:buClr>
              <a:buFont typeface="Arial" panose="020B0604020202020204" pitchFamily="34" charset="0"/>
              <a:buChar char="–"/>
              <a:defRPr sz="1400">
                <a:solidFill>
                  <a:schemeClr val="bg2"/>
                </a:solidFill>
              </a:defRPr>
            </a:lvl4pPr>
            <a:lvl5pPr marL="1543050" indent="-171450">
              <a:buClr>
                <a:srgbClr val="808080"/>
              </a:buClr>
              <a:buFont typeface="Arial" panose="020B0604020202020204" pitchFamily="34" charset="0"/>
              <a:buChar char="–"/>
              <a:defRPr sz="1400">
                <a:solidFill>
                  <a:schemeClr val="bg2"/>
                </a:solidFill>
              </a:defRPr>
            </a:lvl5pPr>
          </a:lstStyle>
          <a:p>
            <a:pPr lvl="0"/>
            <a:r>
              <a:rPr lang="en-US" altLang="ja-JP"/>
              <a:t>Click to edit Master text styles</a:t>
            </a:r>
          </a:p>
          <a:p>
            <a:pPr lvl="1"/>
            <a:r>
              <a:rPr lang="en-US" altLang="ja-JP"/>
              <a:t>Second level</a:t>
            </a:r>
          </a:p>
          <a:p>
            <a:pPr lvl="2"/>
            <a:r>
              <a:rPr lang="en-US" altLang="ja-JP"/>
              <a:t>Third level</a:t>
            </a:r>
          </a:p>
        </p:txBody>
      </p:sp>
    </p:spTree>
    <p:extLst>
      <p:ext uri="{BB962C8B-B14F-4D97-AF65-F5344CB8AC3E}">
        <p14:creationId xmlns:p14="http://schemas.microsoft.com/office/powerpoint/2010/main" val="1459803902"/>
      </p:ext>
    </p:extLst>
  </p:cSld>
  <p:clrMapOvr>
    <a:masterClrMapping/>
  </p:clrMapOvr>
  <p:extLst>
    <p:ext uri="{DCECCB84-F9BA-43D5-87BE-67443E8EF086}">
      <p15:sldGuideLst xmlns:p15="http://schemas.microsoft.com/office/powerpoint/2012/main">
        <p15:guide id="1" orient="horz" pos="9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End logo slide">
    <p:bg>
      <p:bgPr>
        <a:gradFill>
          <a:gsLst>
            <a:gs pos="0">
              <a:schemeClr val="accent6"/>
            </a:gs>
            <a:gs pos="26000">
              <a:schemeClr val="bg1"/>
            </a:gs>
            <a:gs pos="100000">
              <a:schemeClr val="accent1"/>
            </a:gs>
          </a:gsLst>
          <a:lin ang="27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ED6EC7-6D3E-4027-A733-9B78EBA486D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026378" y="2254304"/>
            <a:ext cx="5093208" cy="660231"/>
          </a:xfrm>
          <a:prstGeom prst="rect">
            <a:avLst/>
          </a:prstGeom>
        </p:spPr>
      </p:pic>
    </p:spTree>
    <p:extLst>
      <p:ext uri="{BB962C8B-B14F-4D97-AF65-F5344CB8AC3E}">
        <p14:creationId xmlns:p14="http://schemas.microsoft.com/office/powerpoint/2010/main" val="181538772"/>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AB27D37-15E3-41A9-A957-27D402BD9F6D}"/>
              </a:ext>
            </a:extLst>
          </p:cNvPr>
          <p:cNvPicPr>
            <a:picLocks noChangeAspect="1"/>
          </p:cNvPicPr>
          <p:nvPr userDrawn="1"/>
        </p:nvPicPr>
        <p:blipFill>
          <a:blip r:embed="rId10">
            <a:extLst>
              <a:ext uri="{28A0092B-C50C-407E-A947-70E740481C1C}">
                <a14:useLocalDpi xmlns:a14="http://schemas.microsoft.com/office/drawing/2010/main"/>
              </a:ext>
            </a:extLst>
          </a:blip>
          <a:stretch>
            <a:fillRect/>
          </a:stretch>
        </p:blipFill>
        <p:spPr>
          <a:xfrm>
            <a:off x="7802309" y="4838808"/>
            <a:ext cx="1078992" cy="140268"/>
          </a:xfrm>
          <a:prstGeom prst="rect">
            <a:avLst/>
          </a:prstGeom>
        </p:spPr>
      </p:pic>
      <p:sp>
        <p:nvSpPr>
          <p:cNvPr id="9" name="fl" descr="                              Dell - Internal Use - Confidential&#10;">
            <a:extLst>
              <a:ext uri="{FF2B5EF4-FFF2-40B4-BE49-F238E27FC236}">
                <a16:creationId xmlns:a16="http://schemas.microsoft.com/office/drawing/2014/main" id="{C12349D9-4471-4E31-806C-77104FAE4D9B}"/>
              </a:ext>
            </a:extLst>
          </p:cNvPr>
          <p:cNvSpPr txBox="1"/>
          <p:nvPr userDrawn="1"/>
        </p:nvSpPr>
        <p:spPr>
          <a:xfrm>
            <a:off x="4200103" y="5022289"/>
            <a:ext cx="743793" cy="69250"/>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500" b="0" i="0" u="none" baseline="0" dirty="0">
                <a:solidFill>
                  <a:srgbClr val="808080"/>
                </a:solidFill>
                <a:latin typeface="Arial" panose="020B0604020202020204" pitchFamily="34" charset="0"/>
              </a:rPr>
              <a:t>© Copyright 2020 Dell Inc.</a:t>
            </a:r>
          </a:p>
        </p:txBody>
      </p:sp>
      <p:sp>
        <p:nvSpPr>
          <p:cNvPr id="10" name="TextBox 19">
            <a:extLst>
              <a:ext uri="{FF2B5EF4-FFF2-40B4-BE49-F238E27FC236}">
                <a16:creationId xmlns:a16="http://schemas.microsoft.com/office/drawing/2014/main" id="{0380EF68-B6F5-41C0-995D-31C61E9C8EC0}"/>
              </a:ext>
            </a:extLst>
          </p:cNvPr>
          <p:cNvSpPr txBox="1"/>
          <p:nvPr userDrawn="1"/>
        </p:nvSpPr>
        <p:spPr>
          <a:xfrm>
            <a:off x="3857667" y="5023059"/>
            <a:ext cx="76944" cy="69250"/>
          </a:xfrm>
          <a:prstGeom prst="rect">
            <a:avLst/>
          </a:prstGeom>
        </p:spPr>
        <p:txBody>
          <a:bodyPr vert="horz" wrap="none" lIns="0" tIns="0" rIns="0" bIns="0" rtlCol="0" anchor="ctr" anchorCtr="0">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r" rtl="0" fontAlgn="base">
              <a:lnSpc>
                <a:spcPct val="90000"/>
              </a:lnSpc>
              <a:spcBef>
                <a:spcPct val="0"/>
              </a:spcBef>
              <a:spcAft>
                <a:spcPct val="0"/>
              </a:spcAft>
              <a:buClr>
                <a:schemeClr val="bg1"/>
              </a:buClr>
            </a:pPr>
            <a:fld id="{58EC7406-F4CC-4ABF-902E-2AF4E70E5C0F}" type="slidenum">
              <a:rPr lang="en-US" sz="500" b="0" kern="1200" smtClean="0">
                <a:solidFill>
                  <a:srgbClr val="808080"/>
                </a:solidFill>
                <a:latin typeface="Arial" panose="020B0604020202020204" pitchFamily="34" charset="0"/>
                <a:ea typeface="+mn-ea"/>
                <a:cs typeface="+mn-cs"/>
              </a:rPr>
              <a:pPr algn="r" rtl="0" fontAlgn="base">
                <a:lnSpc>
                  <a:spcPct val="90000"/>
                </a:lnSpc>
                <a:spcBef>
                  <a:spcPct val="0"/>
                </a:spcBef>
                <a:spcAft>
                  <a:spcPct val="0"/>
                </a:spcAft>
                <a:buClr>
                  <a:schemeClr val="bg1"/>
                </a:buClr>
              </a:pPr>
              <a:t>‹#›</a:t>
            </a:fld>
            <a:endParaRPr lang="en-US" sz="500" b="0" kern="1200" dirty="0" err="1">
              <a:solidFill>
                <a:srgbClr val="808080"/>
              </a:solidFill>
              <a:latin typeface="Arial" panose="020B0604020202020204" pitchFamily="34" charset="0"/>
              <a:ea typeface="+mn-ea"/>
              <a:cs typeface="+mn-cs"/>
            </a:endParaRPr>
          </a:p>
        </p:txBody>
      </p:sp>
    </p:spTree>
    <p:extLst>
      <p:ext uri="{BB962C8B-B14F-4D97-AF65-F5344CB8AC3E}">
        <p14:creationId xmlns:p14="http://schemas.microsoft.com/office/powerpoint/2010/main" val="4048717320"/>
      </p:ext>
    </p:extLst>
  </p:cSld>
  <p:clrMap bg1="lt1" tx1="dk1" bg2="lt2" tx2="dk2" accent1="accent1" accent2="accent2" accent3="accent3" accent4="accent4" accent5="accent5" accent6="accent6" hlink="hlink" folHlink="folHlink"/>
  <p:sldLayoutIdLst>
    <p:sldLayoutId id="2147483728" r:id="rId1"/>
    <p:sldLayoutId id="2147483662" r:id="rId2"/>
    <p:sldLayoutId id="2147483673" r:id="rId3"/>
    <p:sldLayoutId id="2147483672" r:id="rId4"/>
    <p:sldLayoutId id="2147483713" r:id="rId5"/>
    <p:sldLayoutId id="2147483724" r:id="rId6"/>
    <p:sldLayoutId id="2147483725" r:id="rId7"/>
    <p:sldLayoutId id="2147483727" r:id="rId8"/>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orient="horz" pos="1620" userDrawn="1">
          <p15:clr>
            <a:srgbClr val="F26B43"/>
          </p15:clr>
        </p15:guide>
        <p15:guide id="3" pos="180" userDrawn="1">
          <p15:clr>
            <a:srgbClr val="F26B43"/>
          </p15:clr>
        </p15:guide>
        <p15:guide id="4" pos="55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github3732012/Piper-Personal-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6.png"/><Relationship Id="rId4" Type="http://schemas.openxmlformats.org/officeDocument/2006/relationships/image" Target="../media/image11.tm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2190" y="516636"/>
            <a:ext cx="8222105" cy="626325"/>
          </a:xfrm>
        </p:spPr>
        <p:txBody>
          <a:bodyPr anchor="t" anchorCtr="0"/>
          <a:lstStyle/>
          <a:p>
            <a:r>
              <a:rPr lang="en-US" altLang="ja-JP" dirty="0">
                <a:latin typeface="メイリオ" panose="020B0604030504040204" pitchFamily="50" charset="-128"/>
                <a:ea typeface="メイリオ" panose="020B0604030504040204" pitchFamily="50" charset="-128"/>
                <a:cs typeface="Calibri" panose="020F0502020204030204" pitchFamily="34" charset="0"/>
              </a:rPr>
              <a:t>Piper Wave3 Personal Project</a:t>
            </a:r>
          </a:p>
        </p:txBody>
      </p:sp>
      <p:sp>
        <p:nvSpPr>
          <p:cNvPr id="3" name="Title 3">
            <a:extLst>
              <a:ext uri="{FF2B5EF4-FFF2-40B4-BE49-F238E27FC236}">
                <a16:creationId xmlns:a16="http://schemas.microsoft.com/office/drawing/2014/main" id="{8A359A93-4B3A-4EE7-ABB6-5D7FE3FE1A43}"/>
              </a:ext>
            </a:extLst>
          </p:cNvPr>
          <p:cNvSpPr txBox="1">
            <a:spLocks/>
          </p:cNvSpPr>
          <p:nvPr/>
        </p:nvSpPr>
        <p:spPr>
          <a:xfrm>
            <a:off x="320239" y="4079299"/>
            <a:ext cx="8703392" cy="786369"/>
          </a:xfrm>
          <a:prstGeom prst="rect">
            <a:avLst/>
          </a:prstGeom>
        </p:spPr>
        <p:txBody>
          <a:bodyPr lIns="0" tIns="0" rIns="0" bIns="0" anchor="t" anchorCtr="0">
            <a:spAutoFit/>
          </a:bodyPr>
          <a:lstStyle>
            <a:lvl1pPr algn="l" defTabSz="685800" rtl="0" eaLnBrk="1" latinLnBrk="0" hangingPunct="1">
              <a:lnSpc>
                <a:spcPct val="90000"/>
              </a:lnSpc>
              <a:spcBef>
                <a:spcPct val="0"/>
              </a:spcBef>
              <a:buNone/>
              <a:defRPr kumimoji="1" sz="4400" kern="1200">
                <a:solidFill>
                  <a:schemeClr val="tx2"/>
                </a:solidFill>
                <a:effectLst>
                  <a:glow rad="12700">
                    <a:schemeClr val="accent1">
                      <a:alpha val="40000"/>
                    </a:schemeClr>
                  </a:glow>
                </a:effectLst>
                <a:latin typeface="Meiryo UI" panose="020B0604030504040204" pitchFamily="50" charset="-128"/>
                <a:ea typeface="Meiryo UI" panose="020B0604030504040204" pitchFamily="50" charset="-128"/>
                <a:cs typeface="+mj-cs"/>
              </a:defRPr>
            </a:lvl1pPr>
          </a:lstStyle>
          <a:p>
            <a:r>
              <a:rPr lang="en-US" altLang="ja-JP" sz="2800" dirty="0">
                <a:latin typeface="メイリオ" panose="020B0604030504040204" pitchFamily="50" charset="-128"/>
                <a:ea typeface="メイリオ" panose="020B0604030504040204" pitchFamily="50" charset="-128"/>
                <a:cs typeface="Calibri" panose="020F0502020204030204" pitchFamily="34" charset="0"/>
              </a:rPr>
              <a:t>2020.7.31</a:t>
            </a:r>
          </a:p>
          <a:p>
            <a:r>
              <a:rPr lang="en-US" altLang="ja-JP" sz="2800" dirty="0">
                <a:latin typeface="メイリオ" panose="020B0604030504040204" pitchFamily="50" charset="-128"/>
                <a:ea typeface="メイリオ" panose="020B0604030504040204" pitchFamily="50" charset="-128"/>
                <a:cs typeface="Calibri" panose="020F0502020204030204" pitchFamily="34" charset="0"/>
              </a:rPr>
              <a:t>MDC </a:t>
            </a:r>
            <a:r>
              <a:rPr lang="ja-JP" altLang="en-US" sz="2800" dirty="0">
                <a:latin typeface="メイリオ" panose="020B0604030504040204" pitchFamily="50" charset="-128"/>
                <a:ea typeface="メイリオ" panose="020B0604030504040204" pitchFamily="50" charset="-128"/>
                <a:cs typeface="Calibri" panose="020F0502020204030204" pitchFamily="34" charset="0"/>
              </a:rPr>
              <a:t>山下 亮</a:t>
            </a:r>
            <a:endParaRPr lang="en-US" altLang="ja-JP" sz="2800" dirty="0">
              <a:latin typeface="メイリオ" panose="020B0604030504040204" pitchFamily="50" charset="-128"/>
              <a:ea typeface="メイリオ" panose="020B0604030504040204" pitchFamily="50" charset="-128"/>
              <a:cs typeface="Calibri" panose="020F0502020204030204" pitchFamily="34" charset="0"/>
            </a:endParaRPr>
          </a:p>
        </p:txBody>
      </p:sp>
    </p:spTree>
    <p:extLst>
      <p:ext uri="{BB962C8B-B14F-4D97-AF65-F5344CB8AC3E}">
        <p14:creationId xmlns:p14="http://schemas.microsoft.com/office/powerpoint/2010/main" val="272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B2B4-443D-402E-82DA-C8BBA4E733D7}"/>
              </a:ext>
            </a:extLst>
          </p:cNvPr>
          <p:cNvSpPr>
            <a:spLocks noGrp="1"/>
          </p:cNvSpPr>
          <p:nvPr>
            <p:ph type="title"/>
          </p:nvPr>
        </p:nvSpPr>
        <p:spPr>
          <a:xfrm>
            <a:off x="285750" y="228600"/>
            <a:ext cx="8476000" cy="398571"/>
          </a:xfrm>
        </p:spPr>
        <p:txBody>
          <a:bodyPr/>
          <a:lstStyle/>
          <a:p>
            <a:r>
              <a:rPr kumimoji="1" lang="ja-JP" altLang="en-US" dirty="0">
                <a:latin typeface="メイリオ" panose="020B0604030504040204" pitchFamily="50" charset="-128"/>
                <a:ea typeface="メイリオ" panose="020B0604030504040204" pitchFamily="50" charset="-128"/>
              </a:rPr>
              <a:t>始めるにあたり</a:t>
            </a:r>
          </a:p>
        </p:txBody>
      </p:sp>
      <p:sp>
        <p:nvSpPr>
          <p:cNvPr id="3" name="TextBox 2">
            <a:extLst>
              <a:ext uri="{FF2B5EF4-FFF2-40B4-BE49-F238E27FC236}">
                <a16:creationId xmlns:a16="http://schemas.microsoft.com/office/drawing/2014/main" id="{2FE427FD-9B9C-4611-9FB6-6CF2F700F3BC}"/>
              </a:ext>
            </a:extLst>
          </p:cNvPr>
          <p:cNvSpPr txBox="1"/>
          <p:nvPr/>
        </p:nvSpPr>
        <p:spPr>
          <a:xfrm>
            <a:off x="517161" y="711696"/>
            <a:ext cx="8177134" cy="4278094"/>
          </a:xfrm>
          <a:prstGeom prst="rect">
            <a:avLst/>
          </a:prstGeom>
          <a:noFill/>
        </p:spPr>
        <p:txBody>
          <a:bodyPr wrap="square" lIns="0" tIns="0" rIns="0" bIns="0" rtlCol="0">
            <a:spAutoFit/>
          </a:bodyPr>
          <a:lstStyle/>
          <a:p>
            <a:pPr marL="457200" indent="-457200">
              <a:buFont typeface="Wingdings" panose="05000000000000000000" pitchFamily="2" charset="2"/>
              <a:buChar char="Ø"/>
            </a:pPr>
            <a:r>
              <a:rPr kumimoji="1" lang="ja-JP" altLang="en-US" sz="2000" b="1" dirty="0">
                <a:latin typeface="メイリオ" panose="020B0604030504040204" pitchFamily="50" charset="-128"/>
                <a:ea typeface="メイリオ" panose="020B0604030504040204" pitchFamily="50" charset="-128"/>
              </a:rPr>
              <a:t>自分に何ができるかを考えて、高くは望まない</a:t>
            </a:r>
            <a:endParaRPr kumimoji="1" lang="en-US" altLang="ja-JP" sz="2000" b="1" dirty="0">
              <a:latin typeface="メイリオ" panose="020B0604030504040204" pitchFamily="50" charset="-128"/>
              <a:ea typeface="メイリオ" panose="020B0604030504040204" pitchFamily="50" charset="-128"/>
            </a:endParaRPr>
          </a:p>
          <a:p>
            <a:pPr marL="800100" lvl="1" indent="-457200">
              <a:buFont typeface="Wingdings" panose="05000000000000000000" pitchFamily="2" charset="2"/>
              <a:buChar char="ü"/>
            </a:pPr>
            <a:r>
              <a:rPr kumimoji="1" lang="ja-JP" altLang="en-US" sz="1400" dirty="0">
                <a:latin typeface="メイリオ" panose="020B0604030504040204" pitchFamily="50" charset="-128"/>
                <a:ea typeface="メイリオ" panose="020B0604030504040204" pitchFamily="50" charset="-128"/>
              </a:rPr>
              <a:t>プログラミング経験はゼロ</a:t>
            </a:r>
            <a:endParaRPr kumimoji="1" lang="en-US" altLang="ja-JP" sz="1400" dirty="0">
              <a:latin typeface="メイリオ" panose="020B0604030504040204" pitchFamily="50" charset="-128"/>
              <a:ea typeface="メイリオ" panose="020B0604030504040204" pitchFamily="50" charset="-128"/>
            </a:endParaRPr>
          </a:p>
          <a:p>
            <a:pPr marL="800100" lvl="1" indent="-457200">
              <a:buFont typeface="Wingdings" panose="05000000000000000000" pitchFamily="2" charset="2"/>
              <a:buChar char="ü"/>
            </a:pPr>
            <a:r>
              <a:rPr kumimoji="1" lang="ja-JP" altLang="en-US" sz="1400" dirty="0">
                <a:latin typeface="メイリオ" panose="020B0604030504040204" pitchFamily="50" charset="-128"/>
                <a:ea typeface="メイリオ" panose="020B0604030504040204" pitchFamily="50" charset="-128"/>
              </a:rPr>
              <a:t>クラウドを使ったこともない</a:t>
            </a:r>
            <a:endParaRPr kumimoji="1" lang="en-US" altLang="ja-JP" sz="1400" dirty="0">
              <a:latin typeface="メイリオ" panose="020B0604030504040204" pitchFamily="50" charset="-128"/>
              <a:ea typeface="メイリオ" panose="020B0604030504040204" pitchFamily="50" charset="-128"/>
            </a:endParaRPr>
          </a:p>
          <a:p>
            <a:pPr marL="457200" indent="-457200">
              <a:buFont typeface="Wingdings" panose="05000000000000000000" pitchFamily="2" charset="2"/>
              <a:buChar char="Ø"/>
            </a:pPr>
            <a:endParaRPr kumimoji="1" lang="en-US" altLang="ja-JP" sz="2000" b="1" dirty="0">
              <a:latin typeface="メイリオ" panose="020B0604030504040204" pitchFamily="50" charset="-128"/>
              <a:ea typeface="メイリオ" panose="020B0604030504040204" pitchFamily="50" charset="-128"/>
            </a:endParaRPr>
          </a:p>
          <a:p>
            <a:pPr marL="457200" indent="-457200">
              <a:buFont typeface="Wingdings" panose="05000000000000000000" pitchFamily="2" charset="2"/>
              <a:buChar char="Ø"/>
            </a:pPr>
            <a:r>
              <a:rPr kumimoji="1" lang="en-US" altLang="ja-JP" sz="2000" b="1" dirty="0">
                <a:latin typeface="メイリオ" panose="020B0604030504040204" pitchFamily="50" charset="-128"/>
                <a:ea typeface="メイリオ" panose="020B0604030504040204" pitchFamily="50" charset="-128"/>
              </a:rPr>
              <a:t>Lab</a:t>
            </a:r>
            <a:r>
              <a:rPr kumimoji="1" lang="ja-JP" altLang="en-US" sz="2000" b="1" dirty="0">
                <a:latin typeface="メイリオ" panose="020B0604030504040204" pitchFamily="50" charset="-128"/>
                <a:ea typeface="メイリオ" panose="020B0604030504040204" pitchFamily="50" charset="-128"/>
              </a:rPr>
              <a:t>でやったことを活用する</a:t>
            </a:r>
            <a:endParaRPr kumimoji="1" lang="en-US" altLang="ja-JP" sz="2000" b="1" dirty="0">
              <a:latin typeface="メイリオ" panose="020B0604030504040204" pitchFamily="50" charset="-128"/>
              <a:ea typeface="メイリオ" panose="020B0604030504040204" pitchFamily="50" charset="-128"/>
            </a:endParaRPr>
          </a:p>
          <a:p>
            <a:pPr marL="800100" lvl="1" indent="-457200">
              <a:buFont typeface="Wingdings" panose="05000000000000000000" pitchFamily="2" charset="2"/>
              <a:buChar char="ü"/>
            </a:pPr>
            <a:r>
              <a:rPr kumimoji="1" lang="en-US" altLang="ja-JP" sz="1400" dirty="0">
                <a:latin typeface="メイリオ" panose="020B0604030504040204" pitchFamily="50" charset="-128"/>
                <a:ea typeface="メイリオ" panose="020B0604030504040204" pitchFamily="50" charset="-128"/>
              </a:rPr>
              <a:t>Lab12-13</a:t>
            </a:r>
            <a:r>
              <a:rPr kumimoji="1" lang="ja-JP" altLang="en-US" sz="1400" dirty="0">
                <a:latin typeface="メイリオ" panose="020B0604030504040204" pitchFamily="50" charset="-128"/>
                <a:ea typeface="メイリオ" panose="020B0604030504040204" pitchFamily="50" charset="-128"/>
              </a:rPr>
              <a:t> </a:t>
            </a:r>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 </a:t>
            </a:r>
            <a:r>
              <a:rPr kumimoji="1" lang="en-US" altLang="ja-JP" sz="1400" dirty="0" err="1">
                <a:latin typeface="メイリオ" panose="020B0604030504040204" pitchFamily="50" charset="-128"/>
                <a:ea typeface="メイリオ" panose="020B0604030504040204" pitchFamily="50" charset="-128"/>
              </a:rPr>
              <a:t>RPi</a:t>
            </a:r>
            <a:r>
              <a:rPr kumimoji="1" lang="en-US" altLang="ja-JP" sz="1400" dirty="0">
                <a:latin typeface="メイリオ" panose="020B0604030504040204" pitchFamily="50" charset="-128"/>
                <a:ea typeface="メイリオ" panose="020B0604030504040204" pitchFamily="50" charset="-128"/>
              </a:rPr>
              <a:t> Hands on Labs</a:t>
            </a:r>
            <a:r>
              <a:rPr kumimoji="1" lang="ja-JP" altLang="en-US" sz="1400" dirty="0">
                <a:latin typeface="メイリオ" panose="020B0604030504040204" pitchFamily="50" charset="-128"/>
                <a:ea typeface="メイリオ" panose="020B0604030504040204" pitchFamily="50" charset="-128"/>
              </a:rPr>
              <a:t> 「</a:t>
            </a:r>
            <a:r>
              <a:rPr kumimoji="1" lang="en-US" altLang="ja-JP" sz="1400" dirty="0">
                <a:latin typeface="メイリオ" panose="020B0604030504040204" pitchFamily="50" charset="-128"/>
                <a:ea typeface="メイリオ" panose="020B0604030504040204" pitchFamily="50" charset="-128"/>
              </a:rPr>
              <a:t>Lab 8: Push - MQTT</a:t>
            </a:r>
            <a:r>
              <a:rPr kumimoji="1" lang="ja-JP" altLang="en-US" sz="1400" dirty="0">
                <a:latin typeface="メイリオ" panose="020B0604030504040204" pitchFamily="50" charset="-128"/>
                <a:ea typeface="メイリオ" panose="020B0604030504040204" pitchFamily="50" charset="-128"/>
              </a:rPr>
              <a:t>」を参考</a:t>
            </a:r>
            <a:endParaRPr kumimoji="1" lang="en-US" altLang="ja-JP" sz="1400" dirty="0">
              <a:latin typeface="メイリオ" panose="020B0604030504040204" pitchFamily="50" charset="-128"/>
              <a:ea typeface="メイリオ" panose="020B0604030504040204" pitchFamily="50" charset="-128"/>
            </a:endParaRPr>
          </a:p>
          <a:p>
            <a:pPr marL="457200" indent="-457200">
              <a:buFont typeface="Wingdings" panose="05000000000000000000" pitchFamily="2" charset="2"/>
              <a:buChar char="Ø"/>
            </a:pPr>
            <a:endParaRPr kumimoji="1" lang="en-US" altLang="ja-JP" sz="2000" b="1" dirty="0">
              <a:latin typeface="メイリオ" panose="020B0604030504040204" pitchFamily="50" charset="-128"/>
              <a:ea typeface="メイリオ" panose="020B0604030504040204" pitchFamily="50" charset="-128"/>
            </a:endParaRPr>
          </a:p>
          <a:p>
            <a:pPr marL="457200" indent="-457200">
              <a:buFont typeface="Wingdings" panose="05000000000000000000" pitchFamily="2" charset="2"/>
              <a:buChar char="Ø"/>
            </a:pPr>
            <a:r>
              <a:rPr kumimoji="1" lang="ja-JP" altLang="en-US" sz="2000" b="1" dirty="0">
                <a:latin typeface="メイリオ" panose="020B0604030504040204" pitchFamily="50" charset="-128"/>
                <a:ea typeface="メイリオ" panose="020B0604030504040204" pitchFamily="50" charset="-128"/>
              </a:rPr>
              <a:t>使い道があるかどうかは別として、とりあえず必須条件を満たすものを作る</a:t>
            </a:r>
            <a:endParaRPr kumimoji="1" lang="en-US" altLang="ja-JP" sz="2000" b="1" dirty="0">
              <a:latin typeface="メイリオ" panose="020B0604030504040204" pitchFamily="50" charset="-128"/>
              <a:ea typeface="メイリオ" panose="020B0604030504040204" pitchFamily="50" charset="-128"/>
            </a:endParaRPr>
          </a:p>
          <a:p>
            <a:pPr marL="800100" lvl="1" indent="-457200">
              <a:buFont typeface="Wingdings" panose="05000000000000000000" pitchFamily="2" charset="2"/>
              <a:buChar char="ü"/>
            </a:pPr>
            <a:r>
              <a:rPr kumimoji="1" lang="en-US" altLang="ja-JP" sz="1400" dirty="0">
                <a:latin typeface="メイリオ" panose="020B0604030504040204" pitchFamily="50" charset="-128"/>
                <a:ea typeface="メイリオ" panose="020B0604030504040204" pitchFamily="50" charset="-128"/>
              </a:rPr>
              <a:t>Raspberry Pi</a:t>
            </a:r>
            <a:r>
              <a:rPr kumimoji="1" lang="ja-JP" altLang="en-US" sz="1400" dirty="0">
                <a:latin typeface="メイリオ" panose="020B0604030504040204" pitchFamily="50" charset="-128"/>
                <a:ea typeface="メイリオ" panose="020B0604030504040204" pitchFamily="50" charset="-128"/>
              </a:rPr>
              <a:t>に取り付けたセンサーからデータを読み取る</a:t>
            </a:r>
            <a:endParaRPr kumimoji="1" lang="en-US" altLang="ja-JP" sz="1400" dirty="0">
              <a:latin typeface="メイリオ" panose="020B0604030504040204" pitchFamily="50" charset="-128"/>
              <a:ea typeface="メイリオ" panose="020B0604030504040204" pitchFamily="50" charset="-128"/>
            </a:endParaRPr>
          </a:p>
          <a:p>
            <a:pPr marL="800100" lvl="1" indent="-457200">
              <a:buFont typeface="Wingdings" panose="05000000000000000000" pitchFamily="2" charset="2"/>
              <a:buChar char="ü"/>
            </a:pPr>
            <a:r>
              <a:rPr kumimoji="1" lang="ja-JP" altLang="en-US" sz="1400" dirty="0">
                <a:latin typeface="メイリオ" panose="020B0604030504040204" pitchFamily="50" charset="-128"/>
                <a:ea typeface="メイリオ" panose="020B0604030504040204" pitchFamily="50" charset="-128"/>
              </a:rPr>
              <a:t>そのデータを</a:t>
            </a:r>
            <a:r>
              <a:rPr kumimoji="1" lang="en-US" altLang="ja-JP" sz="1400" dirty="0">
                <a:latin typeface="メイリオ" panose="020B0604030504040204" pitchFamily="50" charset="-128"/>
                <a:ea typeface="メイリオ" panose="020B0604030504040204" pitchFamily="50" charset="-128"/>
              </a:rPr>
              <a:t>CLOUD</a:t>
            </a:r>
            <a:r>
              <a:rPr kumimoji="1" lang="ja-JP" altLang="en-US" sz="1400" dirty="0">
                <a:latin typeface="メイリオ" panose="020B0604030504040204" pitchFamily="50" charset="-128"/>
                <a:ea typeface="メイリオ" panose="020B0604030504040204" pitchFamily="50" charset="-128"/>
              </a:rPr>
              <a:t>と連携させる</a:t>
            </a:r>
            <a:endParaRPr kumimoji="1" lang="en-US" altLang="ja-JP" sz="1400" dirty="0">
              <a:latin typeface="メイリオ" panose="020B0604030504040204" pitchFamily="50" charset="-128"/>
              <a:ea typeface="メイリオ" panose="020B0604030504040204" pitchFamily="50" charset="-128"/>
            </a:endParaRPr>
          </a:p>
          <a:p>
            <a:pPr marL="800100" lvl="1" indent="-457200">
              <a:buFont typeface="Wingdings" panose="05000000000000000000" pitchFamily="2" charset="2"/>
              <a:buChar char="ü"/>
            </a:pPr>
            <a:r>
              <a:rPr kumimoji="1" lang="en-US" altLang="ja-JP" sz="1400" dirty="0">
                <a:latin typeface="メイリオ" panose="020B0604030504040204" pitchFamily="50" charset="-128"/>
                <a:ea typeface="メイリオ" panose="020B0604030504040204" pitchFamily="50" charset="-128"/>
              </a:rPr>
              <a:t>Code</a:t>
            </a:r>
            <a:r>
              <a:rPr kumimoji="1" lang="ja-JP" altLang="en-US" sz="1400" dirty="0">
                <a:latin typeface="メイリオ" panose="020B0604030504040204" pitchFamily="50" charset="-128"/>
                <a:ea typeface="メイリオ" panose="020B0604030504040204" pitchFamily="50" charset="-128"/>
              </a:rPr>
              <a:t>を</a:t>
            </a:r>
            <a:r>
              <a:rPr kumimoji="1" lang="en-US" altLang="ja-JP" sz="1400" dirty="0" err="1">
                <a:latin typeface="メイリオ" panose="020B0604030504040204" pitchFamily="50" charset="-128"/>
                <a:ea typeface="メイリオ" panose="020B0604030504040204" pitchFamily="50" charset="-128"/>
              </a:rPr>
              <a:t>Github</a:t>
            </a:r>
            <a:r>
              <a:rPr kumimoji="1" lang="ja-JP" altLang="en-US" sz="1400" dirty="0">
                <a:latin typeface="メイリオ" panose="020B0604030504040204" pitchFamily="50" charset="-128"/>
                <a:ea typeface="メイリオ" panose="020B0604030504040204" pitchFamily="50" charset="-128"/>
              </a:rPr>
              <a:t>に保存</a:t>
            </a:r>
            <a:endParaRPr kumimoji="1" lang="en-US" altLang="ja-JP" sz="1400" dirty="0">
              <a:latin typeface="メイリオ" panose="020B0604030504040204" pitchFamily="50" charset="-128"/>
              <a:ea typeface="メイリオ" panose="020B0604030504040204" pitchFamily="50" charset="-128"/>
            </a:endParaRPr>
          </a:p>
          <a:p>
            <a:pPr marL="800100" lvl="1" indent="-457200">
              <a:buFont typeface="Wingdings" panose="05000000000000000000" pitchFamily="2" charset="2"/>
              <a:buChar char="ü"/>
            </a:pPr>
            <a:r>
              <a:rPr kumimoji="1" lang="ja-JP" altLang="en-US" sz="1400" dirty="0">
                <a:latin typeface="メイリオ" panose="020B0604030504040204" pitchFamily="50" charset="-128"/>
                <a:ea typeface="メイリオ" panose="020B0604030504040204" pitchFamily="50" charset="-128"/>
              </a:rPr>
              <a:t>発表用の資料作成 </a:t>
            </a:r>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発表時間は</a:t>
            </a:r>
            <a:r>
              <a:rPr kumimoji="1" lang="en-US" altLang="ja-JP" sz="1400" dirty="0">
                <a:latin typeface="メイリオ" panose="020B0604030504040204" pitchFamily="50" charset="-128"/>
                <a:ea typeface="メイリオ" panose="020B0604030504040204" pitchFamily="50" charset="-128"/>
              </a:rPr>
              <a:t>20</a:t>
            </a:r>
            <a:r>
              <a:rPr kumimoji="1" lang="ja-JP" altLang="en-US" sz="1400" dirty="0">
                <a:latin typeface="メイリオ" panose="020B0604030504040204" pitchFamily="50" charset="-128"/>
                <a:ea typeface="メイリオ" panose="020B0604030504040204" pitchFamily="50" charset="-128"/>
              </a:rPr>
              <a:t>分</a:t>
            </a:r>
            <a:r>
              <a:rPr kumimoji="1" lang="en-US" altLang="ja-JP" sz="1400" dirty="0">
                <a:latin typeface="メイリオ" panose="020B0604030504040204" pitchFamily="50" charset="-128"/>
                <a:ea typeface="メイリオ" panose="020B0604030504040204" pitchFamily="50" charset="-128"/>
              </a:rPr>
              <a:t>)</a:t>
            </a:r>
          </a:p>
          <a:p>
            <a:pPr lvl="1"/>
            <a:r>
              <a:rPr lang="en-US" altLang="ja-JP" sz="2000" dirty="0">
                <a:hlinkClick r:id="rId2"/>
              </a:rPr>
              <a:t>https://github.com/github3732012/Piper-Personal-Project</a:t>
            </a:r>
            <a:endParaRPr kumimoji="1" lang="en-US" altLang="ja-JP" sz="2000" b="1" dirty="0">
              <a:latin typeface="メイリオ" panose="020B0604030504040204" pitchFamily="50" charset="-128"/>
              <a:ea typeface="メイリオ" panose="020B0604030504040204" pitchFamily="50" charset="-128"/>
            </a:endParaRPr>
          </a:p>
          <a:p>
            <a:pPr marL="457200" indent="-457200">
              <a:buFont typeface="Wingdings" panose="05000000000000000000" pitchFamily="2" charset="2"/>
              <a:buChar char="Ø"/>
            </a:pPr>
            <a:endParaRPr kumimoji="1" lang="en-US" altLang="ja-JP" sz="2000" b="1" dirty="0">
              <a:latin typeface="メイリオ" panose="020B0604030504040204" pitchFamily="50" charset="-128"/>
              <a:ea typeface="メイリオ" panose="020B0604030504040204" pitchFamily="50" charset="-128"/>
            </a:endParaRPr>
          </a:p>
          <a:p>
            <a:pPr marL="457200" indent="-457200">
              <a:buFont typeface="Wingdings" panose="05000000000000000000" pitchFamily="2" charset="2"/>
              <a:buChar char="Ø"/>
            </a:pPr>
            <a:r>
              <a:rPr kumimoji="1" lang="ja-JP" altLang="en-US" sz="2000" b="1" dirty="0">
                <a:latin typeface="メイリオ" panose="020B0604030504040204" pitchFamily="50" charset="-128"/>
                <a:ea typeface="メイリオ" panose="020B0604030504040204" pitchFamily="50" charset="-128"/>
              </a:rPr>
              <a:t>そのうえで、余力があれば機能拡張をしていく</a:t>
            </a:r>
            <a:endParaRPr kumimoji="1" lang="en-US" altLang="ja-JP"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0532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雲 40">
            <a:extLst>
              <a:ext uri="{FF2B5EF4-FFF2-40B4-BE49-F238E27FC236}">
                <a16:creationId xmlns:a16="http://schemas.microsoft.com/office/drawing/2014/main" id="{F0701F00-F7C1-4C57-B0BF-B01E3432E084}"/>
              </a:ext>
            </a:extLst>
          </p:cNvPr>
          <p:cNvSpPr/>
          <p:nvPr/>
        </p:nvSpPr>
        <p:spPr>
          <a:xfrm>
            <a:off x="2285366" y="577114"/>
            <a:ext cx="3145990" cy="2459238"/>
          </a:xfrm>
          <a:prstGeom prst="cloud">
            <a:avLst/>
          </a:prstGeom>
          <a:solidFill>
            <a:schemeClr val="accent6">
              <a:lumMod val="20000"/>
              <a:lumOff val="80000"/>
            </a:schemeClr>
          </a:solidFill>
          <a:ln w="127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sp>
        <p:nvSpPr>
          <p:cNvPr id="67" name="雲 66">
            <a:extLst>
              <a:ext uri="{FF2B5EF4-FFF2-40B4-BE49-F238E27FC236}">
                <a16:creationId xmlns:a16="http://schemas.microsoft.com/office/drawing/2014/main" id="{AF0653E3-C10A-4349-9DEC-5F4373D1936B}"/>
              </a:ext>
            </a:extLst>
          </p:cNvPr>
          <p:cNvSpPr/>
          <p:nvPr/>
        </p:nvSpPr>
        <p:spPr>
          <a:xfrm>
            <a:off x="5538975" y="556568"/>
            <a:ext cx="3447627" cy="2459238"/>
          </a:xfrm>
          <a:prstGeom prst="cloud">
            <a:avLst/>
          </a:prstGeom>
          <a:solidFill>
            <a:schemeClr val="accent6">
              <a:lumMod val="20000"/>
              <a:lumOff val="80000"/>
            </a:schemeClr>
          </a:solidFill>
          <a:ln w="127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sp>
        <p:nvSpPr>
          <p:cNvPr id="2" name="Title 1">
            <a:extLst>
              <a:ext uri="{FF2B5EF4-FFF2-40B4-BE49-F238E27FC236}">
                <a16:creationId xmlns:a16="http://schemas.microsoft.com/office/drawing/2014/main" id="{74D1B2B4-443D-402E-82DA-C8BBA4E733D7}"/>
              </a:ext>
            </a:extLst>
          </p:cNvPr>
          <p:cNvSpPr>
            <a:spLocks noGrp="1"/>
          </p:cNvSpPr>
          <p:nvPr>
            <p:ph type="title"/>
          </p:nvPr>
        </p:nvSpPr>
        <p:spPr>
          <a:xfrm>
            <a:off x="285749" y="228600"/>
            <a:ext cx="8640893" cy="398571"/>
          </a:xfrm>
        </p:spPr>
        <p:txBody>
          <a:bodyPr/>
          <a:lstStyle/>
          <a:p>
            <a:r>
              <a:rPr kumimoji="1" lang="ja-JP" altLang="en-US" dirty="0">
                <a:latin typeface="メイリオ" panose="020B0604030504040204" pitchFamily="50" charset="-128"/>
                <a:ea typeface="メイリオ" panose="020B0604030504040204" pitchFamily="50" charset="-128"/>
              </a:rPr>
              <a:t>全体のイメージ</a:t>
            </a:r>
          </a:p>
        </p:txBody>
      </p:sp>
      <p:sp>
        <p:nvSpPr>
          <p:cNvPr id="53" name="TextBox 52">
            <a:extLst>
              <a:ext uri="{FF2B5EF4-FFF2-40B4-BE49-F238E27FC236}">
                <a16:creationId xmlns:a16="http://schemas.microsoft.com/office/drawing/2014/main" id="{6BD29271-2244-49D7-B378-D80A44758DC2}"/>
              </a:ext>
            </a:extLst>
          </p:cNvPr>
          <p:cNvSpPr txBox="1"/>
          <p:nvPr/>
        </p:nvSpPr>
        <p:spPr>
          <a:xfrm>
            <a:off x="410732" y="3015806"/>
            <a:ext cx="8198409" cy="1815882"/>
          </a:xfrm>
          <a:prstGeom prst="rect">
            <a:avLst/>
          </a:prstGeom>
          <a:noFill/>
        </p:spPr>
        <p:txBody>
          <a:bodyPr wrap="square" lIns="0" tIns="0" rIns="0" bIns="0" rtlCol="0" anchor="ctr">
            <a:spAutoFit/>
          </a:bodyPr>
          <a:lstStyle/>
          <a:p>
            <a:pPr marL="342900" indent="-342900">
              <a:lnSpc>
                <a:spcPct val="150000"/>
              </a:lnSpc>
              <a:buFont typeface="+mj-lt"/>
              <a:buAutoNum type="arabicPeriod"/>
            </a:pPr>
            <a:r>
              <a:rPr kumimoji="1" lang="en-US" altLang="ja-JP" sz="1600" dirty="0" err="1">
                <a:latin typeface="メイリオ" panose="020B0604030504040204" pitchFamily="50" charset="-128"/>
                <a:ea typeface="メイリオ" panose="020B0604030504040204" pitchFamily="50" charset="-128"/>
              </a:rPr>
              <a:t>RPi</a:t>
            </a:r>
            <a:r>
              <a:rPr kumimoji="1" lang="ja-JP" altLang="en-US" sz="1600" dirty="0">
                <a:latin typeface="メイリオ" panose="020B0604030504040204" pitchFamily="50" charset="-128"/>
                <a:ea typeface="メイリオ" panose="020B0604030504040204" pitchFamily="50" charset="-128"/>
              </a:rPr>
              <a:t>に取り付けた温度センサーからデータを取得</a:t>
            </a:r>
            <a:endParaRPr kumimoji="1" lang="en-US" altLang="ja-JP" sz="1600" dirty="0">
              <a:latin typeface="メイリオ" panose="020B0604030504040204" pitchFamily="50" charset="-128"/>
              <a:ea typeface="メイリオ" panose="020B0604030504040204" pitchFamily="50" charset="-128"/>
            </a:endParaRPr>
          </a:p>
          <a:p>
            <a:pPr marL="342900" indent="-342900">
              <a:lnSpc>
                <a:spcPct val="150000"/>
              </a:lnSpc>
              <a:buFont typeface="+mj-lt"/>
              <a:buAutoNum type="arabicPeriod"/>
            </a:pPr>
            <a:r>
              <a:rPr kumimoji="1" lang="ja-JP" altLang="en-US" sz="1600" dirty="0">
                <a:latin typeface="メイリオ" panose="020B0604030504040204" pitchFamily="50" charset="-128"/>
                <a:ea typeface="メイリオ" panose="020B0604030504040204" pitchFamily="50" charset="-128"/>
              </a:rPr>
              <a:t>取得したデータを</a:t>
            </a:r>
            <a:r>
              <a:rPr kumimoji="1" lang="en-US" altLang="ja-JP" sz="1600" dirty="0" err="1">
                <a:latin typeface="メイリオ" panose="020B0604030504040204" pitchFamily="50" charset="-128"/>
                <a:ea typeface="メイリオ" panose="020B0604030504040204" pitchFamily="50" charset="-128"/>
              </a:rPr>
              <a:t>RPi</a:t>
            </a:r>
            <a:r>
              <a:rPr kumimoji="1" lang="ja-JP" altLang="en-US" sz="1600" dirty="0">
                <a:latin typeface="メイリオ" panose="020B0604030504040204" pitchFamily="50" charset="-128"/>
                <a:ea typeface="メイリオ" panose="020B0604030504040204" pitchFamily="50" charset="-128"/>
              </a:rPr>
              <a:t>に取り付けた液晶ディスプレイに表示</a:t>
            </a:r>
            <a:endParaRPr kumimoji="1" lang="en-US" altLang="ja-JP" sz="1600" dirty="0">
              <a:latin typeface="メイリオ" panose="020B0604030504040204" pitchFamily="50" charset="-128"/>
              <a:ea typeface="メイリオ" panose="020B0604030504040204" pitchFamily="50" charset="-128"/>
            </a:endParaRPr>
          </a:p>
          <a:p>
            <a:pPr marL="342900" indent="-342900">
              <a:lnSpc>
                <a:spcPct val="150000"/>
              </a:lnSpc>
              <a:buFont typeface="+mj-lt"/>
              <a:buAutoNum type="arabicPeriod"/>
            </a:pPr>
            <a:r>
              <a:rPr kumimoji="1" lang="ja-JP" altLang="en-US" sz="1600" dirty="0">
                <a:latin typeface="メイリオ" panose="020B0604030504040204" pitchFamily="50" charset="-128"/>
                <a:ea typeface="メイリオ" panose="020B0604030504040204" pitchFamily="50" charset="-128"/>
              </a:rPr>
              <a:t>取得したデータを</a:t>
            </a:r>
            <a:r>
              <a:rPr kumimoji="1" lang="en-US" altLang="ja-JP" sz="1600" dirty="0" err="1">
                <a:latin typeface="メイリオ" panose="020B0604030504040204" pitchFamily="50" charset="-128"/>
                <a:ea typeface="メイリオ" panose="020B0604030504040204" pitchFamily="50" charset="-128"/>
              </a:rPr>
              <a:t>Mosquitto</a:t>
            </a:r>
            <a:r>
              <a:rPr kumimoji="1" lang="ja-JP" altLang="en-US" sz="1600" dirty="0">
                <a:latin typeface="メイリオ" panose="020B0604030504040204" pitchFamily="50" charset="-128"/>
                <a:ea typeface="メイリオ" panose="020B0604030504040204" pitchFamily="50" charset="-128"/>
              </a:rPr>
              <a:t>の公開サイトに送信</a:t>
            </a:r>
            <a:r>
              <a:rPr kumimoji="1" lang="en-US" altLang="ja-JP" sz="1600" dirty="0">
                <a:latin typeface="メイリオ" panose="020B0604030504040204" pitchFamily="50" charset="-128"/>
                <a:ea typeface="メイリオ" panose="020B0604030504040204" pitchFamily="50" charset="-128"/>
              </a:rPr>
              <a:t>(Publisher</a:t>
            </a:r>
            <a:r>
              <a:rPr kumimoji="1" lang="ja-JP" altLang="en-US" sz="1600" dirty="0">
                <a:latin typeface="メイリオ" panose="020B0604030504040204" pitchFamily="50" charset="-128"/>
                <a:ea typeface="メイリオ" panose="020B0604030504040204" pitchFamily="50" charset="-128"/>
              </a:rPr>
              <a:t>→</a:t>
            </a:r>
            <a:r>
              <a:rPr kumimoji="1" lang="en-US" altLang="ja-JP" sz="1600" dirty="0">
                <a:latin typeface="メイリオ" panose="020B0604030504040204" pitchFamily="50" charset="-128"/>
                <a:ea typeface="メイリオ" panose="020B0604030504040204" pitchFamily="50" charset="-128"/>
              </a:rPr>
              <a:t>Broker)</a:t>
            </a:r>
          </a:p>
          <a:p>
            <a:pPr marL="342900" indent="-342900">
              <a:lnSpc>
                <a:spcPct val="150000"/>
              </a:lnSpc>
              <a:buFont typeface="+mj-lt"/>
              <a:buAutoNum type="arabicPeriod"/>
            </a:pPr>
            <a:r>
              <a:rPr kumimoji="1" lang="en-US" altLang="ja-JP" sz="1600" dirty="0" err="1">
                <a:latin typeface="メイリオ" panose="020B0604030504040204" pitchFamily="50" charset="-128"/>
                <a:ea typeface="メイリオ" panose="020B0604030504040204" pitchFamily="50" charset="-128"/>
              </a:rPr>
              <a:t>Mosquitto</a:t>
            </a:r>
            <a:r>
              <a:rPr kumimoji="1" lang="ja-JP" altLang="en-US" sz="1600" dirty="0">
                <a:latin typeface="メイリオ" panose="020B0604030504040204" pitchFamily="50" charset="-128"/>
                <a:ea typeface="メイリオ" panose="020B0604030504040204" pitchFamily="50" charset="-128"/>
              </a:rPr>
              <a:t>から</a:t>
            </a:r>
            <a:r>
              <a:rPr kumimoji="1" lang="en-US" altLang="ja-JP" sz="1600" dirty="0">
                <a:latin typeface="メイリオ" panose="020B0604030504040204" pitchFamily="50" charset="-128"/>
                <a:ea typeface="メイリオ" panose="020B0604030504040204" pitchFamily="50" charset="-128"/>
              </a:rPr>
              <a:t>AWS</a:t>
            </a:r>
            <a:r>
              <a:rPr kumimoji="1" lang="ja-JP" altLang="en-US" sz="1600" dirty="0">
                <a:latin typeface="メイリオ" panose="020B0604030504040204" pitchFamily="50" charset="-128"/>
                <a:ea typeface="メイリオ" panose="020B0604030504040204" pitchFamily="50" charset="-128"/>
              </a:rPr>
              <a:t> </a:t>
            </a:r>
            <a:r>
              <a:rPr kumimoji="1" lang="en-US" altLang="ja-JP" sz="1600" dirty="0">
                <a:latin typeface="メイリオ" panose="020B0604030504040204" pitchFamily="50" charset="-128"/>
                <a:ea typeface="メイリオ" panose="020B0604030504040204" pitchFamily="50" charset="-128"/>
              </a:rPr>
              <a:t>EC2</a:t>
            </a:r>
            <a:r>
              <a:rPr kumimoji="1" lang="ja-JP" altLang="en-US" sz="1600" dirty="0">
                <a:latin typeface="メイリオ" panose="020B0604030504040204" pitchFamily="50" charset="-128"/>
                <a:ea typeface="メイリオ" panose="020B0604030504040204" pitchFamily="50" charset="-128"/>
              </a:rPr>
              <a:t>上の</a:t>
            </a:r>
            <a:r>
              <a:rPr kumimoji="1" lang="en-US" altLang="ja-JP" sz="1600" dirty="0">
                <a:latin typeface="メイリオ" panose="020B0604030504040204" pitchFamily="50" charset="-128"/>
                <a:ea typeface="メイリオ" panose="020B0604030504040204" pitchFamily="50" charset="-128"/>
              </a:rPr>
              <a:t>Linux</a:t>
            </a:r>
            <a:r>
              <a:rPr kumimoji="1" lang="ja-JP" altLang="en-US" sz="1600" dirty="0">
                <a:latin typeface="メイリオ" panose="020B0604030504040204" pitchFamily="50" charset="-128"/>
                <a:ea typeface="メイリオ" panose="020B0604030504040204" pitchFamily="50" charset="-128"/>
              </a:rPr>
              <a:t>サーバにデータを送信</a:t>
            </a:r>
            <a:r>
              <a:rPr kumimoji="1" lang="en-US" altLang="ja-JP" sz="1600" dirty="0">
                <a:latin typeface="メイリオ" panose="020B0604030504040204" pitchFamily="50" charset="-128"/>
                <a:ea typeface="メイリオ" panose="020B0604030504040204" pitchFamily="50" charset="-128"/>
              </a:rPr>
              <a:t>(Broker</a:t>
            </a:r>
            <a:r>
              <a:rPr kumimoji="1" lang="ja-JP" altLang="en-US" sz="1600" dirty="0">
                <a:latin typeface="メイリオ" panose="020B0604030504040204" pitchFamily="50" charset="-128"/>
                <a:ea typeface="メイリオ" panose="020B0604030504040204" pitchFamily="50" charset="-128"/>
              </a:rPr>
              <a:t>→</a:t>
            </a:r>
            <a:r>
              <a:rPr kumimoji="1" lang="en-US" altLang="ja-JP" sz="1600" dirty="0">
                <a:latin typeface="メイリオ" panose="020B0604030504040204" pitchFamily="50" charset="-128"/>
                <a:ea typeface="メイリオ" panose="020B0604030504040204" pitchFamily="50" charset="-128"/>
              </a:rPr>
              <a:t>Subscriber)</a:t>
            </a:r>
          </a:p>
          <a:p>
            <a:pPr marL="342900" indent="-342900">
              <a:lnSpc>
                <a:spcPct val="150000"/>
              </a:lnSpc>
              <a:buFont typeface="+mj-lt"/>
              <a:buAutoNum type="arabicPeriod"/>
            </a:pPr>
            <a:r>
              <a:rPr kumimoji="1" lang="en-US" altLang="ja-JP" sz="1600" dirty="0">
                <a:latin typeface="メイリオ" panose="020B0604030504040204" pitchFamily="50" charset="-128"/>
                <a:ea typeface="メイリオ" panose="020B0604030504040204" pitchFamily="50" charset="-128"/>
              </a:rPr>
              <a:t>AWS</a:t>
            </a:r>
            <a:r>
              <a:rPr kumimoji="1" lang="ja-JP" altLang="en-US" sz="1600" dirty="0">
                <a:latin typeface="メイリオ" panose="020B0604030504040204" pitchFamily="50" charset="-128"/>
                <a:ea typeface="メイリオ" panose="020B0604030504040204" pitchFamily="50" charset="-128"/>
              </a:rPr>
              <a:t> </a:t>
            </a:r>
            <a:r>
              <a:rPr kumimoji="1" lang="en-US" altLang="ja-JP" sz="1600" dirty="0">
                <a:latin typeface="メイリオ" panose="020B0604030504040204" pitchFamily="50" charset="-128"/>
                <a:ea typeface="メイリオ" panose="020B0604030504040204" pitchFamily="50" charset="-128"/>
              </a:rPr>
              <a:t>EC2</a:t>
            </a:r>
            <a:r>
              <a:rPr kumimoji="1" lang="ja-JP" altLang="en-US" sz="1600" dirty="0">
                <a:latin typeface="メイリオ" panose="020B0604030504040204" pitchFamily="50" charset="-128"/>
                <a:ea typeface="メイリオ" panose="020B0604030504040204" pitchFamily="50" charset="-128"/>
              </a:rPr>
              <a:t>上の</a:t>
            </a:r>
            <a:r>
              <a:rPr kumimoji="1" lang="en-US" altLang="ja-JP" sz="1600" dirty="0">
                <a:latin typeface="メイリオ" panose="020B0604030504040204" pitchFamily="50" charset="-128"/>
                <a:ea typeface="メイリオ" panose="020B0604030504040204" pitchFamily="50" charset="-128"/>
              </a:rPr>
              <a:t>Linux</a:t>
            </a:r>
            <a:r>
              <a:rPr kumimoji="1" lang="ja-JP" altLang="en-US" sz="1600" dirty="0">
                <a:latin typeface="メイリオ" panose="020B0604030504040204" pitchFamily="50" charset="-128"/>
                <a:ea typeface="メイリオ" panose="020B0604030504040204" pitchFamily="50" charset="-128"/>
              </a:rPr>
              <a:t>サーバから、同じ</a:t>
            </a:r>
            <a:r>
              <a:rPr kumimoji="1" lang="en-US" altLang="ja-JP" sz="1600" dirty="0">
                <a:latin typeface="メイリオ" panose="020B0604030504040204" pitchFamily="50" charset="-128"/>
                <a:ea typeface="メイリオ" panose="020B0604030504040204" pitchFamily="50" charset="-128"/>
              </a:rPr>
              <a:t>AWS</a:t>
            </a:r>
            <a:r>
              <a:rPr kumimoji="1" lang="ja-JP" altLang="en-US" sz="1600" dirty="0">
                <a:latin typeface="メイリオ" panose="020B0604030504040204" pitchFamily="50" charset="-128"/>
                <a:ea typeface="メイリオ" panose="020B0604030504040204" pitchFamily="50" charset="-128"/>
              </a:rPr>
              <a:t>上の</a:t>
            </a:r>
            <a:r>
              <a:rPr kumimoji="1" lang="en-US" altLang="ja-JP" sz="1600" dirty="0">
                <a:latin typeface="メイリオ" panose="020B0604030504040204" pitchFamily="50" charset="-128"/>
                <a:ea typeface="メイリオ" panose="020B0604030504040204" pitchFamily="50" charset="-128"/>
              </a:rPr>
              <a:t>Redis</a:t>
            </a:r>
            <a:r>
              <a:rPr kumimoji="1" lang="ja-JP" altLang="en-US" sz="1600" dirty="0">
                <a:latin typeface="メイリオ" panose="020B0604030504040204" pitchFamily="50" charset="-128"/>
                <a:ea typeface="メイリオ" panose="020B0604030504040204" pitchFamily="50" charset="-128"/>
              </a:rPr>
              <a:t>にデータを格納</a:t>
            </a:r>
            <a:endParaRPr kumimoji="1" lang="en-US" altLang="ja-JP" sz="1600" dirty="0">
              <a:latin typeface="メイリオ" panose="020B0604030504040204" pitchFamily="50" charset="-128"/>
              <a:ea typeface="メイリオ" panose="020B0604030504040204" pitchFamily="50" charset="-128"/>
            </a:endParaRPr>
          </a:p>
        </p:txBody>
      </p:sp>
      <p:sp>
        <p:nvSpPr>
          <p:cNvPr id="43" name="正方形/長方形 42">
            <a:extLst>
              <a:ext uri="{FF2B5EF4-FFF2-40B4-BE49-F238E27FC236}">
                <a16:creationId xmlns:a16="http://schemas.microsoft.com/office/drawing/2014/main" id="{16A733E9-6AB5-458F-A867-7D341A88DA20}"/>
              </a:ext>
            </a:extLst>
          </p:cNvPr>
          <p:cNvSpPr/>
          <p:nvPr/>
        </p:nvSpPr>
        <p:spPr>
          <a:xfrm>
            <a:off x="662413" y="1412362"/>
            <a:ext cx="1272209" cy="779228"/>
          </a:xfrm>
          <a:prstGeom prst="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sp>
        <p:nvSpPr>
          <p:cNvPr id="54" name="テキスト ボックス 53">
            <a:extLst>
              <a:ext uri="{FF2B5EF4-FFF2-40B4-BE49-F238E27FC236}">
                <a16:creationId xmlns:a16="http://schemas.microsoft.com/office/drawing/2014/main" id="{A88D943E-2292-4549-BC21-FB8A6FD2EBB2}"/>
              </a:ext>
            </a:extLst>
          </p:cNvPr>
          <p:cNvSpPr txBox="1"/>
          <p:nvPr/>
        </p:nvSpPr>
        <p:spPr>
          <a:xfrm>
            <a:off x="774886" y="1480804"/>
            <a:ext cx="1047261" cy="646331"/>
          </a:xfrm>
          <a:prstGeom prst="rect">
            <a:avLst/>
          </a:prstGeom>
          <a:noFill/>
          <a:ln>
            <a:noFill/>
          </a:ln>
        </p:spPr>
        <p:txBody>
          <a:bodyPr wrap="square" lIns="0" tIns="0" rIns="0" bIns="0" rtlCol="0">
            <a:spAutoFit/>
          </a:bodyPr>
          <a:lstStyle/>
          <a:p>
            <a:pPr algn="ctr"/>
            <a:r>
              <a:rPr kumimoji="1" lang="en-US" altLang="ja-JP" sz="1400" dirty="0">
                <a:solidFill>
                  <a:schemeClr val="tx2"/>
                </a:solidFill>
              </a:rPr>
              <a:t>Raspberry</a:t>
            </a:r>
            <a:r>
              <a:rPr kumimoji="1" lang="ja-JP" altLang="en-US" sz="1400" dirty="0">
                <a:solidFill>
                  <a:schemeClr val="tx2"/>
                </a:solidFill>
              </a:rPr>
              <a:t> </a:t>
            </a:r>
            <a:r>
              <a:rPr kumimoji="1" lang="en-US" altLang="ja-JP" sz="1400" dirty="0">
                <a:solidFill>
                  <a:schemeClr val="tx2"/>
                </a:solidFill>
              </a:rPr>
              <a:t>Pi</a:t>
            </a:r>
            <a:r>
              <a:rPr kumimoji="1" lang="ja-JP" altLang="en-US" sz="1400" dirty="0">
                <a:solidFill>
                  <a:schemeClr val="tx2"/>
                </a:solidFill>
              </a:rPr>
              <a:t> </a:t>
            </a:r>
            <a:r>
              <a:rPr kumimoji="1" lang="en-US" altLang="ja-JP" sz="1400" dirty="0">
                <a:solidFill>
                  <a:schemeClr val="tx2"/>
                </a:solidFill>
              </a:rPr>
              <a:t>&amp;</a:t>
            </a:r>
          </a:p>
          <a:p>
            <a:pPr algn="ctr"/>
            <a:r>
              <a:rPr kumimoji="1" lang="en-US" altLang="ja-JP" sz="1400" dirty="0">
                <a:solidFill>
                  <a:schemeClr val="tx2"/>
                </a:solidFill>
              </a:rPr>
              <a:t>Sensor</a:t>
            </a:r>
            <a:endParaRPr kumimoji="1" lang="ja-JP" altLang="en-US" sz="1400" dirty="0">
              <a:solidFill>
                <a:schemeClr val="tx2"/>
              </a:solidFill>
            </a:endParaRPr>
          </a:p>
        </p:txBody>
      </p:sp>
      <p:pic>
        <p:nvPicPr>
          <p:cNvPr id="56" name="図 55">
            <a:extLst>
              <a:ext uri="{FF2B5EF4-FFF2-40B4-BE49-F238E27FC236}">
                <a16:creationId xmlns:a16="http://schemas.microsoft.com/office/drawing/2014/main" id="{C3296ADB-23F2-4BDE-97A4-D2D34001E433}"/>
              </a:ext>
            </a:extLst>
          </p:cNvPr>
          <p:cNvPicPr>
            <a:picLocks noChangeAspect="1"/>
          </p:cNvPicPr>
          <p:nvPr/>
        </p:nvPicPr>
        <p:blipFill rotWithShape="1">
          <a:blip r:embed="rId2"/>
          <a:srcRect l="42901" t="50001" r="45593" b="27788"/>
          <a:stretch/>
        </p:blipFill>
        <p:spPr>
          <a:xfrm>
            <a:off x="1074762" y="873532"/>
            <a:ext cx="447507" cy="516834"/>
          </a:xfrm>
          <a:prstGeom prst="rect">
            <a:avLst/>
          </a:prstGeom>
        </p:spPr>
      </p:pic>
      <p:sp>
        <p:nvSpPr>
          <p:cNvPr id="57" name="矢印: 右 56">
            <a:extLst>
              <a:ext uri="{FF2B5EF4-FFF2-40B4-BE49-F238E27FC236}">
                <a16:creationId xmlns:a16="http://schemas.microsoft.com/office/drawing/2014/main" id="{9E65DFF7-B814-4054-88F4-613FA545090B}"/>
              </a:ext>
            </a:extLst>
          </p:cNvPr>
          <p:cNvSpPr/>
          <p:nvPr/>
        </p:nvSpPr>
        <p:spPr>
          <a:xfrm>
            <a:off x="2118067" y="1584892"/>
            <a:ext cx="1073426" cy="333956"/>
          </a:xfrm>
          <a:prstGeom prst="rightArrow">
            <a:avLst/>
          </a:prstGeom>
          <a:solidFill>
            <a:srgbClr val="FFC000"/>
          </a:solidFill>
          <a:ln w="12700">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sp>
        <p:nvSpPr>
          <p:cNvPr id="59" name="正方形/長方形 58">
            <a:extLst>
              <a:ext uri="{FF2B5EF4-FFF2-40B4-BE49-F238E27FC236}">
                <a16:creationId xmlns:a16="http://schemas.microsoft.com/office/drawing/2014/main" id="{7A747897-203B-40F7-B498-04E3676EB71F}"/>
              </a:ext>
            </a:extLst>
          </p:cNvPr>
          <p:cNvSpPr/>
          <p:nvPr/>
        </p:nvSpPr>
        <p:spPr>
          <a:xfrm>
            <a:off x="3350203" y="1390366"/>
            <a:ext cx="1272209" cy="779228"/>
          </a:xfrm>
          <a:prstGeom prst="rect">
            <a:avLst/>
          </a:prstGeom>
          <a:solidFill>
            <a:schemeClr val="accent4">
              <a:lumMod val="60000"/>
              <a:lumOff val="40000"/>
            </a:schemeClr>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sp>
        <p:nvSpPr>
          <p:cNvPr id="60" name="テキスト ボックス 59">
            <a:extLst>
              <a:ext uri="{FF2B5EF4-FFF2-40B4-BE49-F238E27FC236}">
                <a16:creationId xmlns:a16="http://schemas.microsoft.com/office/drawing/2014/main" id="{57114F84-185F-41F2-BA6C-B9E21A5BDCA1}"/>
              </a:ext>
            </a:extLst>
          </p:cNvPr>
          <p:cNvSpPr txBox="1"/>
          <p:nvPr/>
        </p:nvSpPr>
        <p:spPr>
          <a:xfrm>
            <a:off x="3462676" y="1531742"/>
            <a:ext cx="1047261" cy="492443"/>
          </a:xfrm>
          <a:prstGeom prst="rect">
            <a:avLst/>
          </a:prstGeom>
          <a:noFill/>
          <a:ln>
            <a:noFill/>
          </a:ln>
        </p:spPr>
        <p:txBody>
          <a:bodyPr wrap="square" lIns="0" tIns="0" rIns="0" bIns="0" rtlCol="0">
            <a:spAutoFit/>
          </a:bodyPr>
          <a:lstStyle/>
          <a:p>
            <a:pPr algn="ctr"/>
            <a:r>
              <a:rPr kumimoji="1" lang="en-US" altLang="ja-JP" sz="1600" dirty="0" err="1">
                <a:solidFill>
                  <a:schemeClr val="tx2"/>
                </a:solidFill>
              </a:rPr>
              <a:t>Mosquitto</a:t>
            </a:r>
            <a:r>
              <a:rPr kumimoji="1" lang="ja-JP" altLang="en-US" sz="1600" dirty="0">
                <a:solidFill>
                  <a:schemeClr val="tx2"/>
                </a:solidFill>
              </a:rPr>
              <a:t> 公開サイト</a:t>
            </a:r>
          </a:p>
        </p:txBody>
      </p:sp>
      <p:sp>
        <p:nvSpPr>
          <p:cNvPr id="61" name="正方形/長方形 60">
            <a:extLst>
              <a:ext uri="{FF2B5EF4-FFF2-40B4-BE49-F238E27FC236}">
                <a16:creationId xmlns:a16="http://schemas.microsoft.com/office/drawing/2014/main" id="{59B7A209-41AF-462F-B338-CF8EF57CB2D4}"/>
              </a:ext>
            </a:extLst>
          </p:cNvPr>
          <p:cNvSpPr/>
          <p:nvPr/>
        </p:nvSpPr>
        <p:spPr>
          <a:xfrm>
            <a:off x="5894575" y="1399781"/>
            <a:ext cx="1272209" cy="779228"/>
          </a:xfrm>
          <a:prstGeom prst="rect">
            <a:avLst/>
          </a:prstGeom>
          <a:solidFill>
            <a:srgbClr val="00B050"/>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sp>
        <p:nvSpPr>
          <p:cNvPr id="62" name="テキスト ボックス 61">
            <a:extLst>
              <a:ext uri="{FF2B5EF4-FFF2-40B4-BE49-F238E27FC236}">
                <a16:creationId xmlns:a16="http://schemas.microsoft.com/office/drawing/2014/main" id="{DE84C262-9A56-4C38-9BD9-D9A4C0BB4F4A}"/>
              </a:ext>
            </a:extLst>
          </p:cNvPr>
          <p:cNvSpPr txBox="1"/>
          <p:nvPr/>
        </p:nvSpPr>
        <p:spPr>
          <a:xfrm>
            <a:off x="6007050" y="1418941"/>
            <a:ext cx="1047261" cy="738664"/>
          </a:xfrm>
          <a:prstGeom prst="rect">
            <a:avLst/>
          </a:prstGeom>
          <a:noFill/>
          <a:ln>
            <a:noFill/>
          </a:ln>
        </p:spPr>
        <p:txBody>
          <a:bodyPr wrap="square" lIns="0" tIns="0" rIns="0" bIns="0" rtlCol="0">
            <a:spAutoFit/>
          </a:bodyPr>
          <a:lstStyle/>
          <a:p>
            <a:pPr algn="ctr"/>
            <a:r>
              <a:rPr kumimoji="1" lang="en-US" altLang="ja-JP" sz="1600" dirty="0">
                <a:solidFill>
                  <a:schemeClr val="tx2"/>
                </a:solidFill>
              </a:rPr>
              <a:t>AWS EC2</a:t>
            </a:r>
          </a:p>
          <a:p>
            <a:pPr algn="ctr"/>
            <a:r>
              <a:rPr kumimoji="1" lang="en-US" altLang="ja-JP" sz="1600" dirty="0">
                <a:solidFill>
                  <a:schemeClr val="tx2"/>
                </a:solidFill>
              </a:rPr>
              <a:t>Amazon Linux</a:t>
            </a:r>
            <a:endParaRPr kumimoji="1" lang="ja-JP" altLang="en-US" sz="1600" dirty="0">
              <a:solidFill>
                <a:schemeClr val="tx2"/>
              </a:solidFill>
            </a:endParaRPr>
          </a:p>
        </p:txBody>
      </p:sp>
      <p:sp>
        <p:nvSpPr>
          <p:cNvPr id="63" name="矢印: 右 62">
            <a:extLst>
              <a:ext uri="{FF2B5EF4-FFF2-40B4-BE49-F238E27FC236}">
                <a16:creationId xmlns:a16="http://schemas.microsoft.com/office/drawing/2014/main" id="{75BE8F61-59A2-4D13-A93F-DCF1857814DF}"/>
              </a:ext>
            </a:extLst>
          </p:cNvPr>
          <p:cNvSpPr/>
          <p:nvPr/>
        </p:nvSpPr>
        <p:spPr>
          <a:xfrm>
            <a:off x="4750396" y="1584892"/>
            <a:ext cx="1073426" cy="333956"/>
          </a:xfrm>
          <a:prstGeom prst="rightArrow">
            <a:avLst/>
          </a:prstGeom>
          <a:solidFill>
            <a:srgbClr val="FFC000"/>
          </a:solidFill>
          <a:ln w="12700">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sp>
        <p:nvSpPr>
          <p:cNvPr id="65" name="矢印: 右 64">
            <a:extLst>
              <a:ext uri="{FF2B5EF4-FFF2-40B4-BE49-F238E27FC236}">
                <a16:creationId xmlns:a16="http://schemas.microsoft.com/office/drawing/2014/main" id="{A9B37F77-4B31-438A-8F9A-87E4FC3883B9}"/>
              </a:ext>
            </a:extLst>
          </p:cNvPr>
          <p:cNvSpPr/>
          <p:nvPr/>
        </p:nvSpPr>
        <p:spPr>
          <a:xfrm>
            <a:off x="7220211" y="1622417"/>
            <a:ext cx="425346" cy="333956"/>
          </a:xfrm>
          <a:prstGeom prst="rightArrow">
            <a:avLst/>
          </a:prstGeom>
          <a:solidFill>
            <a:srgbClr val="FFC000"/>
          </a:solidFill>
          <a:ln w="12700">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sp>
        <p:nvSpPr>
          <p:cNvPr id="66" name="Flowchart: Magnetic Disk 2">
            <a:extLst>
              <a:ext uri="{FF2B5EF4-FFF2-40B4-BE49-F238E27FC236}">
                <a16:creationId xmlns:a16="http://schemas.microsoft.com/office/drawing/2014/main" id="{F41E2436-2C4E-4530-8686-F620BBF38E81}"/>
              </a:ext>
            </a:extLst>
          </p:cNvPr>
          <p:cNvSpPr/>
          <p:nvPr/>
        </p:nvSpPr>
        <p:spPr>
          <a:xfrm>
            <a:off x="7709150" y="1563249"/>
            <a:ext cx="1083436" cy="525668"/>
          </a:xfrm>
          <a:prstGeom prst="flowChartMagneticDisk">
            <a:avLst/>
          </a:prstGeom>
        </p:spPr>
        <p:style>
          <a:lnRef idx="1">
            <a:schemeClr val="accent4"/>
          </a:lnRef>
          <a:fillRef idx="2">
            <a:schemeClr val="accent4"/>
          </a:fillRef>
          <a:effectRef idx="1">
            <a:schemeClr val="accent4"/>
          </a:effectRef>
          <a:fontRef idx="minor">
            <a:schemeClr val="dk1"/>
          </a:fontRef>
        </p:style>
        <p:txBody>
          <a:bodyPr wrap="square" lIns="182880" tIns="137160" rIns="137160" bIns="137160" rtlCol="0" anchor="ctr">
            <a:noAutofit/>
          </a:bodyPr>
          <a:lstStyle/>
          <a:p>
            <a:pPr algn="ctr">
              <a:lnSpc>
                <a:spcPct val="90000"/>
              </a:lnSpc>
              <a:spcBef>
                <a:spcPts val="600"/>
              </a:spcBef>
              <a:spcAft>
                <a:spcPts val="0"/>
              </a:spcAft>
            </a:pPr>
            <a:r>
              <a:rPr lang="en-US" altLang="ja-JP" sz="1100" dirty="0" err="1">
                <a:solidFill>
                  <a:schemeClr val="tx2"/>
                </a:solidFill>
                <a:latin typeface="+mn-lt"/>
              </a:rPr>
              <a:t>ElastiCache</a:t>
            </a:r>
            <a:endParaRPr lang="en-US" sz="1100" dirty="0">
              <a:solidFill>
                <a:schemeClr val="tx2"/>
              </a:solidFill>
              <a:latin typeface="+mn-lt"/>
            </a:endParaRPr>
          </a:p>
          <a:p>
            <a:pPr algn="ctr">
              <a:lnSpc>
                <a:spcPct val="90000"/>
              </a:lnSpc>
              <a:spcBef>
                <a:spcPts val="600"/>
              </a:spcBef>
              <a:spcAft>
                <a:spcPts val="0"/>
              </a:spcAft>
            </a:pPr>
            <a:r>
              <a:rPr lang="en-US" sz="1100" dirty="0">
                <a:solidFill>
                  <a:schemeClr val="tx2"/>
                </a:solidFill>
                <a:latin typeface="+mn-lt"/>
              </a:rPr>
              <a:t>Redis</a:t>
            </a:r>
          </a:p>
        </p:txBody>
      </p:sp>
      <p:pic>
        <p:nvPicPr>
          <p:cNvPr id="68" name="図 67">
            <a:extLst>
              <a:ext uri="{FF2B5EF4-FFF2-40B4-BE49-F238E27FC236}">
                <a16:creationId xmlns:a16="http://schemas.microsoft.com/office/drawing/2014/main" id="{1C4A181A-F105-462F-AB0C-98121E6B83C7}"/>
              </a:ext>
            </a:extLst>
          </p:cNvPr>
          <p:cNvPicPr>
            <a:picLocks noChangeAspect="1"/>
          </p:cNvPicPr>
          <p:nvPr/>
        </p:nvPicPr>
        <p:blipFill>
          <a:blip r:embed="rId3"/>
          <a:stretch>
            <a:fillRect/>
          </a:stretch>
        </p:blipFill>
        <p:spPr>
          <a:xfrm>
            <a:off x="3035859" y="928000"/>
            <a:ext cx="1900893" cy="453944"/>
          </a:xfrm>
          <a:prstGeom prst="rect">
            <a:avLst/>
          </a:prstGeom>
        </p:spPr>
      </p:pic>
      <p:pic>
        <p:nvPicPr>
          <p:cNvPr id="69" name="Picture 6">
            <a:extLst>
              <a:ext uri="{FF2B5EF4-FFF2-40B4-BE49-F238E27FC236}">
                <a16:creationId xmlns:a16="http://schemas.microsoft.com/office/drawing/2014/main" id="{BD7674C6-0128-4773-AFEC-D54AAAEF24CE}"/>
              </a:ext>
            </a:extLst>
          </p:cNvPr>
          <p:cNvPicPr>
            <a:picLocks noChangeAspect="1"/>
          </p:cNvPicPr>
          <p:nvPr/>
        </p:nvPicPr>
        <p:blipFill>
          <a:blip r:embed="rId4"/>
          <a:stretch>
            <a:fillRect/>
          </a:stretch>
        </p:blipFill>
        <p:spPr>
          <a:xfrm>
            <a:off x="7585392" y="971642"/>
            <a:ext cx="1330952" cy="533580"/>
          </a:xfrm>
          <a:prstGeom prst="rect">
            <a:avLst/>
          </a:prstGeom>
        </p:spPr>
      </p:pic>
      <p:pic>
        <p:nvPicPr>
          <p:cNvPr id="70" name="Picture 4" descr="「ec2」の画像検索結果">
            <a:extLst>
              <a:ext uri="{FF2B5EF4-FFF2-40B4-BE49-F238E27FC236}">
                <a16:creationId xmlns:a16="http://schemas.microsoft.com/office/drawing/2014/main" id="{9E41B1F9-5F8F-4BB6-9F7D-6E8F9811DC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8861" y="614741"/>
            <a:ext cx="763636" cy="763636"/>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37">
            <a:extLst>
              <a:ext uri="{FF2B5EF4-FFF2-40B4-BE49-F238E27FC236}">
                <a16:creationId xmlns:a16="http://schemas.microsoft.com/office/drawing/2014/main" id="{02AF536C-50C8-4453-B181-910F2BD78E0C}"/>
              </a:ext>
            </a:extLst>
          </p:cNvPr>
          <p:cNvSpPr txBox="1"/>
          <p:nvPr/>
        </p:nvSpPr>
        <p:spPr>
          <a:xfrm>
            <a:off x="662413" y="2242848"/>
            <a:ext cx="1272209" cy="184666"/>
          </a:xfrm>
          <a:prstGeom prst="rect">
            <a:avLst/>
          </a:prstGeom>
          <a:noFill/>
        </p:spPr>
        <p:txBody>
          <a:bodyPr wrap="square" lIns="0" tIns="0" rIns="0" bIns="0" rtlCol="0">
            <a:spAutoFit/>
          </a:bodyPr>
          <a:lstStyle/>
          <a:p>
            <a:pPr algn="ctr"/>
            <a:r>
              <a:rPr kumimoji="1" lang="en-US" altLang="ja-JP" sz="1200" dirty="0">
                <a:latin typeface="メイリオ" panose="020B0604030504040204" pitchFamily="50" charset="-128"/>
                <a:ea typeface="メイリオ" panose="020B0604030504040204" pitchFamily="50" charset="-128"/>
              </a:rPr>
              <a:t>MQTT</a:t>
            </a:r>
            <a:r>
              <a:rPr kumimoji="1" lang="ja-JP" altLang="en-US" sz="1200" dirty="0">
                <a:latin typeface="メイリオ" panose="020B0604030504040204" pitchFamily="50" charset="-128"/>
                <a:ea typeface="メイリオ" panose="020B0604030504040204" pitchFamily="50" charset="-128"/>
              </a:rPr>
              <a:t> </a:t>
            </a:r>
            <a:r>
              <a:rPr kumimoji="1" lang="en-US" altLang="ja-JP" sz="1200" dirty="0">
                <a:latin typeface="メイリオ" panose="020B0604030504040204" pitchFamily="50" charset="-128"/>
                <a:ea typeface="メイリオ" panose="020B0604030504040204" pitchFamily="50" charset="-128"/>
              </a:rPr>
              <a:t>Publisher</a:t>
            </a:r>
            <a:endParaRPr kumimoji="1" lang="ja-JP" altLang="en-US" sz="1200" dirty="0">
              <a:latin typeface="メイリオ" panose="020B0604030504040204" pitchFamily="50" charset="-128"/>
              <a:ea typeface="メイリオ" panose="020B0604030504040204" pitchFamily="50" charset="-128"/>
            </a:endParaRPr>
          </a:p>
        </p:txBody>
      </p:sp>
      <p:sp>
        <p:nvSpPr>
          <p:cNvPr id="72" name="TextBox 37">
            <a:extLst>
              <a:ext uri="{FF2B5EF4-FFF2-40B4-BE49-F238E27FC236}">
                <a16:creationId xmlns:a16="http://schemas.microsoft.com/office/drawing/2014/main" id="{CB527A37-7244-42CD-8D53-DA34B384A0B0}"/>
              </a:ext>
            </a:extLst>
          </p:cNvPr>
          <p:cNvSpPr txBox="1"/>
          <p:nvPr/>
        </p:nvSpPr>
        <p:spPr>
          <a:xfrm>
            <a:off x="3350203" y="2231620"/>
            <a:ext cx="1272209" cy="184666"/>
          </a:xfrm>
          <a:prstGeom prst="rect">
            <a:avLst/>
          </a:prstGeom>
          <a:noFill/>
        </p:spPr>
        <p:txBody>
          <a:bodyPr wrap="square" lIns="0" tIns="0" rIns="0" bIns="0" rtlCol="0">
            <a:spAutoFit/>
          </a:bodyPr>
          <a:lstStyle/>
          <a:p>
            <a:pPr algn="ctr"/>
            <a:r>
              <a:rPr kumimoji="1" lang="en-US" altLang="ja-JP" sz="1200" dirty="0">
                <a:latin typeface="メイリオ" panose="020B0604030504040204" pitchFamily="50" charset="-128"/>
                <a:ea typeface="メイリオ" panose="020B0604030504040204" pitchFamily="50" charset="-128"/>
              </a:rPr>
              <a:t>MQTT</a:t>
            </a:r>
            <a:r>
              <a:rPr kumimoji="1" lang="ja-JP" altLang="en-US" sz="1200" dirty="0">
                <a:latin typeface="メイリオ" panose="020B0604030504040204" pitchFamily="50" charset="-128"/>
                <a:ea typeface="メイリオ" panose="020B0604030504040204" pitchFamily="50" charset="-128"/>
              </a:rPr>
              <a:t> </a:t>
            </a:r>
            <a:r>
              <a:rPr kumimoji="1" lang="en-US" altLang="ja-JP" sz="1200" dirty="0">
                <a:latin typeface="メイリオ" panose="020B0604030504040204" pitchFamily="50" charset="-128"/>
                <a:ea typeface="メイリオ" panose="020B0604030504040204" pitchFamily="50" charset="-128"/>
              </a:rPr>
              <a:t>Broker</a:t>
            </a:r>
            <a:endParaRPr kumimoji="1" lang="ja-JP" altLang="en-US" sz="1200" dirty="0">
              <a:latin typeface="メイリオ" panose="020B0604030504040204" pitchFamily="50" charset="-128"/>
              <a:ea typeface="メイリオ" panose="020B0604030504040204" pitchFamily="50" charset="-128"/>
            </a:endParaRPr>
          </a:p>
        </p:txBody>
      </p:sp>
      <p:sp>
        <p:nvSpPr>
          <p:cNvPr id="73" name="TextBox 37">
            <a:extLst>
              <a:ext uri="{FF2B5EF4-FFF2-40B4-BE49-F238E27FC236}">
                <a16:creationId xmlns:a16="http://schemas.microsoft.com/office/drawing/2014/main" id="{14B6DD27-0A76-4480-9C25-AA578C29DFBC}"/>
              </a:ext>
            </a:extLst>
          </p:cNvPr>
          <p:cNvSpPr txBox="1"/>
          <p:nvPr/>
        </p:nvSpPr>
        <p:spPr>
          <a:xfrm>
            <a:off x="5894574" y="2213805"/>
            <a:ext cx="1272209" cy="184666"/>
          </a:xfrm>
          <a:prstGeom prst="rect">
            <a:avLst/>
          </a:prstGeom>
          <a:noFill/>
        </p:spPr>
        <p:txBody>
          <a:bodyPr wrap="square" lIns="0" tIns="0" rIns="0" bIns="0" rtlCol="0">
            <a:spAutoFit/>
          </a:bodyPr>
          <a:lstStyle/>
          <a:p>
            <a:pPr algn="ctr"/>
            <a:r>
              <a:rPr kumimoji="1" lang="en-US" altLang="ja-JP" sz="1200" dirty="0">
                <a:latin typeface="メイリオ" panose="020B0604030504040204" pitchFamily="50" charset="-128"/>
                <a:ea typeface="メイリオ" panose="020B0604030504040204" pitchFamily="50" charset="-128"/>
              </a:rPr>
              <a:t>MQTT</a:t>
            </a:r>
            <a:r>
              <a:rPr kumimoji="1" lang="ja-JP" altLang="en-US" sz="1200" dirty="0">
                <a:latin typeface="メイリオ" panose="020B0604030504040204" pitchFamily="50" charset="-128"/>
                <a:ea typeface="メイリオ" panose="020B0604030504040204" pitchFamily="50" charset="-128"/>
              </a:rPr>
              <a:t> </a:t>
            </a:r>
            <a:r>
              <a:rPr kumimoji="1" lang="en-US" altLang="ja-JP" sz="1200" dirty="0">
                <a:latin typeface="メイリオ" panose="020B0604030504040204" pitchFamily="50" charset="-128"/>
                <a:ea typeface="メイリオ" panose="020B0604030504040204" pitchFamily="50" charset="-128"/>
              </a:rPr>
              <a:t>Subscriber</a:t>
            </a:r>
            <a:endParaRPr kumimoji="1"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8109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additive="base">
                                        <p:cTn id="17" dur="500" fill="hold"/>
                                        <p:tgtEl>
                                          <p:spTgt spid="60"/>
                                        </p:tgtEl>
                                        <p:attrNameLst>
                                          <p:attrName>ppt_x</p:attrName>
                                        </p:attrNameLst>
                                      </p:cBhvr>
                                      <p:tavLst>
                                        <p:tav tm="0">
                                          <p:val>
                                            <p:strVal val="#ppt_x"/>
                                          </p:val>
                                        </p:tav>
                                        <p:tav tm="100000">
                                          <p:val>
                                            <p:strVal val="#ppt_x"/>
                                          </p:val>
                                        </p:tav>
                                      </p:tavLst>
                                    </p:anim>
                                    <p:anim calcmode="lin" valueType="num">
                                      <p:cBhvr additive="base">
                                        <p:cTn id="18" dur="500" fill="hold"/>
                                        <p:tgtEl>
                                          <p:spTgt spid="6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ppt_x"/>
                                          </p:val>
                                        </p:tav>
                                        <p:tav tm="100000">
                                          <p:val>
                                            <p:strVal val="#ppt_x"/>
                                          </p:val>
                                        </p:tav>
                                      </p:tavLst>
                                    </p:anim>
                                    <p:anim calcmode="lin" valueType="num">
                                      <p:cBhvr additive="base">
                                        <p:cTn id="2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500"/>
                                        <p:tgtEl>
                                          <p:spTgt spid="6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61"/>
                                        </p:tgtEl>
                                        <p:attrNameLst>
                                          <p:attrName>style.visibility</p:attrName>
                                        </p:attrNameLst>
                                      </p:cBhvr>
                                      <p:to>
                                        <p:strVal val="visible"/>
                                      </p:to>
                                    </p:set>
                                    <p:anim calcmode="lin" valueType="num">
                                      <p:cBhvr additive="base">
                                        <p:cTn id="32" dur="500" fill="hold"/>
                                        <p:tgtEl>
                                          <p:spTgt spid="61"/>
                                        </p:tgtEl>
                                        <p:attrNameLst>
                                          <p:attrName>ppt_x</p:attrName>
                                        </p:attrNameLst>
                                      </p:cBhvr>
                                      <p:tavLst>
                                        <p:tav tm="0">
                                          <p:val>
                                            <p:strVal val="#ppt_x"/>
                                          </p:val>
                                        </p:tav>
                                        <p:tav tm="100000">
                                          <p:val>
                                            <p:strVal val="#ppt_x"/>
                                          </p:val>
                                        </p:tav>
                                      </p:tavLst>
                                    </p:anim>
                                    <p:anim calcmode="lin" valueType="num">
                                      <p:cBhvr additive="base">
                                        <p:cTn id="33" dur="500" fill="hold"/>
                                        <p:tgtEl>
                                          <p:spTgt spid="61"/>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 calcmode="lin" valueType="num">
                                      <p:cBhvr additive="base">
                                        <p:cTn id="36" dur="500" fill="hold"/>
                                        <p:tgtEl>
                                          <p:spTgt spid="62"/>
                                        </p:tgtEl>
                                        <p:attrNameLst>
                                          <p:attrName>ppt_x</p:attrName>
                                        </p:attrNameLst>
                                      </p:cBhvr>
                                      <p:tavLst>
                                        <p:tav tm="0">
                                          <p:val>
                                            <p:strVal val="#ppt_x"/>
                                          </p:val>
                                        </p:tav>
                                        <p:tav tm="100000">
                                          <p:val>
                                            <p:strVal val="#ppt_x"/>
                                          </p:val>
                                        </p:tav>
                                      </p:tavLst>
                                    </p:anim>
                                    <p:anim calcmode="lin" valueType="num">
                                      <p:cBhvr additive="base">
                                        <p:cTn id="37"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500"/>
                                        <p:tgtEl>
                                          <p:spTgt spid="65"/>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6"/>
                                        </p:tgtEl>
                                        <p:attrNameLst>
                                          <p:attrName>style.visibility</p:attrName>
                                        </p:attrNameLst>
                                      </p:cBhvr>
                                      <p:to>
                                        <p:strVal val="visible"/>
                                      </p:to>
                                    </p:set>
                                    <p:anim calcmode="lin" valueType="num">
                                      <p:cBhvr additive="base">
                                        <p:cTn id="47" dur="500" fill="hold"/>
                                        <p:tgtEl>
                                          <p:spTgt spid="66"/>
                                        </p:tgtEl>
                                        <p:attrNameLst>
                                          <p:attrName>ppt_x</p:attrName>
                                        </p:attrNameLst>
                                      </p:cBhvr>
                                      <p:tavLst>
                                        <p:tav tm="0">
                                          <p:val>
                                            <p:strVal val="#ppt_x"/>
                                          </p:val>
                                        </p:tav>
                                        <p:tav tm="100000">
                                          <p:val>
                                            <p:strVal val="#ppt_x"/>
                                          </p:val>
                                        </p:tav>
                                      </p:tavLst>
                                    </p:anim>
                                    <p:anim calcmode="lin" valueType="num">
                                      <p:cBhvr additive="base">
                                        <p:cTn id="4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7" grpId="0" animBg="1"/>
      <p:bldP spid="59" grpId="0" animBg="1"/>
      <p:bldP spid="60" grpId="0"/>
      <p:bldP spid="61" grpId="0" animBg="1"/>
      <p:bldP spid="62" grpId="0"/>
      <p:bldP spid="63" grpId="0" animBg="1"/>
      <p:bldP spid="65" grpId="0" animBg="1"/>
      <p:bldP spid="6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472468DB-5D0C-4B18-8D48-734F1B3C06CE}"/>
              </a:ext>
            </a:extLst>
          </p:cNvPr>
          <p:cNvSpPr/>
          <p:nvPr/>
        </p:nvSpPr>
        <p:spPr>
          <a:xfrm>
            <a:off x="576253" y="989968"/>
            <a:ext cx="953629" cy="364067"/>
          </a:xfrm>
          <a:prstGeom prst="round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メイリオ" panose="020B0604030504040204" pitchFamily="50" charset="-128"/>
                <a:ea typeface="メイリオ" panose="020B0604030504040204" pitchFamily="50" charset="-128"/>
              </a:rPr>
              <a:t>Publisher</a:t>
            </a:r>
            <a:endParaRPr kumimoji="1" lang="ja-JP" altLang="en-US" sz="1200" dirty="0">
              <a:solidFill>
                <a:schemeClr val="tx2"/>
              </a:solidFill>
              <a:latin typeface="メイリオ" panose="020B0604030504040204" pitchFamily="50" charset="-128"/>
              <a:ea typeface="メイリオ" panose="020B0604030504040204" pitchFamily="50" charset="-128"/>
            </a:endParaRPr>
          </a:p>
        </p:txBody>
      </p:sp>
      <p:pic>
        <p:nvPicPr>
          <p:cNvPr id="18" name="図 17" descr="テーブル が含まれている画像&#10;&#10;自動的に生成された説明">
            <a:extLst>
              <a:ext uri="{FF2B5EF4-FFF2-40B4-BE49-F238E27FC236}">
                <a16:creationId xmlns:a16="http://schemas.microsoft.com/office/drawing/2014/main" id="{5E051BF7-6B87-45F5-994E-A7FD13670399}"/>
              </a:ext>
            </a:extLst>
          </p:cNvPr>
          <p:cNvPicPr>
            <a:picLocks noChangeAspect="1"/>
          </p:cNvPicPr>
          <p:nvPr/>
        </p:nvPicPr>
        <p:blipFill>
          <a:blip r:embed="rId2"/>
          <a:stretch>
            <a:fillRect/>
          </a:stretch>
        </p:blipFill>
        <p:spPr>
          <a:xfrm>
            <a:off x="147321" y="1566477"/>
            <a:ext cx="3468312" cy="2601609"/>
          </a:xfrm>
          <a:prstGeom prst="rect">
            <a:avLst/>
          </a:prstGeom>
        </p:spPr>
      </p:pic>
      <p:sp>
        <p:nvSpPr>
          <p:cNvPr id="2" name="Title 1">
            <a:extLst>
              <a:ext uri="{FF2B5EF4-FFF2-40B4-BE49-F238E27FC236}">
                <a16:creationId xmlns:a16="http://schemas.microsoft.com/office/drawing/2014/main" id="{74D1B2B4-443D-402E-82DA-C8BBA4E733D7}"/>
              </a:ext>
            </a:extLst>
          </p:cNvPr>
          <p:cNvSpPr>
            <a:spLocks noGrp="1"/>
          </p:cNvSpPr>
          <p:nvPr>
            <p:ph type="title"/>
          </p:nvPr>
        </p:nvSpPr>
        <p:spPr>
          <a:xfrm>
            <a:off x="285749" y="228600"/>
            <a:ext cx="8640893" cy="398571"/>
          </a:xfrm>
        </p:spPr>
        <p:txBody>
          <a:bodyPr/>
          <a:lstStyle/>
          <a:p>
            <a:r>
              <a:rPr kumimoji="1" lang="ja-JP" altLang="en-US" dirty="0">
                <a:latin typeface="メイリオ" panose="020B0604030504040204" pitchFamily="50" charset="-128"/>
                <a:ea typeface="メイリオ" panose="020B0604030504040204" pitchFamily="50" charset="-128"/>
              </a:rPr>
              <a:t>詳細</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Raspberry Pi &amp; Sensor</a:t>
            </a:r>
            <a:endParaRPr kumimoji="1" lang="ja-JP" altLang="en-US" dirty="0">
              <a:latin typeface="メイリオ" panose="020B0604030504040204" pitchFamily="50" charset="-128"/>
              <a:ea typeface="メイリオ" panose="020B0604030504040204" pitchFamily="50" charset="-128"/>
            </a:endParaRPr>
          </a:p>
        </p:txBody>
      </p:sp>
      <p:cxnSp>
        <p:nvCxnSpPr>
          <p:cNvPr id="21" name="Straight Connector 20">
            <a:extLst>
              <a:ext uri="{FF2B5EF4-FFF2-40B4-BE49-F238E27FC236}">
                <a16:creationId xmlns:a16="http://schemas.microsoft.com/office/drawing/2014/main" id="{659A9C47-F35D-401C-99A9-2DC2CE60BC66}"/>
              </a:ext>
            </a:extLst>
          </p:cNvPr>
          <p:cNvCxnSpPr>
            <a:cxnSpLocks/>
          </p:cNvCxnSpPr>
          <p:nvPr/>
        </p:nvCxnSpPr>
        <p:spPr>
          <a:xfrm>
            <a:off x="596756" y="722145"/>
            <a:ext cx="74008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B30C754-A82B-4893-8359-26ED8011B18D}"/>
              </a:ext>
            </a:extLst>
          </p:cNvPr>
          <p:cNvSpPr txBox="1"/>
          <p:nvPr/>
        </p:nvSpPr>
        <p:spPr>
          <a:xfrm>
            <a:off x="2250500" y="923904"/>
            <a:ext cx="4401502" cy="184666"/>
          </a:xfrm>
          <a:prstGeom prst="rect">
            <a:avLst/>
          </a:prstGeom>
          <a:noFill/>
        </p:spPr>
        <p:txBody>
          <a:bodyPr wrap="square" lIns="0" tIns="0" rIns="0" bIns="0" rtlCol="0">
            <a:spAutoFit/>
          </a:bodyPr>
          <a:lstStyle/>
          <a:p>
            <a:pPr algn="ctr"/>
            <a:r>
              <a:rPr kumimoji="1" lang="ja-JP" altLang="en-US" sz="1200" b="1" dirty="0">
                <a:solidFill>
                  <a:schemeClr val="accent1">
                    <a:lumMod val="60000"/>
                    <a:lumOff val="40000"/>
                  </a:schemeClr>
                </a:solidFill>
                <a:latin typeface="メイリオ" panose="020B0604030504040204" pitchFamily="50" charset="-128"/>
                <a:ea typeface="メイリオ" panose="020B0604030504040204" pitchFamily="50" charset="-128"/>
              </a:rPr>
              <a:t>温度センサーからのデータを</a:t>
            </a:r>
            <a:r>
              <a:rPr kumimoji="1" lang="en-US" altLang="ja-JP" sz="1200" b="1" dirty="0" err="1">
                <a:solidFill>
                  <a:schemeClr val="accent1">
                    <a:lumMod val="60000"/>
                    <a:lumOff val="40000"/>
                  </a:schemeClr>
                </a:solidFill>
                <a:latin typeface="メイリオ" panose="020B0604030504040204" pitchFamily="50" charset="-128"/>
                <a:ea typeface="メイリオ" panose="020B0604030504040204" pitchFamily="50" charset="-128"/>
              </a:rPr>
              <a:t>Mosquitto</a:t>
            </a:r>
            <a:r>
              <a:rPr kumimoji="1" lang="ja-JP" altLang="en-US" sz="1200" b="1" dirty="0">
                <a:solidFill>
                  <a:schemeClr val="accent1">
                    <a:lumMod val="60000"/>
                    <a:lumOff val="40000"/>
                  </a:schemeClr>
                </a:solidFill>
                <a:latin typeface="メイリオ" panose="020B0604030504040204" pitchFamily="50" charset="-128"/>
                <a:ea typeface="メイリオ" panose="020B0604030504040204" pitchFamily="50" charset="-128"/>
              </a:rPr>
              <a:t>の公開サイトに送信</a:t>
            </a:r>
          </a:p>
        </p:txBody>
      </p:sp>
      <p:pic>
        <p:nvPicPr>
          <p:cNvPr id="15" name="Picture 14">
            <a:extLst>
              <a:ext uri="{FF2B5EF4-FFF2-40B4-BE49-F238E27FC236}">
                <a16:creationId xmlns:a16="http://schemas.microsoft.com/office/drawing/2014/main" id="{19CDA149-35A4-41AE-A371-3DFB8FC1B3F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81621" y="1403557"/>
            <a:ext cx="1189389" cy="399536"/>
          </a:xfrm>
          <a:prstGeom prst="rect">
            <a:avLst/>
          </a:prstGeom>
        </p:spPr>
      </p:pic>
      <p:pic>
        <p:nvPicPr>
          <p:cNvPr id="55" name="Picture 54">
            <a:extLst>
              <a:ext uri="{FF2B5EF4-FFF2-40B4-BE49-F238E27FC236}">
                <a16:creationId xmlns:a16="http://schemas.microsoft.com/office/drawing/2014/main" id="{707140C8-600E-4B4F-81E8-D3F65F51F5D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50387" y="981615"/>
            <a:ext cx="477246" cy="584861"/>
          </a:xfrm>
          <a:prstGeom prst="rect">
            <a:avLst/>
          </a:prstGeom>
        </p:spPr>
      </p:pic>
      <p:pic>
        <p:nvPicPr>
          <p:cNvPr id="40" name="図 39">
            <a:extLst>
              <a:ext uri="{FF2B5EF4-FFF2-40B4-BE49-F238E27FC236}">
                <a16:creationId xmlns:a16="http://schemas.microsoft.com/office/drawing/2014/main" id="{6F905ACD-84E1-4FED-9C85-E55177BF343A}"/>
              </a:ext>
            </a:extLst>
          </p:cNvPr>
          <p:cNvPicPr>
            <a:picLocks noChangeAspect="1"/>
          </p:cNvPicPr>
          <p:nvPr/>
        </p:nvPicPr>
        <p:blipFill>
          <a:blip r:embed="rId5"/>
          <a:stretch>
            <a:fillRect/>
          </a:stretch>
        </p:blipFill>
        <p:spPr>
          <a:xfrm>
            <a:off x="6799919" y="495173"/>
            <a:ext cx="1900893" cy="453944"/>
          </a:xfrm>
          <a:prstGeom prst="rect">
            <a:avLst/>
          </a:prstGeom>
        </p:spPr>
      </p:pic>
      <p:pic>
        <p:nvPicPr>
          <p:cNvPr id="13" name="図 12" descr="スクリーンショット, 挿絵 が含まれている画像&#10;&#10;自動的に生成された説明">
            <a:extLst>
              <a:ext uri="{FF2B5EF4-FFF2-40B4-BE49-F238E27FC236}">
                <a16:creationId xmlns:a16="http://schemas.microsoft.com/office/drawing/2014/main" id="{61D7FAAD-4B6B-4F5B-B3FC-D0419F750FF8}"/>
              </a:ext>
            </a:extLst>
          </p:cNvPr>
          <p:cNvPicPr>
            <a:picLocks noChangeAspect="1"/>
          </p:cNvPicPr>
          <p:nvPr/>
        </p:nvPicPr>
        <p:blipFill>
          <a:blip r:embed="rId6"/>
          <a:stretch>
            <a:fillRect/>
          </a:stretch>
        </p:blipFill>
        <p:spPr>
          <a:xfrm>
            <a:off x="3882452" y="1803093"/>
            <a:ext cx="5184828" cy="1260892"/>
          </a:xfrm>
          <a:prstGeom prst="rect">
            <a:avLst/>
          </a:prstGeom>
        </p:spPr>
      </p:pic>
      <p:sp>
        <p:nvSpPr>
          <p:cNvPr id="31" name="TextBox 51">
            <a:extLst>
              <a:ext uri="{FF2B5EF4-FFF2-40B4-BE49-F238E27FC236}">
                <a16:creationId xmlns:a16="http://schemas.microsoft.com/office/drawing/2014/main" id="{C5ACD9AF-F383-44C9-AE02-01C7550FC785}"/>
              </a:ext>
            </a:extLst>
          </p:cNvPr>
          <p:cNvSpPr txBox="1"/>
          <p:nvPr/>
        </p:nvSpPr>
        <p:spPr>
          <a:xfrm>
            <a:off x="6745584" y="890124"/>
            <a:ext cx="1900889" cy="184646"/>
          </a:xfrm>
          <a:prstGeom prst="rect">
            <a:avLst/>
          </a:prstGeom>
          <a:noFill/>
        </p:spPr>
        <p:txBody>
          <a:bodyPr wrap="square" lIns="0" tIns="0" rIns="0" bIns="0" rtlCol="0">
            <a:spAutoFit/>
          </a:bodyPr>
          <a:lstStyle/>
          <a:p>
            <a:pPr algn="ctr"/>
            <a:r>
              <a:rPr kumimoji="1" lang="en-US" altLang="ja-JP" sz="1200" b="1" dirty="0">
                <a:solidFill>
                  <a:schemeClr val="accent1">
                    <a:lumMod val="60000"/>
                    <a:lumOff val="40000"/>
                  </a:schemeClr>
                </a:solidFill>
                <a:latin typeface="メイリオ" panose="020B0604030504040204" pitchFamily="50" charset="-128"/>
                <a:ea typeface="メイリオ" panose="020B0604030504040204" pitchFamily="50" charset="-128"/>
              </a:rPr>
              <a:t>test.mosquitto.org</a:t>
            </a:r>
            <a:endParaRPr kumimoji="1" lang="ja-JP" altLang="en-US" sz="1200" b="1" dirty="0">
              <a:solidFill>
                <a:schemeClr val="accent1">
                  <a:lumMod val="60000"/>
                  <a:lumOff val="40000"/>
                </a:schemeClr>
              </a:solidFill>
              <a:latin typeface="メイリオ" panose="020B0604030504040204" pitchFamily="50" charset="-128"/>
              <a:ea typeface="メイリオ" panose="020B0604030504040204" pitchFamily="50" charset="-128"/>
            </a:endParaRPr>
          </a:p>
        </p:txBody>
      </p:sp>
      <p:cxnSp>
        <p:nvCxnSpPr>
          <p:cNvPr id="22" name="コネクタ: カギ線 21">
            <a:extLst>
              <a:ext uri="{FF2B5EF4-FFF2-40B4-BE49-F238E27FC236}">
                <a16:creationId xmlns:a16="http://schemas.microsoft.com/office/drawing/2014/main" id="{54137ACB-B833-4694-B808-E4031E847EF1}"/>
              </a:ext>
            </a:extLst>
          </p:cNvPr>
          <p:cNvCxnSpPr>
            <a:cxnSpLocks/>
          </p:cNvCxnSpPr>
          <p:nvPr/>
        </p:nvCxnSpPr>
        <p:spPr>
          <a:xfrm flipV="1">
            <a:off x="2068643" y="860141"/>
            <a:ext cx="4731276" cy="623722"/>
          </a:xfrm>
          <a:prstGeom prst="bentConnector3">
            <a:avLst>
              <a:gd name="adj1" fmla="val 99"/>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吹き出し: 線 23">
            <a:extLst>
              <a:ext uri="{FF2B5EF4-FFF2-40B4-BE49-F238E27FC236}">
                <a16:creationId xmlns:a16="http://schemas.microsoft.com/office/drawing/2014/main" id="{D73EA4E3-16C0-43EF-B759-895390061703}"/>
              </a:ext>
            </a:extLst>
          </p:cNvPr>
          <p:cNvSpPr/>
          <p:nvPr/>
        </p:nvSpPr>
        <p:spPr>
          <a:xfrm>
            <a:off x="198902" y="4421355"/>
            <a:ext cx="1779800" cy="460130"/>
          </a:xfrm>
          <a:prstGeom prst="borderCallout1">
            <a:avLst>
              <a:gd name="adj1" fmla="val -797"/>
              <a:gd name="adj2" fmla="val 49336"/>
              <a:gd name="adj3" fmla="val -144868"/>
              <a:gd name="adj4" fmla="val 85131"/>
            </a:avLst>
          </a:prstGeom>
          <a:noFill/>
          <a:ln w="12700">
            <a:solidFill>
              <a:schemeClr val="bg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液晶ディスプレイ</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en-US" altLang="ja-JP" sz="1200" dirty="0">
                <a:solidFill>
                  <a:schemeClr val="bg1"/>
                </a:solidFill>
                <a:latin typeface="メイリオ" panose="020B0604030504040204" pitchFamily="50" charset="-128"/>
                <a:ea typeface="メイリオ" panose="020B0604030504040204" pitchFamily="50" charset="-128"/>
              </a:rPr>
              <a:t>i2c_lcd1602.py</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38" name="吹き出し: 線 37">
            <a:extLst>
              <a:ext uri="{FF2B5EF4-FFF2-40B4-BE49-F238E27FC236}">
                <a16:creationId xmlns:a16="http://schemas.microsoft.com/office/drawing/2014/main" id="{3DABD8EF-616B-4D3E-8B12-DFAAD63C5008}"/>
              </a:ext>
            </a:extLst>
          </p:cNvPr>
          <p:cNvSpPr/>
          <p:nvPr/>
        </p:nvSpPr>
        <p:spPr>
          <a:xfrm>
            <a:off x="2250500" y="4421355"/>
            <a:ext cx="1365133" cy="460130"/>
          </a:xfrm>
          <a:prstGeom prst="borderCallout1">
            <a:avLst>
              <a:gd name="adj1" fmla="val -797"/>
              <a:gd name="adj2" fmla="val 49336"/>
              <a:gd name="adj3" fmla="val -91114"/>
              <a:gd name="adj4" fmla="val 51767"/>
            </a:avLst>
          </a:prstGeom>
          <a:noFill/>
          <a:ln w="12700">
            <a:solidFill>
              <a:schemeClr val="bg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温度センサー</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en-US" altLang="ja-JP" sz="1200" dirty="0">
                <a:solidFill>
                  <a:schemeClr val="bg1"/>
                </a:solidFill>
                <a:latin typeface="メイリオ" panose="020B0604030504040204" pitchFamily="50" charset="-128"/>
                <a:ea typeface="メイリオ" panose="020B0604030504040204" pitchFamily="50" charset="-128"/>
              </a:rPr>
              <a:t>ds18b20.py</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41" name="TextBox 52">
            <a:extLst>
              <a:ext uri="{FF2B5EF4-FFF2-40B4-BE49-F238E27FC236}">
                <a16:creationId xmlns:a16="http://schemas.microsoft.com/office/drawing/2014/main" id="{D4D1B141-25FE-4CE0-935F-DCC953FA9C70}"/>
              </a:ext>
            </a:extLst>
          </p:cNvPr>
          <p:cNvSpPr txBox="1"/>
          <p:nvPr/>
        </p:nvSpPr>
        <p:spPr>
          <a:xfrm>
            <a:off x="3874958" y="3093273"/>
            <a:ext cx="5192322" cy="1756250"/>
          </a:xfrm>
          <a:prstGeom prst="rect">
            <a:avLst/>
          </a:prstGeom>
          <a:noFill/>
        </p:spPr>
        <p:txBody>
          <a:bodyPr wrap="square" lIns="0" tIns="0" rIns="0" bIns="0" rtlCol="0" anchor="ctr">
            <a:spAutoFit/>
          </a:bodyPr>
          <a:lstStyle/>
          <a:p>
            <a:pPr marL="342900" indent="-342900">
              <a:lnSpc>
                <a:spcPct val="150000"/>
              </a:lnSpc>
              <a:buFont typeface="+mj-lt"/>
              <a:buAutoNum type="arabicPeriod"/>
            </a:pPr>
            <a:r>
              <a:rPr kumimoji="1" lang="ja-JP" altLang="en-US" sz="1100" dirty="0">
                <a:latin typeface="メイリオ" panose="020B0604030504040204" pitchFamily="50" charset="-128"/>
                <a:ea typeface="メイリオ" panose="020B0604030504040204" pitchFamily="50" charset="-128"/>
              </a:rPr>
              <a:t>温度センサーを利用できるようにするため</a:t>
            </a:r>
            <a:endParaRPr kumimoji="1" lang="en-US" altLang="ja-JP" sz="1100" dirty="0">
              <a:latin typeface="メイリオ" panose="020B0604030504040204" pitchFamily="50" charset="-128"/>
              <a:ea typeface="メイリオ" panose="020B0604030504040204" pitchFamily="50" charset="-128"/>
            </a:endParaRPr>
          </a:p>
          <a:p>
            <a:pPr marL="514350" lvl="1" indent="-171450">
              <a:lnSpc>
                <a:spcPct val="150000"/>
              </a:lnSpc>
              <a:buFont typeface="Wingdings" panose="05000000000000000000" pitchFamily="2" charset="2"/>
              <a:buChar char="Ø"/>
            </a:pPr>
            <a:r>
              <a:rPr kumimoji="1" lang="en-US" altLang="ja-JP" sz="1100" dirty="0">
                <a:latin typeface="メイリオ" panose="020B0604030504040204" pitchFamily="50" charset="-128"/>
                <a:ea typeface="メイリオ" panose="020B0604030504040204" pitchFamily="50" charset="-128"/>
              </a:rPr>
              <a:t>/boot/config.txt</a:t>
            </a:r>
            <a:r>
              <a:rPr kumimoji="1" lang="ja-JP" altLang="en-US" sz="1100" dirty="0">
                <a:latin typeface="メイリオ" panose="020B0604030504040204" pitchFamily="50" charset="-128"/>
                <a:ea typeface="メイリオ" panose="020B0604030504040204" pitchFamily="50" charset="-128"/>
              </a:rPr>
              <a:t>の編集</a:t>
            </a:r>
            <a:endParaRPr kumimoji="1" lang="en-US" altLang="ja-JP" sz="1100" dirty="0">
              <a:latin typeface="メイリオ" panose="020B0604030504040204" pitchFamily="50" charset="-128"/>
              <a:ea typeface="メイリオ" panose="020B0604030504040204" pitchFamily="50" charset="-128"/>
            </a:endParaRPr>
          </a:p>
          <a:p>
            <a:pPr marL="514350" lvl="1" indent="-171450">
              <a:lnSpc>
                <a:spcPct val="150000"/>
              </a:lnSpc>
              <a:buFont typeface="Wingdings" panose="05000000000000000000" pitchFamily="2" charset="2"/>
              <a:buChar char="Ø"/>
            </a:pPr>
            <a:r>
              <a:rPr kumimoji="1" lang="en-US" altLang="ja-JP" sz="1100" dirty="0">
                <a:latin typeface="メイリオ" panose="020B0604030504040204" pitchFamily="50" charset="-128"/>
                <a:ea typeface="メイリオ" panose="020B0604030504040204" pitchFamily="50" charset="-128"/>
              </a:rPr>
              <a:t>1-wire</a:t>
            </a:r>
            <a:r>
              <a:rPr kumimoji="1" lang="ja-JP" altLang="en-US" sz="1100" dirty="0">
                <a:latin typeface="メイリオ" panose="020B0604030504040204" pitchFamily="50" charset="-128"/>
                <a:ea typeface="メイリオ" panose="020B0604030504040204" pitchFamily="50" charset="-128"/>
              </a:rPr>
              <a:t>用のカーネルモジュールをロード</a:t>
            </a:r>
            <a:endParaRPr kumimoji="1" lang="en-US" altLang="ja-JP" sz="1100" dirty="0">
              <a:latin typeface="メイリオ" panose="020B0604030504040204" pitchFamily="50" charset="-128"/>
              <a:ea typeface="メイリオ" panose="020B0604030504040204" pitchFamily="50" charset="-128"/>
            </a:endParaRPr>
          </a:p>
          <a:p>
            <a:pPr marL="342900" indent="-342900">
              <a:lnSpc>
                <a:spcPct val="150000"/>
              </a:lnSpc>
              <a:buFont typeface="+mj-lt"/>
              <a:buAutoNum type="arabicPeriod"/>
            </a:pPr>
            <a:r>
              <a:rPr kumimoji="1" lang="en-US" altLang="ja-JP" sz="1100" dirty="0">
                <a:latin typeface="メイリオ" panose="020B0604030504040204" pitchFamily="50" charset="-128"/>
                <a:ea typeface="メイリオ" panose="020B0604030504040204" pitchFamily="50" charset="-128"/>
              </a:rPr>
              <a:t>ds18b20.py</a:t>
            </a:r>
            <a:r>
              <a:rPr kumimoji="1" lang="ja-JP" altLang="en-US" sz="1100" dirty="0">
                <a:latin typeface="メイリオ" panose="020B0604030504040204" pitchFamily="50" charset="-128"/>
                <a:ea typeface="メイリオ" panose="020B0604030504040204" pitchFamily="50" charset="-128"/>
              </a:rPr>
              <a:t>で指定されているデバイスファイルを修正</a:t>
            </a:r>
            <a:endParaRPr kumimoji="1" lang="en-US" altLang="ja-JP" sz="1100" dirty="0">
              <a:latin typeface="メイリオ" panose="020B0604030504040204" pitchFamily="50" charset="-128"/>
              <a:ea typeface="メイリオ" panose="020B0604030504040204" pitchFamily="50" charset="-128"/>
            </a:endParaRPr>
          </a:p>
          <a:p>
            <a:pPr marL="514350" lvl="1" indent="-171450">
              <a:lnSpc>
                <a:spcPct val="150000"/>
              </a:lnSpc>
              <a:buFont typeface="Wingdings" panose="05000000000000000000" pitchFamily="2" charset="2"/>
              <a:buChar char="Ø"/>
            </a:pPr>
            <a:r>
              <a:rPr kumimoji="1" lang="ja-JP" altLang="en-US" sz="1100" dirty="0">
                <a:latin typeface="メイリオ" panose="020B0604030504040204" pitchFamily="50" charset="-128"/>
                <a:ea typeface="メイリオ" panose="020B0604030504040204" pitchFamily="50" charset="-128"/>
              </a:rPr>
              <a:t>「</a:t>
            </a:r>
            <a:r>
              <a:rPr kumimoji="1" lang="en-US" altLang="ja-JP" sz="1100" dirty="0">
                <a:latin typeface="メイリオ" panose="020B0604030504040204" pitchFamily="50" charset="-128"/>
                <a:ea typeface="メイリオ" panose="020B0604030504040204" pitchFamily="50" charset="-128"/>
              </a:rPr>
              <a:t>/sys/bus/w1/devices/28-011842e029ff/w1_slave</a:t>
            </a:r>
            <a:r>
              <a:rPr kumimoji="1" lang="ja-JP" altLang="en-US" sz="1100" dirty="0">
                <a:latin typeface="メイリオ" panose="020B0604030504040204" pitchFamily="50" charset="-128"/>
                <a:ea typeface="メイリオ" panose="020B0604030504040204" pitchFamily="50" charset="-128"/>
              </a:rPr>
              <a:t>」を指定</a:t>
            </a:r>
            <a:endParaRPr kumimoji="1" lang="en-US" altLang="ja-JP" sz="1100" dirty="0">
              <a:latin typeface="メイリオ" panose="020B0604030504040204" pitchFamily="50" charset="-128"/>
              <a:ea typeface="メイリオ" panose="020B0604030504040204" pitchFamily="50" charset="-128"/>
            </a:endParaRPr>
          </a:p>
          <a:p>
            <a:pPr marL="342900" indent="-342900">
              <a:lnSpc>
                <a:spcPct val="150000"/>
              </a:lnSpc>
              <a:buFont typeface="+mj-lt"/>
              <a:buAutoNum type="arabicPeriod"/>
            </a:pPr>
            <a:r>
              <a:rPr kumimoji="1" lang="ja-JP" altLang="en-US" sz="1100" dirty="0">
                <a:latin typeface="メイリオ" panose="020B0604030504040204" pitchFamily="50" charset="-128"/>
                <a:ea typeface="メイリオ" panose="020B0604030504040204" pitchFamily="50" charset="-128"/>
              </a:rPr>
              <a:t>液晶ディスプレイは最初何も表示されなかったが、</a:t>
            </a:r>
            <a:r>
              <a:rPr kumimoji="1" lang="en-US" altLang="ja-JP" sz="1100" dirty="0">
                <a:latin typeface="メイリオ" panose="020B0604030504040204" pitchFamily="50" charset="-128"/>
                <a:ea typeface="メイリオ" panose="020B0604030504040204" pitchFamily="50" charset="-128"/>
              </a:rPr>
              <a:t>IIC Interface Module</a:t>
            </a:r>
            <a:r>
              <a:rPr kumimoji="1" lang="ja-JP" altLang="en-US" sz="1100" dirty="0">
                <a:latin typeface="メイリオ" panose="020B0604030504040204" pitchFamily="50" charset="-128"/>
                <a:ea typeface="メイリオ" panose="020B0604030504040204" pitchFamily="50" charset="-128"/>
              </a:rPr>
              <a:t>のつまみを回すことで表示された</a:t>
            </a:r>
            <a:endParaRPr kumimoji="1" lang="en-US" altLang="ja-JP" sz="1100" dirty="0">
              <a:latin typeface="メイリオ" panose="020B0604030504040204" pitchFamily="50" charset="-128"/>
              <a:ea typeface="メイリオ" panose="020B0604030504040204" pitchFamily="50" charset="-128"/>
            </a:endParaRPr>
          </a:p>
        </p:txBody>
      </p:sp>
      <p:cxnSp>
        <p:nvCxnSpPr>
          <p:cNvPr id="25" name="Straight Connector 24">
            <a:extLst>
              <a:ext uri="{FF2B5EF4-FFF2-40B4-BE49-F238E27FC236}">
                <a16:creationId xmlns:a16="http://schemas.microsoft.com/office/drawing/2014/main" id="{B73E697C-1DFB-4450-B9AE-74E69ADC07DE}"/>
              </a:ext>
            </a:extLst>
          </p:cNvPr>
          <p:cNvCxnSpPr>
            <a:cxnSpLocks/>
            <a:stCxn id="55" idx="0"/>
          </p:cNvCxnSpPr>
          <p:nvPr/>
        </p:nvCxnSpPr>
        <p:spPr>
          <a:xfrm flipV="1">
            <a:off x="1789010" y="719046"/>
            <a:ext cx="0" cy="262569"/>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DF8B1846-84F8-4383-BBBF-5C3AA5FF0261}"/>
              </a:ext>
            </a:extLst>
          </p:cNvPr>
          <p:cNvSpPr/>
          <p:nvPr/>
        </p:nvSpPr>
        <p:spPr>
          <a:xfrm>
            <a:off x="7159434" y="143897"/>
            <a:ext cx="953629" cy="364067"/>
          </a:xfrm>
          <a:prstGeom prst="round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メイリオ" panose="020B0604030504040204" pitchFamily="50" charset="-128"/>
                <a:ea typeface="メイリオ" panose="020B0604030504040204" pitchFamily="50" charset="-128"/>
              </a:rPr>
              <a:t>Broker</a:t>
            </a:r>
            <a:endParaRPr kumimoji="1" lang="ja-JP" altLang="en-US" sz="1200" dirty="0">
              <a:solidFill>
                <a:schemeClr val="tx2"/>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6530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par>
                                <p:cTn id="8" presetID="16" presetClass="entr" presetSubtype="21"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ipe(down)">
                                      <p:cBhvr>
                                        <p:cTn id="13" dur="500"/>
                                        <p:tgtEl>
                                          <p:spTgt spid="5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down)">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left)">
                                      <p:cBhvr>
                                        <p:cTn id="2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31"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B2B4-443D-402E-82DA-C8BBA4E733D7}"/>
              </a:ext>
            </a:extLst>
          </p:cNvPr>
          <p:cNvSpPr>
            <a:spLocks noGrp="1"/>
          </p:cNvSpPr>
          <p:nvPr>
            <p:ph type="title"/>
          </p:nvPr>
        </p:nvSpPr>
        <p:spPr>
          <a:xfrm>
            <a:off x="158334" y="228600"/>
            <a:ext cx="8918212" cy="398571"/>
          </a:xfrm>
        </p:spPr>
        <p:txBody>
          <a:bodyPr/>
          <a:lstStyle/>
          <a:p>
            <a:r>
              <a:rPr kumimoji="1" lang="ja-JP" altLang="en-US" dirty="0">
                <a:latin typeface="メイリオ" panose="020B0604030504040204" pitchFamily="50" charset="-128"/>
                <a:ea typeface="メイリオ" panose="020B0604030504040204" pitchFamily="50" charset="-128"/>
              </a:rPr>
              <a:t>詳細</a:t>
            </a: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AWS EC2 Amazon Linux</a:t>
            </a:r>
            <a:endParaRPr kumimoji="1" lang="ja-JP" altLang="en-US" dirty="0">
              <a:latin typeface="メイリオ" panose="020B0604030504040204" pitchFamily="50" charset="-128"/>
              <a:ea typeface="メイリオ" panose="020B0604030504040204" pitchFamily="50" charset="-128"/>
            </a:endParaRPr>
          </a:p>
        </p:txBody>
      </p:sp>
      <p:cxnSp>
        <p:nvCxnSpPr>
          <p:cNvPr id="21" name="Straight Connector 20">
            <a:extLst>
              <a:ext uri="{FF2B5EF4-FFF2-40B4-BE49-F238E27FC236}">
                <a16:creationId xmlns:a16="http://schemas.microsoft.com/office/drawing/2014/main" id="{659A9C47-F35D-401C-99A9-2DC2CE60BC66}"/>
              </a:ext>
            </a:extLst>
          </p:cNvPr>
          <p:cNvCxnSpPr>
            <a:cxnSpLocks/>
          </p:cNvCxnSpPr>
          <p:nvPr/>
        </p:nvCxnSpPr>
        <p:spPr>
          <a:xfrm>
            <a:off x="1735880" y="846129"/>
            <a:ext cx="734066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B30C754-A82B-4893-8359-26ED8011B18D}"/>
              </a:ext>
            </a:extLst>
          </p:cNvPr>
          <p:cNvSpPr txBox="1"/>
          <p:nvPr/>
        </p:nvSpPr>
        <p:spPr>
          <a:xfrm>
            <a:off x="2270317" y="1065088"/>
            <a:ext cx="4401502" cy="184666"/>
          </a:xfrm>
          <a:prstGeom prst="rect">
            <a:avLst/>
          </a:prstGeom>
          <a:noFill/>
        </p:spPr>
        <p:txBody>
          <a:bodyPr wrap="square" lIns="0" tIns="0" rIns="0" bIns="0" rtlCol="0">
            <a:spAutoFit/>
          </a:bodyPr>
          <a:lstStyle/>
          <a:p>
            <a:pPr algn="ctr"/>
            <a:r>
              <a:rPr kumimoji="1" lang="en-US" altLang="ja-JP" sz="1200" b="1" dirty="0" err="1">
                <a:solidFill>
                  <a:schemeClr val="accent1">
                    <a:lumMod val="60000"/>
                    <a:lumOff val="40000"/>
                  </a:schemeClr>
                </a:solidFill>
                <a:latin typeface="メイリオ" panose="020B0604030504040204" pitchFamily="50" charset="-128"/>
                <a:ea typeface="メイリオ" panose="020B0604030504040204" pitchFamily="50" charset="-128"/>
              </a:rPr>
              <a:t>Mosquitto</a:t>
            </a:r>
            <a:r>
              <a:rPr kumimoji="1" lang="ja-JP" altLang="en-US" sz="1200" b="1" dirty="0">
                <a:solidFill>
                  <a:schemeClr val="accent1">
                    <a:lumMod val="60000"/>
                    <a:lumOff val="40000"/>
                  </a:schemeClr>
                </a:solidFill>
                <a:latin typeface="メイリオ" panose="020B0604030504040204" pitchFamily="50" charset="-128"/>
                <a:ea typeface="メイリオ" panose="020B0604030504040204" pitchFamily="50" charset="-128"/>
              </a:rPr>
              <a:t>から</a:t>
            </a:r>
            <a:r>
              <a:rPr kumimoji="1" lang="en-US" altLang="ja-JP" sz="1200" b="1" dirty="0">
                <a:solidFill>
                  <a:schemeClr val="accent1">
                    <a:lumMod val="60000"/>
                    <a:lumOff val="40000"/>
                  </a:schemeClr>
                </a:solidFill>
                <a:latin typeface="メイリオ" panose="020B0604030504040204" pitchFamily="50" charset="-128"/>
                <a:ea typeface="メイリオ" panose="020B0604030504040204" pitchFamily="50" charset="-128"/>
              </a:rPr>
              <a:t>AWS EC2</a:t>
            </a:r>
            <a:r>
              <a:rPr kumimoji="1" lang="ja-JP" altLang="en-US" sz="1200" b="1" dirty="0">
                <a:solidFill>
                  <a:schemeClr val="accent1">
                    <a:lumMod val="60000"/>
                    <a:lumOff val="40000"/>
                  </a:schemeClr>
                </a:solidFill>
                <a:latin typeface="メイリオ" panose="020B0604030504040204" pitchFamily="50" charset="-128"/>
                <a:ea typeface="メイリオ" panose="020B0604030504040204" pitchFamily="50" charset="-128"/>
              </a:rPr>
              <a:t>上の</a:t>
            </a:r>
            <a:r>
              <a:rPr kumimoji="1" lang="en-US" altLang="ja-JP" sz="1200" b="1" dirty="0">
                <a:solidFill>
                  <a:schemeClr val="accent1">
                    <a:lumMod val="60000"/>
                    <a:lumOff val="40000"/>
                  </a:schemeClr>
                </a:solidFill>
                <a:latin typeface="メイリオ" panose="020B0604030504040204" pitchFamily="50" charset="-128"/>
                <a:ea typeface="メイリオ" panose="020B0604030504040204" pitchFamily="50" charset="-128"/>
              </a:rPr>
              <a:t>Linux</a:t>
            </a:r>
            <a:r>
              <a:rPr kumimoji="1" lang="ja-JP" altLang="en-US" sz="1200" b="1" dirty="0">
                <a:solidFill>
                  <a:schemeClr val="accent1">
                    <a:lumMod val="60000"/>
                    <a:lumOff val="40000"/>
                  </a:schemeClr>
                </a:solidFill>
                <a:latin typeface="メイリオ" panose="020B0604030504040204" pitchFamily="50" charset="-128"/>
                <a:ea typeface="メイリオ" panose="020B0604030504040204" pitchFamily="50" charset="-128"/>
              </a:rPr>
              <a:t>サーバにデータを送信</a:t>
            </a:r>
          </a:p>
        </p:txBody>
      </p:sp>
      <p:pic>
        <p:nvPicPr>
          <p:cNvPr id="15" name="Picture 14">
            <a:extLst>
              <a:ext uri="{FF2B5EF4-FFF2-40B4-BE49-F238E27FC236}">
                <a16:creationId xmlns:a16="http://schemas.microsoft.com/office/drawing/2014/main" id="{19CDA149-35A4-41AE-A371-3DFB8FC1B3F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677316" y="1770458"/>
            <a:ext cx="1189389" cy="399536"/>
          </a:xfrm>
          <a:prstGeom prst="rect">
            <a:avLst/>
          </a:prstGeom>
        </p:spPr>
      </p:pic>
      <p:pic>
        <p:nvPicPr>
          <p:cNvPr id="40" name="図 39">
            <a:extLst>
              <a:ext uri="{FF2B5EF4-FFF2-40B4-BE49-F238E27FC236}">
                <a16:creationId xmlns:a16="http://schemas.microsoft.com/office/drawing/2014/main" id="{6F905ACD-84E1-4FED-9C85-E55177BF343A}"/>
              </a:ext>
            </a:extLst>
          </p:cNvPr>
          <p:cNvPicPr>
            <a:picLocks noChangeAspect="1"/>
          </p:cNvPicPr>
          <p:nvPr/>
        </p:nvPicPr>
        <p:blipFill>
          <a:blip r:embed="rId3"/>
          <a:stretch>
            <a:fillRect/>
          </a:stretch>
        </p:blipFill>
        <p:spPr>
          <a:xfrm>
            <a:off x="5465" y="644601"/>
            <a:ext cx="1900893" cy="453944"/>
          </a:xfrm>
          <a:prstGeom prst="rect">
            <a:avLst/>
          </a:prstGeom>
        </p:spPr>
      </p:pic>
      <p:sp>
        <p:nvSpPr>
          <p:cNvPr id="31" name="TextBox 51">
            <a:extLst>
              <a:ext uri="{FF2B5EF4-FFF2-40B4-BE49-F238E27FC236}">
                <a16:creationId xmlns:a16="http://schemas.microsoft.com/office/drawing/2014/main" id="{C5ACD9AF-F383-44C9-AE02-01C7550FC785}"/>
              </a:ext>
            </a:extLst>
          </p:cNvPr>
          <p:cNvSpPr txBox="1"/>
          <p:nvPr/>
        </p:nvSpPr>
        <p:spPr>
          <a:xfrm>
            <a:off x="-48870" y="1039552"/>
            <a:ext cx="1900889" cy="184646"/>
          </a:xfrm>
          <a:prstGeom prst="rect">
            <a:avLst/>
          </a:prstGeom>
          <a:noFill/>
        </p:spPr>
        <p:txBody>
          <a:bodyPr wrap="square" lIns="0" tIns="0" rIns="0" bIns="0" rtlCol="0">
            <a:spAutoFit/>
          </a:bodyPr>
          <a:lstStyle/>
          <a:p>
            <a:pPr algn="ctr"/>
            <a:r>
              <a:rPr kumimoji="1" lang="en-US" altLang="ja-JP" sz="1200" b="1" dirty="0">
                <a:solidFill>
                  <a:schemeClr val="accent1">
                    <a:lumMod val="60000"/>
                    <a:lumOff val="40000"/>
                  </a:schemeClr>
                </a:solidFill>
                <a:latin typeface="メイリオ" panose="020B0604030504040204" pitchFamily="50" charset="-128"/>
                <a:ea typeface="メイリオ" panose="020B0604030504040204" pitchFamily="50" charset="-128"/>
              </a:rPr>
              <a:t>test.mosquitto.org</a:t>
            </a:r>
            <a:endParaRPr kumimoji="1" lang="ja-JP" altLang="en-US" sz="1200" b="1" dirty="0">
              <a:solidFill>
                <a:schemeClr val="accent1">
                  <a:lumMod val="60000"/>
                  <a:lumOff val="40000"/>
                </a:schemeClr>
              </a:solidFill>
              <a:latin typeface="メイリオ" panose="020B0604030504040204" pitchFamily="50" charset="-128"/>
              <a:ea typeface="メイリオ" panose="020B0604030504040204" pitchFamily="50" charset="-128"/>
            </a:endParaRPr>
          </a:p>
        </p:txBody>
      </p:sp>
      <p:cxnSp>
        <p:nvCxnSpPr>
          <p:cNvPr id="22" name="コネクタ: カギ線 21">
            <a:extLst>
              <a:ext uri="{FF2B5EF4-FFF2-40B4-BE49-F238E27FC236}">
                <a16:creationId xmlns:a16="http://schemas.microsoft.com/office/drawing/2014/main" id="{54137ACB-B833-4694-B808-E4031E847EF1}"/>
              </a:ext>
            </a:extLst>
          </p:cNvPr>
          <p:cNvCxnSpPr>
            <a:cxnSpLocks/>
          </p:cNvCxnSpPr>
          <p:nvPr/>
        </p:nvCxnSpPr>
        <p:spPr>
          <a:xfrm>
            <a:off x="1914701" y="984125"/>
            <a:ext cx="4958982" cy="357739"/>
          </a:xfrm>
          <a:prstGeom prst="bentConnector3">
            <a:avLst>
              <a:gd name="adj1" fmla="val 99968"/>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4" name="図 3" descr="コンピュータ が含まれている画像&#10;&#10;自動的に生成された説明">
            <a:extLst>
              <a:ext uri="{FF2B5EF4-FFF2-40B4-BE49-F238E27FC236}">
                <a16:creationId xmlns:a16="http://schemas.microsoft.com/office/drawing/2014/main" id="{570CB87A-886F-4F51-83F2-7944CA5E8252}"/>
              </a:ext>
            </a:extLst>
          </p:cNvPr>
          <p:cNvPicPr>
            <a:picLocks noChangeAspect="1"/>
          </p:cNvPicPr>
          <p:nvPr/>
        </p:nvPicPr>
        <p:blipFill>
          <a:blip r:embed="rId4"/>
          <a:stretch>
            <a:fillRect/>
          </a:stretch>
        </p:blipFill>
        <p:spPr>
          <a:xfrm>
            <a:off x="3755036" y="2151745"/>
            <a:ext cx="5321510" cy="2198482"/>
          </a:xfrm>
          <a:prstGeom prst="rect">
            <a:avLst/>
          </a:prstGeom>
        </p:spPr>
      </p:pic>
      <p:pic>
        <p:nvPicPr>
          <p:cNvPr id="13" name="Picture 4" descr="「ec2」の画像検索結果">
            <a:extLst>
              <a:ext uri="{FF2B5EF4-FFF2-40B4-BE49-F238E27FC236}">
                <a16:creationId xmlns:a16="http://schemas.microsoft.com/office/drawing/2014/main" id="{71D5970D-4FE0-4B92-8910-4D75D4DEFD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7278" y="1357035"/>
            <a:ext cx="763636" cy="763636"/>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a:extLst>
              <a:ext uri="{FF2B5EF4-FFF2-40B4-BE49-F238E27FC236}">
                <a16:creationId xmlns:a16="http://schemas.microsoft.com/office/drawing/2014/main" id="{B73E697C-1DFB-4450-B9AE-74E69ADC07DE}"/>
              </a:ext>
            </a:extLst>
          </p:cNvPr>
          <p:cNvCxnSpPr>
            <a:cxnSpLocks/>
            <a:stCxn id="13" idx="0"/>
          </p:cNvCxnSpPr>
          <p:nvPr/>
        </p:nvCxnSpPr>
        <p:spPr>
          <a:xfrm flipV="1">
            <a:off x="7019096" y="845311"/>
            <a:ext cx="0" cy="511724"/>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4" name="TextBox 52">
            <a:extLst>
              <a:ext uri="{FF2B5EF4-FFF2-40B4-BE49-F238E27FC236}">
                <a16:creationId xmlns:a16="http://schemas.microsoft.com/office/drawing/2014/main" id="{2FE7B916-289F-420C-BEF5-0639A3F574B8}"/>
              </a:ext>
            </a:extLst>
          </p:cNvPr>
          <p:cNvSpPr txBox="1"/>
          <p:nvPr/>
        </p:nvSpPr>
        <p:spPr>
          <a:xfrm>
            <a:off x="119474" y="1843673"/>
            <a:ext cx="3518982" cy="3025828"/>
          </a:xfrm>
          <a:prstGeom prst="rect">
            <a:avLst/>
          </a:prstGeom>
          <a:noFill/>
        </p:spPr>
        <p:txBody>
          <a:bodyPr wrap="square" lIns="0" tIns="0" rIns="0" bIns="0" rtlCol="0" anchor="ctr">
            <a:spAutoFit/>
          </a:bodyPr>
          <a:lstStyle/>
          <a:p>
            <a:pPr marL="342900" indent="-342900">
              <a:lnSpc>
                <a:spcPct val="150000"/>
              </a:lnSpc>
              <a:buFont typeface="+mj-lt"/>
              <a:buAutoNum type="arabicPeriod"/>
            </a:pPr>
            <a:r>
              <a:rPr kumimoji="1" lang="ja-JP" altLang="en-US" sz="1100" dirty="0">
                <a:latin typeface="メイリオ" panose="020B0604030504040204" pitchFamily="50" charset="-128"/>
                <a:ea typeface="メイリオ" panose="020B0604030504040204" pitchFamily="50" charset="-128"/>
              </a:rPr>
              <a:t>まずは、</a:t>
            </a:r>
            <a:r>
              <a:rPr kumimoji="1" lang="en-US" altLang="ja-JP" sz="1100" dirty="0">
                <a:latin typeface="メイリオ" panose="020B0604030504040204" pitchFamily="50" charset="-128"/>
                <a:ea typeface="メイリオ" panose="020B0604030504040204" pitchFamily="50" charset="-128"/>
              </a:rPr>
              <a:t>Laptop</a:t>
            </a:r>
            <a:r>
              <a:rPr kumimoji="1" lang="ja-JP" altLang="en-US" sz="1100" dirty="0">
                <a:latin typeface="メイリオ" panose="020B0604030504040204" pitchFamily="50" charset="-128"/>
                <a:ea typeface="メイリオ" panose="020B0604030504040204" pitchFamily="50" charset="-128"/>
              </a:rPr>
              <a:t>を</a:t>
            </a:r>
            <a:r>
              <a:rPr kumimoji="1" lang="en-US" altLang="ja-JP" sz="1100" dirty="0">
                <a:latin typeface="メイリオ" panose="020B0604030504040204" pitchFamily="50" charset="-128"/>
                <a:ea typeface="メイリオ" panose="020B0604030504040204" pitchFamily="50" charset="-128"/>
              </a:rPr>
              <a:t>Subscriber</a:t>
            </a:r>
            <a:r>
              <a:rPr kumimoji="1" lang="ja-JP" altLang="en-US" sz="1100" dirty="0">
                <a:latin typeface="メイリオ" panose="020B0604030504040204" pitchFamily="50" charset="-128"/>
                <a:ea typeface="メイリオ" panose="020B0604030504040204" pitchFamily="50" charset="-128"/>
              </a:rPr>
              <a:t>として</a:t>
            </a:r>
            <a:r>
              <a:rPr kumimoji="1" lang="en-US" altLang="ja-JP" sz="1100" dirty="0" err="1">
                <a:latin typeface="メイリオ" panose="020B0604030504040204" pitchFamily="50" charset="-128"/>
                <a:ea typeface="メイリオ" panose="020B0604030504040204" pitchFamily="50" charset="-128"/>
              </a:rPr>
              <a:t>Mosquitto</a:t>
            </a:r>
            <a:r>
              <a:rPr kumimoji="1" lang="ja-JP" altLang="en-US" sz="1100" dirty="0">
                <a:latin typeface="メイリオ" panose="020B0604030504040204" pitchFamily="50" charset="-128"/>
                <a:ea typeface="メイリオ" panose="020B0604030504040204" pitchFamily="50" charset="-128"/>
              </a:rPr>
              <a:t>からのデータを表示できるような</a:t>
            </a:r>
            <a:r>
              <a:rPr kumimoji="1" lang="en-US" altLang="ja-JP" sz="1100" dirty="0">
                <a:latin typeface="メイリオ" panose="020B0604030504040204" pitchFamily="50" charset="-128"/>
                <a:ea typeface="メイリオ" panose="020B0604030504040204" pitchFamily="50" charset="-128"/>
              </a:rPr>
              <a:t>Code</a:t>
            </a:r>
            <a:r>
              <a:rPr kumimoji="1" lang="ja-JP" altLang="en-US" sz="1100" dirty="0">
                <a:latin typeface="メイリオ" panose="020B0604030504040204" pitchFamily="50" charset="-128"/>
                <a:ea typeface="メイリオ" panose="020B0604030504040204" pitchFamily="50" charset="-128"/>
              </a:rPr>
              <a:t>を作成</a:t>
            </a:r>
            <a:endParaRPr kumimoji="1" lang="en-US" altLang="ja-JP" sz="1100" dirty="0">
              <a:latin typeface="メイリオ" panose="020B0604030504040204" pitchFamily="50" charset="-128"/>
              <a:ea typeface="メイリオ" panose="020B0604030504040204" pitchFamily="50" charset="-128"/>
            </a:endParaRPr>
          </a:p>
          <a:p>
            <a:pPr marL="342900" indent="-342900">
              <a:lnSpc>
                <a:spcPct val="150000"/>
              </a:lnSpc>
              <a:buFont typeface="+mj-lt"/>
              <a:buAutoNum type="arabicPeriod"/>
            </a:pPr>
            <a:endParaRPr kumimoji="1" lang="en-US" altLang="ja-JP" sz="1100" dirty="0">
              <a:latin typeface="メイリオ" panose="020B0604030504040204" pitchFamily="50" charset="-128"/>
              <a:ea typeface="メイリオ" panose="020B0604030504040204" pitchFamily="50" charset="-128"/>
            </a:endParaRPr>
          </a:p>
          <a:p>
            <a:pPr marL="342900" indent="-342900">
              <a:lnSpc>
                <a:spcPct val="150000"/>
              </a:lnSpc>
              <a:buFont typeface="+mj-lt"/>
              <a:buAutoNum type="arabicPeriod"/>
            </a:pPr>
            <a:r>
              <a:rPr kumimoji="1" lang="ja-JP" altLang="en-US" sz="1100" dirty="0">
                <a:latin typeface="メイリオ" panose="020B0604030504040204" pitchFamily="50" charset="-128"/>
                <a:ea typeface="メイリオ" panose="020B0604030504040204" pitchFamily="50" charset="-128"/>
              </a:rPr>
              <a:t>その後、</a:t>
            </a:r>
            <a:r>
              <a:rPr kumimoji="1" lang="en-US" altLang="ja-JP" sz="1100" dirty="0" err="1">
                <a:latin typeface="メイリオ" panose="020B0604030504040204" pitchFamily="50" charset="-128"/>
                <a:ea typeface="メイリオ" panose="020B0604030504040204" pitchFamily="50" charset="-128"/>
              </a:rPr>
              <a:t>LapTop</a:t>
            </a:r>
            <a:r>
              <a:rPr kumimoji="1" lang="ja-JP" altLang="en-US" sz="1100" dirty="0">
                <a:latin typeface="メイリオ" panose="020B0604030504040204" pitchFamily="50" charset="-128"/>
                <a:ea typeface="メイリオ" panose="020B0604030504040204" pitchFamily="50" charset="-128"/>
              </a:rPr>
              <a:t>上の</a:t>
            </a:r>
            <a:r>
              <a:rPr kumimoji="1" lang="en-US" altLang="ja-JP" sz="1100" dirty="0">
                <a:latin typeface="メイリオ" panose="020B0604030504040204" pitchFamily="50" charset="-128"/>
                <a:ea typeface="メイリオ" panose="020B0604030504040204" pitchFamily="50" charset="-128"/>
              </a:rPr>
              <a:t>Redis</a:t>
            </a:r>
            <a:r>
              <a:rPr kumimoji="1" lang="ja-JP" altLang="en-US" sz="1100" dirty="0">
                <a:latin typeface="メイリオ" panose="020B0604030504040204" pitchFamily="50" charset="-128"/>
                <a:ea typeface="メイリオ" panose="020B0604030504040204" pitchFamily="50" charset="-128"/>
              </a:rPr>
              <a:t>にデータを格納するところまで確認したが、</a:t>
            </a:r>
            <a:r>
              <a:rPr kumimoji="1" lang="en-US" altLang="ja-JP" sz="1100" dirty="0">
                <a:solidFill>
                  <a:srgbClr val="FF0000"/>
                </a:solidFill>
                <a:highlight>
                  <a:srgbClr val="FFFF00"/>
                </a:highlight>
                <a:latin typeface="メイリオ" panose="020B0604030504040204" pitchFamily="50" charset="-128"/>
                <a:ea typeface="メイリオ" panose="020B0604030504040204" pitchFamily="50" charset="-128"/>
              </a:rPr>
              <a:t>AWS</a:t>
            </a:r>
            <a:r>
              <a:rPr kumimoji="1" lang="ja-JP" altLang="en-US" sz="1100" dirty="0">
                <a:solidFill>
                  <a:srgbClr val="FF0000"/>
                </a:solidFill>
                <a:highlight>
                  <a:srgbClr val="FFFF00"/>
                </a:highlight>
                <a:latin typeface="メイリオ" panose="020B0604030504040204" pitchFamily="50" charset="-128"/>
                <a:ea typeface="メイリオ" panose="020B0604030504040204" pitchFamily="50" charset="-128"/>
              </a:rPr>
              <a:t>の</a:t>
            </a:r>
            <a:r>
              <a:rPr kumimoji="1" lang="en-US" altLang="ja-JP" sz="1100" dirty="0">
                <a:solidFill>
                  <a:srgbClr val="FF0000"/>
                </a:solidFill>
                <a:highlight>
                  <a:srgbClr val="FFFF00"/>
                </a:highlight>
                <a:latin typeface="メイリオ" panose="020B0604030504040204" pitchFamily="50" charset="-128"/>
                <a:ea typeface="メイリオ" panose="020B0604030504040204" pitchFamily="50" charset="-128"/>
              </a:rPr>
              <a:t>Redis</a:t>
            </a:r>
            <a:r>
              <a:rPr kumimoji="1" lang="ja-JP" altLang="en-US" sz="1100" dirty="0">
                <a:solidFill>
                  <a:srgbClr val="FF0000"/>
                </a:solidFill>
                <a:highlight>
                  <a:srgbClr val="FFFF00"/>
                </a:highlight>
                <a:latin typeface="メイリオ" panose="020B0604030504040204" pitchFamily="50" charset="-128"/>
                <a:ea typeface="メイリオ" panose="020B0604030504040204" pitchFamily="50" charset="-128"/>
              </a:rPr>
              <a:t>は同じ</a:t>
            </a:r>
            <a:r>
              <a:rPr kumimoji="1" lang="en-US" altLang="ja-JP" sz="1100" dirty="0">
                <a:solidFill>
                  <a:srgbClr val="FF0000"/>
                </a:solidFill>
                <a:highlight>
                  <a:srgbClr val="FFFF00"/>
                </a:highlight>
                <a:latin typeface="メイリオ" panose="020B0604030504040204" pitchFamily="50" charset="-128"/>
                <a:ea typeface="メイリオ" panose="020B0604030504040204" pitchFamily="50" charset="-128"/>
              </a:rPr>
              <a:t>AWS</a:t>
            </a:r>
            <a:r>
              <a:rPr kumimoji="1" lang="ja-JP" altLang="en-US" sz="1100" dirty="0">
                <a:solidFill>
                  <a:srgbClr val="FF0000"/>
                </a:solidFill>
                <a:highlight>
                  <a:srgbClr val="FFFF00"/>
                </a:highlight>
                <a:latin typeface="メイリオ" panose="020B0604030504040204" pitchFamily="50" charset="-128"/>
                <a:ea typeface="メイリオ" panose="020B0604030504040204" pitchFamily="50" charset="-128"/>
              </a:rPr>
              <a:t>の</a:t>
            </a:r>
            <a:r>
              <a:rPr kumimoji="1" lang="en-US" altLang="ja-JP" sz="1100" dirty="0">
                <a:solidFill>
                  <a:srgbClr val="FF0000"/>
                </a:solidFill>
                <a:highlight>
                  <a:srgbClr val="FFFF00"/>
                </a:highlight>
                <a:latin typeface="メイリオ" panose="020B0604030504040204" pitchFamily="50" charset="-128"/>
                <a:ea typeface="メイリオ" panose="020B0604030504040204" pitchFamily="50" charset="-128"/>
              </a:rPr>
              <a:t>EC2</a:t>
            </a:r>
            <a:r>
              <a:rPr kumimoji="1" lang="ja-JP" altLang="en-US" sz="1100" dirty="0">
                <a:solidFill>
                  <a:srgbClr val="FF0000"/>
                </a:solidFill>
                <a:highlight>
                  <a:srgbClr val="FFFF00"/>
                </a:highlight>
                <a:latin typeface="メイリオ" panose="020B0604030504040204" pitchFamily="50" charset="-128"/>
                <a:ea typeface="メイリオ" panose="020B0604030504040204" pitchFamily="50" charset="-128"/>
              </a:rPr>
              <a:t>からしかアクセスできない</a:t>
            </a:r>
            <a:r>
              <a:rPr kumimoji="1" lang="ja-JP" altLang="en-US" sz="1100" dirty="0">
                <a:latin typeface="メイリオ" panose="020B0604030504040204" pitchFamily="50" charset="-128"/>
                <a:ea typeface="メイリオ" panose="020B0604030504040204" pitchFamily="50" charset="-128"/>
              </a:rPr>
              <a:t>ことが分かり、</a:t>
            </a:r>
            <a:r>
              <a:rPr kumimoji="1" lang="en-US" altLang="ja-JP" sz="1100" dirty="0">
                <a:latin typeface="メイリオ" panose="020B0604030504040204" pitchFamily="50" charset="-128"/>
                <a:ea typeface="メイリオ" panose="020B0604030504040204" pitchFamily="50" charset="-128"/>
              </a:rPr>
              <a:t>EC2</a:t>
            </a:r>
            <a:r>
              <a:rPr kumimoji="1" lang="ja-JP" altLang="en-US" sz="1100" dirty="0">
                <a:latin typeface="メイリオ" panose="020B0604030504040204" pitchFamily="50" charset="-128"/>
                <a:ea typeface="メイリオ" panose="020B0604030504040204" pitchFamily="50" charset="-128"/>
              </a:rPr>
              <a:t> </a:t>
            </a:r>
            <a:r>
              <a:rPr kumimoji="1" lang="en-US" altLang="ja-JP" sz="1100" dirty="0">
                <a:latin typeface="メイリオ" panose="020B0604030504040204" pitchFamily="50" charset="-128"/>
                <a:ea typeface="メイリオ" panose="020B0604030504040204" pitchFamily="50" charset="-128"/>
              </a:rPr>
              <a:t>Amazon</a:t>
            </a:r>
            <a:r>
              <a:rPr kumimoji="1" lang="ja-JP" altLang="en-US" sz="1100" dirty="0">
                <a:latin typeface="メイリオ" panose="020B0604030504040204" pitchFamily="50" charset="-128"/>
                <a:ea typeface="メイリオ" panose="020B0604030504040204" pitchFamily="50" charset="-128"/>
              </a:rPr>
              <a:t> </a:t>
            </a:r>
            <a:r>
              <a:rPr kumimoji="1" lang="en-US" altLang="ja-JP" sz="1100" dirty="0">
                <a:latin typeface="メイリオ" panose="020B0604030504040204" pitchFamily="50" charset="-128"/>
                <a:ea typeface="メイリオ" panose="020B0604030504040204" pitchFamily="50" charset="-128"/>
              </a:rPr>
              <a:t>Linux</a:t>
            </a:r>
            <a:r>
              <a:rPr kumimoji="1" lang="ja-JP" altLang="en-US" sz="1100" dirty="0">
                <a:latin typeface="メイリオ" panose="020B0604030504040204" pitchFamily="50" charset="-128"/>
                <a:ea typeface="メイリオ" panose="020B0604030504040204" pitchFamily="50" charset="-128"/>
              </a:rPr>
              <a:t>を立ち上げ</a:t>
            </a:r>
            <a:r>
              <a:rPr kumimoji="1" lang="en-US" altLang="ja-JP" sz="1100" dirty="0">
                <a:latin typeface="メイリオ" panose="020B0604030504040204" pitchFamily="50" charset="-128"/>
                <a:ea typeface="メイリオ" panose="020B0604030504040204" pitchFamily="50" charset="-128"/>
              </a:rPr>
              <a:t>(Lab11</a:t>
            </a:r>
            <a:r>
              <a:rPr kumimoji="1" lang="ja-JP" altLang="en-US" sz="1100" dirty="0">
                <a:latin typeface="メイリオ" panose="020B0604030504040204" pitchFamily="50" charset="-128"/>
                <a:ea typeface="メイリオ" panose="020B0604030504040204" pitchFamily="50" charset="-128"/>
              </a:rPr>
              <a:t>の手順を参考に</a:t>
            </a:r>
            <a:r>
              <a:rPr kumimoji="1" lang="en-US" altLang="ja-JP" sz="1100" dirty="0">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a:t>
            </a:r>
            <a:r>
              <a:rPr kumimoji="1" lang="en-US" altLang="ja-JP" sz="1100" dirty="0">
                <a:latin typeface="メイリオ" panose="020B0604030504040204" pitchFamily="50" charset="-128"/>
                <a:ea typeface="メイリオ" panose="020B0604030504040204" pitchFamily="50" charset="-128"/>
              </a:rPr>
              <a:t>Subscriber</a:t>
            </a:r>
            <a:r>
              <a:rPr kumimoji="1" lang="ja-JP" altLang="en-US" sz="1100" dirty="0">
                <a:latin typeface="メイリオ" panose="020B0604030504040204" pitchFamily="50" charset="-128"/>
                <a:ea typeface="メイリオ" panose="020B0604030504040204" pitchFamily="50" charset="-128"/>
              </a:rPr>
              <a:t>として動かすことにした</a:t>
            </a:r>
            <a:endParaRPr kumimoji="1" lang="en-US" altLang="ja-JP" sz="1100" dirty="0">
              <a:latin typeface="メイリオ" panose="020B0604030504040204" pitchFamily="50" charset="-128"/>
              <a:ea typeface="メイリオ" panose="020B0604030504040204" pitchFamily="50" charset="-128"/>
            </a:endParaRPr>
          </a:p>
          <a:p>
            <a:pPr marL="342900" indent="-342900">
              <a:lnSpc>
                <a:spcPct val="150000"/>
              </a:lnSpc>
              <a:buFont typeface="+mj-lt"/>
              <a:buAutoNum type="arabicPeriod"/>
            </a:pPr>
            <a:endParaRPr kumimoji="1" lang="en-US" altLang="ja-JP" sz="1100" dirty="0">
              <a:latin typeface="メイリオ" panose="020B0604030504040204" pitchFamily="50" charset="-128"/>
              <a:ea typeface="メイリオ" panose="020B0604030504040204" pitchFamily="50" charset="-128"/>
            </a:endParaRPr>
          </a:p>
          <a:p>
            <a:pPr marL="342900" indent="-342900">
              <a:lnSpc>
                <a:spcPct val="150000"/>
              </a:lnSpc>
              <a:buFont typeface="+mj-lt"/>
              <a:buAutoNum type="arabicPeriod"/>
            </a:pPr>
            <a:r>
              <a:rPr kumimoji="1" lang="en-US" altLang="ja-JP" sz="1100" dirty="0">
                <a:latin typeface="メイリオ" panose="020B0604030504040204" pitchFamily="50" charset="-128"/>
                <a:ea typeface="メイリオ" panose="020B0604030504040204" pitchFamily="50" charset="-128"/>
              </a:rPr>
              <a:t>Amazon</a:t>
            </a:r>
            <a:r>
              <a:rPr kumimoji="1" lang="ja-JP" altLang="en-US" sz="1100" dirty="0">
                <a:latin typeface="メイリオ" panose="020B0604030504040204" pitchFamily="50" charset="-128"/>
                <a:ea typeface="メイリオ" panose="020B0604030504040204" pitchFamily="50" charset="-128"/>
              </a:rPr>
              <a:t> </a:t>
            </a:r>
            <a:r>
              <a:rPr kumimoji="1" lang="en-US" altLang="ja-JP" sz="1100" dirty="0">
                <a:latin typeface="メイリオ" panose="020B0604030504040204" pitchFamily="50" charset="-128"/>
                <a:ea typeface="メイリオ" panose="020B0604030504040204" pitchFamily="50" charset="-128"/>
              </a:rPr>
              <a:t>Linux</a:t>
            </a:r>
            <a:r>
              <a:rPr kumimoji="1" lang="ja-JP" altLang="en-US" sz="1100" dirty="0">
                <a:latin typeface="メイリオ" panose="020B0604030504040204" pitchFamily="50" charset="-128"/>
                <a:ea typeface="メイリオ" panose="020B0604030504040204" pitchFamily="50" charset="-128"/>
              </a:rPr>
              <a:t>上で</a:t>
            </a:r>
            <a:r>
              <a:rPr kumimoji="1" lang="en-US" altLang="ja-JP" sz="1100" dirty="0">
                <a:latin typeface="メイリオ" panose="020B0604030504040204" pitchFamily="50" charset="-128"/>
                <a:ea typeface="メイリオ" panose="020B0604030504040204" pitchFamily="50" charset="-128"/>
              </a:rPr>
              <a:t>Code</a:t>
            </a:r>
            <a:r>
              <a:rPr kumimoji="1" lang="ja-JP" altLang="en-US" sz="1100" dirty="0">
                <a:latin typeface="メイリオ" panose="020B0604030504040204" pitchFamily="50" charset="-128"/>
                <a:ea typeface="メイリオ" panose="020B0604030504040204" pitchFamily="50" charset="-128"/>
              </a:rPr>
              <a:t>「</a:t>
            </a:r>
            <a:r>
              <a:rPr kumimoji="1" lang="en-US" altLang="ja-JP" sz="1100" dirty="0">
                <a:latin typeface="メイリオ" panose="020B0604030504040204" pitchFamily="50" charset="-128"/>
                <a:ea typeface="メイリオ" panose="020B0604030504040204" pitchFamily="50" charset="-128"/>
              </a:rPr>
              <a:t>mqtt-sub-ec2.py</a:t>
            </a:r>
            <a:r>
              <a:rPr kumimoji="1" lang="ja-JP" altLang="en-US" sz="1100" dirty="0">
                <a:latin typeface="メイリオ" panose="020B0604030504040204" pitchFamily="50" charset="-128"/>
                <a:ea typeface="メイリオ" panose="020B0604030504040204" pitchFamily="50" charset="-128"/>
              </a:rPr>
              <a:t>」を実行できるように色々なモジュール</a:t>
            </a:r>
            <a:r>
              <a:rPr kumimoji="1" lang="en-US" altLang="ja-JP" sz="1100" dirty="0">
                <a:latin typeface="メイリオ" panose="020B0604030504040204" pitchFamily="50" charset="-128"/>
                <a:ea typeface="メイリオ" panose="020B0604030504040204" pitchFamily="50" charset="-128"/>
              </a:rPr>
              <a:t>(mosquitto,python3,paho-mqtt)</a:t>
            </a:r>
            <a:r>
              <a:rPr kumimoji="1" lang="ja-JP" altLang="en-US" sz="1100" dirty="0">
                <a:latin typeface="メイリオ" panose="020B0604030504040204" pitchFamily="50" charset="-128"/>
                <a:ea typeface="メイリオ" panose="020B0604030504040204" pitchFamily="50" charset="-128"/>
              </a:rPr>
              <a:t>をインストール</a:t>
            </a:r>
            <a:endParaRPr kumimoji="1" lang="en-US" altLang="ja-JP" sz="1100" dirty="0">
              <a:latin typeface="メイリオ" panose="020B0604030504040204" pitchFamily="50" charset="-128"/>
              <a:ea typeface="メイリオ" panose="020B0604030504040204" pitchFamily="50" charset="-128"/>
            </a:endParaRPr>
          </a:p>
        </p:txBody>
      </p:sp>
      <p:sp>
        <p:nvSpPr>
          <p:cNvPr id="26" name="四角形: 角を丸くする 25">
            <a:extLst>
              <a:ext uri="{FF2B5EF4-FFF2-40B4-BE49-F238E27FC236}">
                <a16:creationId xmlns:a16="http://schemas.microsoft.com/office/drawing/2014/main" id="{82D0ADFB-4A9A-4264-B4FE-555C0AED8AD4}"/>
              </a:ext>
            </a:extLst>
          </p:cNvPr>
          <p:cNvSpPr/>
          <p:nvPr/>
        </p:nvSpPr>
        <p:spPr>
          <a:xfrm>
            <a:off x="452917" y="1255082"/>
            <a:ext cx="953629" cy="364067"/>
          </a:xfrm>
          <a:prstGeom prst="round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メイリオ" panose="020B0604030504040204" pitchFamily="50" charset="-128"/>
                <a:ea typeface="メイリオ" panose="020B0604030504040204" pitchFamily="50" charset="-128"/>
              </a:rPr>
              <a:t>Broker</a:t>
            </a:r>
            <a:endParaRPr kumimoji="1" lang="ja-JP" altLang="en-US" sz="1200" dirty="0">
              <a:solidFill>
                <a:schemeClr val="tx2"/>
              </a:solidFill>
              <a:latin typeface="メイリオ" panose="020B0604030504040204" pitchFamily="50" charset="-128"/>
              <a:ea typeface="メイリオ" panose="020B0604030504040204" pitchFamily="50" charset="-128"/>
            </a:endParaRPr>
          </a:p>
        </p:txBody>
      </p:sp>
      <p:sp>
        <p:nvSpPr>
          <p:cNvPr id="27" name="四角形: 角を丸くする 26">
            <a:extLst>
              <a:ext uri="{FF2B5EF4-FFF2-40B4-BE49-F238E27FC236}">
                <a16:creationId xmlns:a16="http://schemas.microsoft.com/office/drawing/2014/main" id="{EAC80599-7E54-425C-8F01-DDE6090EF71D}"/>
              </a:ext>
            </a:extLst>
          </p:cNvPr>
          <p:cNvSpPr/>
          <p:nvPr/>
        </p:nvSpPr>
        <p:spPr>
          <a:xfrm>
            <a:off x="7331820" y="1479606"/>
            <a:ext cx="1040187" cy="364067"/>
          </a:xfrm>
          <a:prstGeom prst="round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メイリオ" panose="020B0604030504040204" pitchFamily="50" charset="-128"/>
                <a:ea typeface="メイリオ" panose="020B0604030504040204" pitchFamily="50" charset="-128"/>
              </a:rPr>
              <a:t>Subscriber</a:t>
            </a:r>
            <a:endParaRPr kumimoji="1" lang="ja-JP" altLang="en-US" sz="1200" dirty="0">
              <a:solidFill>
                <a:schemeClr val="tx2"/>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3320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par>
                                <p:cTn id="8" presetID="16" presetClass="entr" presetSubtype="21"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ipe(down)">
                                      <p:cBhvr>
                                        <p:cTn id="13" dur="500"/>
                                        <p:tgtEl>
                                          <p:spTgt spid="5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down)">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31"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6B387973-D3C9-4E61-964C-B7B8B558E29A}"/>
              </a:ext>
            </a:extLst>
          </p:cNvPr>
          <p:cNvSpPr/>
          <p:nvPr/>
        </p:nvSpPr>
        <p:spPr>
          <a:xfrm>
            <a:off x="4554301" y="895095"/>
            <a:ext cx="4357349" cy="1091084"/>
          </a:xfrm>
          <a:prstGeom prst="round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sp>
        <p:nvSpPr>
          <p:cNvPr id="2" name="Title 1">
            <a:extLst>
              <a:ext uri="{FF2B5EF4-FFF2-40B4-BE49-F238E27FC236}">
                <a16:creationId xmlns:a16="http://schemas.microsoft.com/office/drawing/2014/main" id="{74D1B2B4-443D-402E-82DA-C8BBA4E733D7}"/>
              </a:ext>
            </a:extLst>
          </p:cNvPr>
          <p:cNvSpPr>
            <a:spLocks noGrp="1"/>
          </p:cNvSpPr>
          <p:nvPr>
            <p:ph type="title"/>
          </p:nvPr>
        </p:nvSpPr>
        <p:spPr>
          <a:xfrm>
            <a:off x="158334" y="228600"/>
            <a:ext cx="8918212" cy="398571"/>
          </a:xfrm>
        </p:spPr>
        <p:txBody>
          <a:bodyPr/>
          <a:lstStyle/>
          <a:p>
            <a:r>
              <a:rPr kumimoji="1" lang="ja-JP" altLang="en-US" dirty="0">
                <a:latin typeface="メイリオ" panose="020B0604030504040204" pitchFamily="50" charset="-128"/>
                <a:ea typeface="メイリオ" panose="020B0604030504040204" pitchFamily="50" charset="-128"/>
              </a:rPr>
              <a:t>詳細</a:t>
            </a:r>
            <a:r>
              <a:rPr kumimoji="1" lang="en-US" altLang="ja-JP" dirty="0">
                <a:latin typeface="メイリオ" panose="020B0604030504040204" pitchFamily="50" charset="-128"/>
                <a:ea typeface="メイリオ" panose="020B0604030504040204" pitchFamily="50" charset="-128"/>
              </a:rPr>
              <a:t>3.</a:t>
            </a:r>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AWS </a:t>
            </a:r>
            <a:r>
              <a:rPr kumimoji="1" lang="en-US" altLang="ja-JP" dirty="0" err="1">
                <a:latin typeface="メイリオ" panose="020B0604030504040204" pitchFamily="50" charset="-128"/>
                <a:ea typeface="メイリオ" panose="020B0604030504040204" pitchFamily="50" charset="-128"/>
              </a:rPr>
              <a:t>ElastiCache</a:t>
            </a:r>
            <a:r>
              <a:rPr kumimoji="1" lang="en-US" altLang="ja-JP" dirty="0">
                <a:latin typeface="メイリオ" panose="020B0604030504040204" pitchFamily="50" charset="-128"/>
                <a:ea typeface="メイリオ" panose="020B0604030504040204" pitchFamily="50" charset="-128"/>
              </a:rPr>
              <a:t> Redis</a:t>
            </a:r>
            <a:endParaRPr kumimoji="1" lang="ja-JP" altLang="en-US" dirty="0">
              <a:latin typeface="メイリオ" panose="020B0604030504040204" pitchFamily="50" charset="-128"/>
              <a:ea typeface="メイリオ" panose="020B0604030504040204" pitchFamily="50" charset="-128"/>
            </a:endParaRPr>
          </a:p>
        </p:txBody>
      </p:sp>
      <p:pic>
        <p:nvPicPr>
          <p:cNvPr id="4" name="図 3" descr="コンピュータ が含まれている画像&#10;&#10;自動的に生成された説明">
            <a:extLst>
              <a:ext uri="{FF2B5EF4-FFF2-40B4-BE49-F238E27FC236}">
                <a16:creationId xmlns:a16="http://schemas.microsoft.com/office/drawing/2014/main" id="{E5D658D9-4C3A-4821-A866-1D7A43E7FAF7}"/>
              </a:ext>
            </a:extLst>
          </p:cNvPr>
          <p:cNvPicPr>
            <a:picLocks noChangeAspect="1"/>
          </p:cNvPicPr>
          <p:nvPr/>
        </p:nvPicPr>
        <p:blipFill>
          <a:blip r:embed="rId2"/>
          <a:stretch>
            <a:fillRect/>
          </a:stretch>
        </p:blipFill>
        <p:spPr>
          <a:xfrm>
            <a:off x="3846738" y="2053653"/>
            <a:ext cx="5222313" cy="2737758"/>
          </a:xfrm>
          <a:prstGeom prst="rect">
            <a:avLst/>
          </a:prstGeom>
        </p:spPr>
      </p:pic>
      <p:cxnSp>
        <p:nvCxnSpPr>
          <p:cNvPr id="5" name="Straight Connector 20">
            <a:extLst>
              <a:ext uri="{FF2B5EF4-FFF2-40B4-BE49-F238E27FC236}">
                <a16:creationId xmlns:a16="http://schemas.microsoft.com/office/drawing/2014/main" id="{E0DF9213-3ADC-4F08-9AA9-239BF338D214}"/>
              </a:ext>
            </a:extLst>
          </p:cNvPr>
          <p:cNvCxnSpPr>
            <a:cxnSpLocks/>
          </p:cNvCxnSpPr>
          <p:nvPr/>
        </p:nvCxnSpPr>
        <p:spPr>
          <a:xfrm>
            <a:off x="229369" y="733703"/>
            <a:ext cx="734066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1">
            <a:extLst>
              <a:ext uri="{FF2B5EF4-FFF2-40B4-BE49-F238E27FC236}">
                <a16:creationId xmlns:a16="http://schemas.microsoft.com/office/drawing/2014/main" id="{7C3654AC-3CA8-46B3-99C7-AF06FEAC5F49}"/>
              </a:ext>
            </a:extLst>
          </p:cNvPr>
          <p:cNvSpPr txBox="1"/>
          <p:nvPr/>
        </p:nvSpPr>
        <p:spPr>
          <a:xfrm>
            <a:off x="5590899" y="1585252"/>
            <a:ext cx="1785025" cy="186433"/>
          </a:xfrm>
          <a:prstGeom prst="rect">
            <a:avLst/>
          </a:prstGeom>
          <a:noFill/>
        </p:spPr>
        <p:txBody>
          <a:bodyPr wrap="square" lIns="0" tIns="0" rIns="0" bIns="0" rtlCol="0">
            <a:spAutoFit/>
          </a:bodyPr>
          <a:lstStyle/>
          <a:p>
            <a:pPr algn="ctr"/>
            <a:r>
              <a:rPr kumimoji="1" lang="en-US" altLang="ja-JP" sz="1200" b="1" dirty="0">
                <a:solidFill>
                  <a:schemeClr val="accent1">
                    <a:lumMod val="60000"/>
                    <a:lumOff val="40000"/>
                  </a:schemeClr>
                </a:solidFill>
                <a:latin typeface="メイリオ" panose="020B0604030504040204" pitchFamily="50" charset="-128"/>
                <a:ea typeface="メイリオ" panose="020B0604030504040204" pitchFamily="50" charset="-128"/>
              </a:rPr>
              <a:t>Redis</a:t>
            </a:r>
            <a:r>
              <a:rPr kumimoji="1" lang="ja-JP" altLang="en-US" sz="1200" b="1" dirty="0">
                <a:solidFill>
                  <a:schemeClr val="accent1">
                    <a:lumMod val="60000"/>
                    <a:lumOff val="40000"/>
                  </a:schemeClr>
                </a:solidFill>
                <a:latin typeface="メイリオ" panose="020B0604030504040204" pitchFamily="50" charset="-128"/>
                <a:ea typeface="メイリオ" panose="020B0604030504040204" pitchFamily="50" charset="-128"/>
              </a:rPr>
              <a:t>にデータを格納</a:t>
            </a:r>
          </a:p>
        </p:txBody>
      </p:sp>
      <p:cxnSp>
        <p:nvCxnSpPr>
          <p:cNvPr id="7" name="コネクタ: カギ線 6">
            <a:extLst>
              <a:ext uri="{FF2B5EF4-FFF2-40B4-BE49-F238E27FC236}">
                <a16:creationId xmlns:a16="http://schemas.microsoft.com/office/drawing/2014/main" id="{13CC2C8D-6E57-4189-A843-B4D1870CA2C3}"/>
              </a:ext>
            </a:extLst>
          </p:cNvPr>
          <p:cNvCxnSpPr>
            <a:cxnSpLocks/>
            <a:stCxn id="8" idx="3"/>
            <a:endCxn id="10" idx="1"/>
          </p:cNvCxnSpPr>
          <p:nvPr/>
        </p:nvCxnSpPr>
        <p:spPr>
          <a:xfrm flipV="1">
            <a:off x="5590899" y="1519618"/>
            <a:ext cx="1851715" cy="80"/>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4" descr="「ec2」の画像検索結果">
            <a:extLst>
              <a:ext uri="{FF2B5EF4-FFF2-40B4-BE49-F238E27FC236}">
                <a16:creationId xmlns:a16="http://schemas.microsoft.com/office/drawing/2014/main" id="{512635D8-1948-47EF-9F40-3E170DD537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7263" y="1136754"/>
            <a:ext cx="763636" cy="76588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24">
            <a:extLst>
              <a:ext uri="{FF2B5EF4-FFF2-40B4-BE49-F238E27FC236}">
                <a16:creationId xmlns:a16="http://schemas.microsoft.com/office/drawing/2014/main" id="{DFDC4E27-B7FB-4C3D-83E4-E10A3C802662}"/>
              </a:ext>
            </a:extLst>
          </p:cNvPr>
          <p:cNvCxnSpPr>
            <a:cxnSpLocks/>
            <a:stCxn id="8" idx="0"/>
          </p:cNvCxnSpPr>
          <p:nvPr/>
        </p:nvCxnSpPr>
        <p:spPr>
          <a:xfrm flipV="1">
            <a:off x="5209081" y="733703"/>
            <a:ext cx="0" cy="403051"/>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10" name="Picture 6">
            <a:extLst>
              <a:ext uri="{FF2B5EF4-FFF2-40B4-BE49-F238E27FC236}">
                <a16:creationId xmlns:a16="http://schemas.microsoft.com/office/drawing/2014/main" id="{A4BB4E99-976D-4110-B42D-74D91676C999}"/>
              </a:ext>
            </a:extLst>
          </p:cNvPr>
          <p:cNvPicPr>
            <a:picLocks noChangeAspect="1"/>
          </p:cNvPicPr>
          <p:nvPr/>
        </p:nvPicPr>
        <p:blipFill>
          <a:blip r:embed="rId4"/>
          <a:stretch>
            <a:fillRect/>
          </a:stretch>
        </p:blipFill>
        <p:spPr>
          <a:xfrm>
            <a:off x="7442614" y="1247910"/>
            <a:ext cx="1330952" cy="543416"/>
          </a:xfrm>
          <a:prstGeom prst="rect">
            <a:avLst/>
          </a:prstGeom>
        </p:spPr>
      </p:pic>
      <p:pic>
        <p:nvPicPr>
          <p:cNvPr id="12" name="Picture 13">
            <a:extLst>
              <a:ext uri="{FF2B5EF4-FFF2-40B4-BE49-F238E27FC236}">
                <a16:creationId xmlns:a16="http://schemas.microsoft.com/office/drawing/2014/main" id="{42B1CB5C-CCE2-49B5-BC44-7D660E36E7A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173413" y="780290"/>
            <a:ext cx="883650" cy="331100"/>
          </a:xfrm>
          <a:prstGeom prst="rect">
            <a:avLst/>
          </a:prstGeom>
          <a:solidFill>
            <a:schemeClr val="tx2"/>
          </a:solidFill>
        </p:spPr>
      </p:pic>
      <p:sp>
        <p:nvSpPr>
          <p:cNvPr id="21" name="TextBox 52">
            <a:extLst>
              <a:ext uri="{FF2B5EF4-FFF2-40B4-BE49-F238E27FC236}">
                <a16:creationId xmlns:a16="http://schemas.microsoft.com/office/drawing/2014/main" id="{1E61F203-D04A-475A-89E3-511C3F2A8CBA}"/>
              </a:ext>
            </a:extLst>
          </p:cNvPr>
          <p:cNvSpPr txBox="1"/>
          <p:nvPr/>
        </p:nvSpPr>
        <p:spPr>
          <a:xfrm>
            <a:off x="119474" y="885686"/>
            <a:ext cx="3649694" cy="3787575"/>
          </a:xfrm>
          <a:prstGeom prst="rect">
            <a:avLst/>
          </a:prstGeom>
          <a:noFill/>
        </p:spPr>
        <p:txBody>
          <a:bodyPr wrap="square" lIns="0" tIns="0" rIns="0" bIns="0" rtlCol="0" anchor="ctr">
            <a:spAutoFit/>
          </a:bodyPr>
          <a:lstStyle/>
          <a:p>
            <a:pPr marL="342900" indent="-342900">
              <a:lnSpc>
                <a:spcPct val="150000"/>
              </a:lnSpc>
              <a:buFont typeface="+mj-lt"/>
              <a:buAutoNum type="arabicPeriod"/>
            </a:pPr>
            <a:r>
              <a:rPr kumimoji="1" lang="en-US" altLang="ja-JP" sz="1100" dirty="0">
                <a:latin typeface="メイリオ" panose="020B0604030504040204" pitchFamily="50" charset="-128"/>
                <a:ea typeface="メイリオ" panose="020B0604030504040204" pitchFamily="50" charset="-128"/>
              </a:rPr>
              <a:t>AWS </a:t>
            </a:r>
            <a:r>
              <a:rPr kumimoji="1" lang="en-US" altLang="ja-JP" sz="1100" dirty="0" err="1">
                <a:latin typeface="メイリオ" panose="020B0604030504040204" pitchFamily="50" charset="-128"/>
                <a:ea typeface="メイリオ" panose="020B0604030504040204" pitchFamily="50" charset="-128"/>
              </a:rPr>
              <a:t>ElastiCache</a:t>
            </a:r>
            <a:r>
              <a:rPr kumimoji="1" lang="ja-JP" altLang="en-US" sz="1100" dirty="0">
                <a:latin typeface="メイリオ" panose="020B0604030504040204" pitchFamily="50" charset="-128"/>
                <a:ea typeface="メイリオ" panose="020B0604030504040204" pitchFamily="50" charset="-128"/>
              </a:rPr>
              <a:t>サービスを利用し、</a:t>
            </a:r>
            <a:r>
              <a:rPr kumimoji="1" lang="en-US" altLang="ja-JP" sz="1100" dirty="0">
                <a:latin typeface="メイリオ" panose="020B0604030504040204" pitchFamily="50" charset="-128"/>
                <a:ea typeface="メイリオ" panose="020B0604030504040204" pitchFamily="50" charset="-128"/>
              </a:rPr>
              <a:t>Redis</a:t>
            </a:r>
            <a:r>
              <a:rPr kumimoji="1" lang="ja-JP" altLang="en-US" sz="1100" dirty="0">
                <a:latin typeface="メイリオ" panose="020B0604030504040204" pitchFamily="50" charset="-128"/>
                <a:ea typeface="メイリオ" panose="020B0604030504040204" pitchFamily="50" charset="-128"/>
              </a:rPr>
              <a:t>ホストを構築</a:t>
            </a:r>
            <a:endParaRPr kumimoji="1" lang="en-US" altLang="ja-JP" sz="1100" dirty="0">
              <a:latin typeface="メイリオ" panose="020B0604030504040204" pitchFamily="50" charset="-128"/>
              <a:ea typeface="メイリオ" panose="020B0604030504040204" pitchFamily="50" charset="-128"/>
            </a:endParaRPr>
          </a:p>
          <a:p>
            <a:pPr marL="342900" indent="-342900">
              <a:lnSpc>
                <a:spcPct val="150000"/>
              </a:lnSpc>
              <a:buFont typeface="+mj-lt"/>
              <a:buAutoNum type="arabicPeriod"/>
            </a:pPr>
            <a:endParaRPr kumimoji="1" lang="en-US" altLang="ja-JP" sz="1100" dirty="0">
              <a:latin typeface="メイリオ" panose="020B0604030504040204" pitchFamily="50" charset="-128"/>
              <a:ea typeface="メイリオ" panose="020B0604030504040204" pitchFamily="50" charset="-128"/>
            </a:endParaRPr>
          </a:p>
          <a:p>
            <a:pPr marL="342900" indent="-342900">
              <a:lnSpc>
                <a:spcPct val="150000"/>
              </a:lnSpc>
              <a:buFont typeface="+mj-lt"/>
              <a:buAutoNum type="arabicPeriod"/>
            </a:pPr>
            <a:r>
              <a:rPr kumimoji="1" lang="ja-JP" altLang="en-US" sz="1100" dirty="0">
                <a:latin typeface="メイリオ" panose="020B0604030504040204" pitchFamily="50" charset="-128"/>
                <a:ea typeface="メイリオ" panose="020B0604030504040204" pitchFamily="50" charset="-128"/>
              </a:rPr>
              <a:t>構築した</a:t>
            </a:r>
            <a:r>
              <a:rPr kumimoji="1" lang="en-US" altLang="ja-JP" sz="1100" dirty="0">
                <a:latin typeface="メイリオ" panose="020B0604030504040204" pitchFamily="50" charset="-128"/>
                <a:ea typeface="メイリオ" panose="020B0604030504040204" pitchFamily="50" charset="-128"/>
              </a:rPr>
              <a:t>Redis</a:t>
            </a:r>
            <a:r>
              <a:rPr kumimoji="1" lang="ja-JP" altLang="en-US" sz="1100" dirty="0">
                <a:latin typeface="メイリオ" panose="020B0604030504040204" pitchFamily="50" charset="-128"/>
                <a:ea typeface="メイリオ" panose="020B0604030504040204" pitchFamily="50" charset="-128"/>
              </a:rPr>
              <a:t>にデータを格納するため</a:t>
            </a:r>
            <a:r>
              <a:rPr kumimoji="1" lang="en-US" altLang="ja-JP" sz="1100" dirty="0">
                <a:latin typeface="メイリオ" panose="020B0604030504040204" pitchFamily="50" charset="-128"/>
                <a:ea typeface="メイリオ" panose="020B0604030504040204" pitchFamily="50" charset="-128"/>
              </a:rPr>
              <a:t>mqtt-sub-ec2.py</a:t>
            </a:r>
            <a:r>
              <a:rPr kumimoji="1" lang="ja-JP" altLang="en-US" sz="1100" dirty="0">
                <a:latin typeface="メイリオ" panose="020B0604030504040204" pitchFamily="50" charset="-128"/>
                <a:ea typeface="メイリオ" panose="020B0604030504040204" pitchFamily="50" charset="-128"/>
              </a:rPr>
              <a:t>を編集</a:t>
            </a:r>
            <a:endParaRPr kumimoji="1" lang="en-US" altLang="ja-JP" sz="1100" dirty="0">
              <a:latin typeface="メイリオ" panose="020B0604030504040204" pitchFamily="50" charset="-128"/>
              <a:ea typeface="メイリオ" panose="020B0604030504040204" pitchFamily="50" charset="-128"/>
            </a:endParaRPr>
          </a:p>
          <a:p>
            <a:pPr marL="685800" lvl="1" indent="-342900">
              <a:lnSpc>
                <a:spcPct val="150000"/>
              </a:lnSpc>
              <a:buFont typeface="Wingdings" panose="05000000000000000000" pitchFamily="2" charset="2"/>
              <a:buChar char="Ø"/>
            </a:pPr>
            <a:r>
              <a:rPr kumimoji="1" lang="en-US" altLang="ja-JP" sz="1100" dirty="0" err="1">
                <a:latin typeface="メイリオ" panose="020B0604030504040204" pitchFamily="50" charset="-128"/>
                <a:ea typeface="メイリオ" panose="020B0604030504040204" pitchFamily="50" charset="-128"/>
              </a:rPr>
              <a:t>redis</a:t>
            </a:r>
            <a:r>
              <a:rPr kumimoji="1" lang="ja-JP" altLang="en-US" sz="1100" dirty="0">
                <a:latin typeface="メイリオ" panose="020B0604030504040204" pitchFamily="50" charset="-128"/>
                <a:ea typeface="メイリオ" panose="020B0604030504040204" pitchFamily="50" charset="-128"/>
              </a:rPr>
              <a:t>に出力する部分を</a:t>
            </a:r>
            <a:r>
              <a:rPr kumimoji="1" lang="en-US" altLang="ja-JP" sz="1100" dirty="0" err="1">
                <a:latin typeface="メイリオ" panose="020B0604030504040204" pitchFamily="50" charset="-128"/>
                <a:ea typeface="メイリオ" panose="020B0604030504040204" pitchFamily="50" charset="-128"/>
              </a:rPr>
              <a:t>r.set</a:t>
            </a:r>
            <a:r>
              <a:rPr kumimoji="1" lang="ja-JP" altLang="en-US" sz="1100" dirty="0">
                <a:latin typeface="メイリオ" panose="020B0604030504040204" pitchFamily="50" charset="-128"/>
                <a:ea typeface="メイリオ" panose="020B0604030504040204" pitchFamily="50" charset="-128"/>
              </a:rPr>
              <a:t>ではなく、</a:t>
            </a:r>
            <a:r>
              <a:rPr kumimoji="1" lang="en-US" altLang="ja-JP" sz="1100" dirty="0" err="1">
                <a:latin typeface="メイリオ" panose="020B0604030504040204" pitchFamily="50" charset="-128"/>
                <a:ea typeface="メイリオ" panose="020B0604030504040204" pitchFamily="50" charset="-128"/>
              </a:rPr>
              <a:t>r.sadd</a:t>
            </a:r>
            <a:r>
              <a:rPr kumimoji="1" lang="ja-JP" altLang="en-US" sz="1100" dirty="0">
                <a:latin typeface="メイリオ" panose="020B0604030504040204" pitchFamily="50" charset="-128"/>
                <a:ea typeface="メイリオ" panose="020B0604030504040204" pitchFamily="50" charset="-128"/>
              </a:rPr>
              <a:t>にすることでデータを追記することができた</a:t>
            </a:r>
            <a:endParaRPr kumimoji="1" lang="en-US" altLang="ja-JP" sz="1100" dirty="0">
              <a:latin typeface="メイリオ" panose="020B0604030504040204" pitchFamily="50" charset="-128"/>
              <a:ea typeface="メイリオ" panose="020B0604030504040204" pitchFamily="50" charset="-128"/>
            </a:endParaRPr>
          </a:p>
          <a:p>
            <a:pPr marL="685800" lvl="1" indent="-342900">
              <a:lnSpc>
                <a:spcPct val="150000"/>
              </a:lnSpc>
              <a:buFont typeface="Wingdings" panose="05000000000000000000" pitchFamily="2" charset="2"/>
              <a:buChar char="Ø"/>
            </a:pPr>
            <a:r>
              <a:rPr kumimoji="1" lang="en-US" altLang="ja-JP" sz="1100" dirty="0">
                <a:latin typeface="メイリオ" panose="020B0604030504040204" pitchFamily="50" charset="-128"/>
                <a:ea typeface="メイリオ" panose="020B0604030504040204" pitchFamily="50" charset="-128"/>
              </a:rPr>
              <a:t>datetime</a:t>
            </a:r>
            <a:r>
              <a:rPr kumimoji="1" lang="ja-JP" altLang="en-US" sz="1100" dirty="0">
                <a:latin typeface="メイリオ" panose="020B0604030504040204" pitchFamily="50" charset="-128"/>
                <a:ea typeface="メイリオ" panose="020B0604030504040204" pitchFamily="50" charset="-128"/>
              </a:rPr>
              <a:t>コマンドもミリ秒以下の表示は不要なので、秒までの表示に編集</a:t>
            </a:r>
            <a:endParaRPr kumimoji="1" lang="en-US" altLang="ja-JP" sz="1100" dirty="0">
              <a:latin typeface="メイリオ" panose="020B0604030504040204" pitchFamily="50" charset="-128"/>
              <a:ea typeface="メイリオ" panose="020B0604030504040204" pitchFamily="50" charset="-128"/>
            </a:endParaRPr>
          </a:p>
          <a:p>
            <a:pPr marL="342900" indent="-342900">
              <a:lnSpc>
                <a:spcPct val="150000"/>
              </a:lnSpc>
              <a:buFont typeface="+mj-lt"/>
              <a:buAutoNum type="arabicPeriod"/>
            </a:pPr>
            <a:endParaRPr kumimoji="1" lang="en-US" altLang="ja-JP" sz="1100" dirty="0">
              <a:latin typeface="メイリオ" panose="020B0604030504040204" pitchFamily="50" charset="-128"/>
              <a:ea typeface="メイリオ" panose="020B0604030504040204" pitchFamily="50" charset="-128"/>
            </a:endParaRPr>
          </a:p>
          <a:p>
            <a:pPr marL="342900" indent="-342900">
              <a:lnSpc>
                <a:spcPct val="150000"/>
              </a:lnSpc>
              <a:buFont typeface="+mj-lt"/>
              <a:buAutoNum type="arabicPeriod"/>
            </a:pPr>
            <a:r>
              <a:rPr kumimoji="1" lang="en-US" altLang="ja-JP" sz="1100" dirty="0">
                <a:latin typeface="メイリオ" panose="020B0604030504040204" pitchFamily="50" charset="-128"/>
                <a:ea typeface="メイリオ" panose="020B0604030504040204" pitchFamily="50" charset="-128"/>
              </a:rPr>
              <a:t>Amazon</a:t>
            </a:r>
            <a:r>
              <a:rPr kumimoji="1" lang="ja-JP" altLang="en-US" sz="1100" dirty="0">
                <a:latin typeface="メイリオ" panose="020B0604030504040204" pitchFamily="50" charset="-128"/>
                <a:ea typeface="メイリオ" panose="020B0604030504040204" pitchFamily="50" charset="-128"/>
              </a:rPr>
              <a:t> </a:t>
            </a:r>
            <a:r>
              <a:rPr kumimoji="1" lang="en-US" altLang="ja-JP" sz="1100" dirty="0">
                <a:latin typeface="メイリオ" panose="020B0604030504040204" pitchFamily="50" charset="-128"/>
                <a:ea typeface="メイリオ" panose="020B0604030504040204" pitchFamily="50" charset="-128"/>
              </a:rPr>
              <a:t>Linux</a:t>
            </a:r>
            <a:r>
              <a:rPr kumimoji="1" lang="ja-JP" altLang="en-US" sz="1100" dirty="0">
                <a:latin typeface="メイリオ" panose="020B0604030504040204" pitchFamily="50" charset="-128"/>
                <a:ea typeface="メイリオ" panose="020B0604030504040204" pitchFamily="50" charset="-128"/>
              </a:rPr>
              <a:t>から</a:t>
            </a:r>
            <a:r>
              <a:rPr kumimoji="1" lang="en-US" altLang="ja-JP" sz="1100" dirty="0" err="1">
                <a:latin typeface="メイリオ" panose="020B0604030504040204" pitchFamily="50" charset="-128"/>
                <a:ea typeface="メイリオ" panose="020B0604030504040204" pitchFamily="50" charset="-128"/>
              </a:rPr>
              <a:t>redis</a:t>
            </a:r>
            <a:r>
              <a:rPr kumimoji="1" lang="en-US" altLang="ja-JP" sz="1100" dirty="0">
                <a:latin typeface="メイリオ" panose="020B0604030504040204" pitchFamily="50" charset="-128"/>
                <a:ea typeface="メイリオ" panose="020B0604030504040204" pitchFamily="50" charset="-128"/>
              </a:rPr>
              <a:t>-cli(</a:t>
            </a:r>
            <a:r>
              <a:rPr kumimoji="1" lang="ja-JP" altLang="en-US" sz="1100" dirty="0">
                <a:latin typeface="メイリオ" panose="020B0604030504040204" pitchFamily="50" charset="-128"/>
                <a:ea typeface="メイリオ" panose="020B0604030504040204" pitchFamily="50" charset="-128"/>
              </a:rPr>
              <a:t>下記コマンド</a:t>
            </a:r>
            <a:r>
              <a:rPr kumimoji="1" lang="en-US" altLang="ja-JP" sz="1100" dirty="0">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で接続し、格納されたデータを参照した結果が右図</a:t>
            </a:r>
            <a:endParaRPr kumimoji="1" lang="en-US" altLang="ja-JP" sz="1100" dirty="0">
              <a:latin typeface="メイリオ" panose="020B0604030504040204" pitchFamily="50" charset="-128"/>
              <a:ea typeface="メイリオ" panose="020B0604030504040204" pitchFamily="50" charset="-128"/>
            </a:endParaRPr>
          </a:p>
          <a:p>
            <a:pPr marL="685800" lvl="1" indent="-342900">
              <a:lnSpc>
                <a:spcPct val="150000"/>
              </a:lnSpc>
              <a:buFont typeface="Wingdings" panose="05000000000000000000" pitchFamily="2" charset="2"/>
              <a:buChar char="Ø"/>
            </a:pPr>
            <a:r>
              <a:rPr kumimoji="1" lang="en-US" altLang="ja-JP" sz="1100" dirty="0">
                <a:latin typeface="メイリオ" panose="020B0604030504040204" pitchFamily="50" charset="-128"/>
                <a:ea typeface="メイリオ" panose="020B0604030504040204" pitchFamily="50" charset="-128"/>
              </a:rPr>
              <a:t># </a:t>
            </a:r>
            <a:r>
              <a:rPr kumimoji="1" lang="en-US" altLang="ja-JP" sz="1100" dirty="0" err="1">
                <a:latin typeface="メイリオ" panose="020B0604030504040204" pitchFamily="50" charset="-128"/>
                <a:ea typeface="メイリオ" panose="020B0604030504040204" pitchFamily="50" charset="-128"/>
              </a:rPr>
              <a:t>redis</a:t>
            </a:r>
            <a:r>
              <a:rPr kumimoji="1" lang="en-US" altLang="ja-JP" sz="1100" dirty="0">
                <a:latin typeface="メイリオ" panose="020B0604030504040204" pitchFamily="50" charset="-128"/>
                <a:ea typeface="メイリオ" panose="020B0604030504040204" pitchFamily="50" charset="-128"/>
              </a:rPr>
              <a:t>-cli -h myredis.ajcxn0.0001.apne1.cache.amazonaws.com</a:t>
            </a:r>
          </a:p>
        </p:txBody>
      </p:sp>
      <p:sp>
        <p:nvSpPr>
          <p:cNvPr id="22" name="四角形: 角を丸くする 21">
            <a:extLst>
              <a:ext uri="{FF2B5EF4-FFF2-40B4-BE49-F238E27FC236}">
                <a16:creationId xmlns:a16="http://schemas.microsoft.com/office/drawing/2014/main" id="{DD1760F2-C025-4AD5-B913-947B0745105A}"/>
              </a:ext>
            </a:extLst>
          </p:cNvPr>
          <p:cNvSpPr/>
          <p:nvPr/>
        </p:nvSpPr>
        <p:spPr>
          <a:xfrm>
            <a:off x="3835857" y="1300183"/>
            <a:ext cx="1040187" cy="364067"/>
          </a:xfrm>
          <a:prstGeom prst="round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メイリオ" panose="020B0604030504040204" pitchFamily="50" charset="-128"/>
                <a:ea typeface="メイリオ" panose="020B0604030504040204" pitchFamily="50" charset="-128"/>
              </a:rPr>
              <a:t>Subscriber</a:t>
            </a:r>
            <a:endParaRPr kumimoji="1" lang="ja-JP" altLang="en-US" sz="1200" dirty="0">
              <a:solidFill>
                <a:schemeClr val="tx2"/>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133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B2B4-443D-402E-82DA-C8BBA4E733D7}"/>
              </a:ext>
            </a:extLst>
          </p:cNvPr>
          <p:cNvSpPr>
            <a:spLocks noGrp="1"/>
          </p:cNvSpPr>
          <p:nvPr>
            <p:ph type="title"/>
          </p:nvPr>
        </p:nvSpPr>
        <p:spPr>
          <a:xfrm>
            <a:off x="212129" y="247054"/>
            <a:ext cx="8482166" cy="398571"/>
          </a:xfrm>
        </p:spPr>
        <p:txBody>
          <a:bodyPr/>
          <a:lstStyle/>
          <a:p>
            <a:r>
              <a:rPr lang="ja-JP" altLang="en-US" dirty="0">
                <a:latin typeface="メイリオ" panose="020B0604030504040204" pitchFamily="50" charset="-128"/>
                <a:ea typeface="メイリオ" panose="020B0604030504040204" pitchFamily="50" charset="-128"/>
              </a:rPr>
              <a:t>感想</a:t>
            </a:r>
            <a:endParaRPr kumimoji="1" lang="ja-JP" altLang="en-US" dirty="0">
              <a:latin typeface="メイリオ" panose="020B0604030504040204" pitchFamily="50" charset="-128"/>
              <a:ea typeface="メイリオ" panose="020B0604030504040204" pitchFamily="50" charset="-128"/>
            </a:endParaRPr>
          </a:p>
        </p:txBody>
      </p:sp>
      <p:sp>
        <p:nvSpPr>
          <p:cNvPr id="4" name="TextBox 2">
            <a:extLst>
              <a:ext uri="{FF2B5EF4-FFF2-40B4-BE49-F238E27FC236}">
                <a16:creationId xmlns:a16="http://schemas.microsoft.com/office/drawing/2014/main" id="{CE7CEEEB-D05F-4AC7-B5A4-D0F20596A196}"/>
              </a:ext>
            </a:extLst>
          </p:cNvPr>
          <p:cNvSpPr txBox="1"/>
          <p:nvPr/>
        </p:nvSpPr>
        <p:spPr>
          <a:xfrm>
            <a:off x="517161" y="711696"/>
            <a:ext cx="8177134" cy="4128053"/>
          </a:xfrm>
          <a:prstGeom prst="rect">
            <a:avLst/>
          </a:prstGeom>
          <a:noFill/>
        </p:spPr>
        <p:txBody>
          <a:bodyPr wrap="square" lIns="0" tIns="0" rIns="0" bIns="0" rtlCol="0">
            <a:spAutoFit/>
          </a:bodyPr>
          <a:lstStyle/>
          <a:p>
            <a:pPr marL="457200" indent="-457200">
              <a:buFont typeface="Wingdings" panose="05000000000000000000" pitchFamily="2" charset="2"/>
              <a:buChar char="Ø"/>
            </a:pPr>
            <a:r>
              <a:rPr kumimoji="1" lang="en-US" altLang="ja-JP" sz="2000" b="1" dirty="0">
                <a:latin typeface="メイリオ" panose="020B0604030504040204" pitchFamily="50" charset="-128"/>
                <a:ea typeface="メイリオ" panose="020B0604030504040204" pitchFamily="50" charset="-128"/>
              </a:rPr>
              <a:t>Personal Project</a:t>
            </a:r>
            <a:r>
              <a:rPr kumimoji="1" lang="ja-JP" altLang="en-US" sz="2000" b="1" dirty="0">
                <a:latin typeface="メイリオ" panose="020B0604030504040204" pitchFamily="50" charset="-128"/>
                <a:ea typeface="メイリオ" panose="020B0604030504040204" pitchFamily="50" charset="-128"/>
              </a:rPr>
              <a:t>について</a:t>
            </a:r>
            <a:endParaRPr kumimoji="1" lang="en-US" altLang="ja-JP" sz="2000" b="1" dirty="0">
              <a:latin typeface="メイリオ" panose="020B0604030504040204" pitchFamily="50" charset="-128"/>
              <a:ea typeface="メイリオ" panose="020B0604030504040204" pitchFamily="50" charset="-128"/>
            </a:endParaRPr>
          </a:p>
          <a:p>
            <a:pPr marL="800100" lvl="1" indent="-457200">
              <a:lnSpc>
                <a:spcPct val="150000"/>
              </a:lnSpc>
              <a:buFont typeface="Wingdings" panose="05000000000000000000" pitchFamily="2" charset="2"/>
              <a:buChar char="ü"/>
            </a:pPr>
            <a:r>
              <a:rPr kumimoji="1" lang="ja-JP" altLang="en-US" sz="1400" dirty="0">
                <a:latin typeface="メイリオ" panose="020B0604030504040204" pitchFamily="50" charset="-128"/>
                <a:ea typeface="メイリオ" panose="020B0604030504040204" pitchFamily="50" charset="-128"/>
              </a:rPr>
              <a:t>実用性のある成果物ではないが、悪戦苦闘しながらも最初に決めたイメージ通りのことを実現できたので、自分としては納得している</a:t>
            </a:r>
            <a:endParaRPr kumimoji="1" lang="en-US" altLang="ja-JP" sz="1400" dirty="0">
              <a:latin typeface="メイリオ" panose="020B0604030504040204" pitchFamily="50" charset="-128"/>
              <a:ea typeface="メイリオ" panose="020B0604030504040204" pitchFamily="50" charset="-128"/>
            </a:endParaRPr>
          </a:p>
          <a:p>
            <a:pPr marL="800100" lvl="1" indent="-457200">
              <a:lnSpc>
                <a:spcPct val="150000"/>
              </a:lnSpc>
              <a:buFont typeface="Wingdings" panose="05000000000000000000" pitchFamily="2" charset="2"/>
              <a:buChar char="ü"/>
            </a:pPr>
            <a:r>
              <a:rPr kumimoji="1" lang="ja-JP" altLang="en-US" sz="1400" dirty="0">
                <a:latin typeface="メイリオ" panose="020B0604030504040204" pitchFamily="50" charset="-128"/>
                <a:ea typeface="メイリオ" panose="020B0604030504040204" pitchFamily="50" charset="-128"/>
              </a:rPr>
              <a:t>普段は</a:t>
            </a:r>
            <a:r>
              <a:rPr kumimoji="1" lang="en-US" altLang="ja-JP" sz="1400" dirty="0">
                <a:latin typeface="メイリオ" panose="020B0604030504040204" pitchFamily="50" charset="-128"/>
                <a:ea typeface="メイリオ" panose="020B0604030504040204" pitchFamily="50" charset="-128"/>
              </a:rPr>
              <a:t>Code</a:t>
            </a:r>
            <a:r>
              <a:rPr kumimoji="1" lang="ja-JP" altLang="en-US" sz="1400" dirty="0">
                <a:latin typeface="メイリオ" panose="020B0604030504040204" pitchFamily="50" charset="-128"/>
                <a:ea typeface="メイリオ" panose="020B0604030504040204" pitchFamily="50" charset="-128"/>
              </a:rPr>
              <a:t>に触るようなことはないが、試行錯誤しながら</a:t>
            </a:r>
            <a:r>
              <a:rPr kumimoji="1" lang="en-US" altLang="ja-JP" sz="1400" dirty="0">
                <a:latin typeface="メイリオ" panose="020B0604030504040204" pitchFamily="50" charset="-128"/>
                <a:ea typeface="メイリオ" panose="020B0604030504040204" pitchFamily="50" charset="-128"/>
              </a:rPr>
              <a:t>Code</a:t>
            </a:r>
            <a:r>
              <a:rPr kumimoji="1" lang="ja-JP" altLang="en-US" sz="1400" dirty="0">
                <a:latin typeface="メイリオ" panose="020B0604030504040204" pitchFamily="50" charset="-128"/>
                <a:ea typeface="メイリオ" panose="020B0604030504040204" pitchFamily="50" charset="-128"/>
              </a:rPr>
              <a:t>の中を修正してはトライ＆エラーを繰り返し、成功した時にはやはり達成感がある</a:t>
            </a:r>
            <a:endParaRPr kumimoji="1" lang="en-US" altLang="ja-JP" sz="1400" dirty="0">
              <a:latin typeface="メイリオ" panose="020B0604030504040204" pitchFamily="50" charset="-128"/>
              <a:ea typeface="メイリオ" panose="020B0604030504040204" pitchFamily="50" charset="-128"/>
            </a:endParaRPr>
          </a:p>
          <a:p>
            <a:pPr marL="457200" indent="-457200">
              <a:buFont typeface="Wingdings" panose="05000000000000000000" pitchFamily="2" charset="2"/>
              <a:buChar char="Ø"/>
            </a:pPr>
            <a:endParaRPr kumimoji="1" lang="en-US" altLang="ja-JP" sz="2000" b="1" dirty="0">
              <a:latin typeface="メイリオ" panose="020B0604030504040204" pitchFamily="50" charset="-128"/>
              <a:ea typeface="メイリオ" panose="020B0604030504040204" pitchFamily="50" charset="-128"/>
            </a:endParaRPr>
          </a:p>
          <a:p>
            <a:pPr marL="457200" indent="-457200">
              <a:buFont typeface="Wingdings" panose="05000000000000000000" pitchFamily="2" charset="2"/>
              <a:buChar char="Ø"/>
            </a:pPr>
            <a:r>
              <a:rPr kumimoji="1" lang="en-US" altLang="ja-JP" sz="2000" b="1" dirty="0">
                <a:latin typeface="メイリオ" panose="020B0604030504040204" pitchFamily="50" charset="-128"/>
                <a:ea typeface="メイリオ" panose="020B0604030504040204" pitchFamily="50" charset="-128"/>
              </a:rPr>
              <a:t>Piper</a:t>
            </a:r>
            <a:r>
              <a:rPr kumimoji="1" lang="ja-JP" altLang="en-US" sz="2000" b="1" dirty="0">
                <a:latin typeface="メイリオ" panose="020B0604030504040204" pitchFamily="50" charset="-128"/>
                <a:ea typeface="メイリオ" panose="020B0604030504040204" pitchFamily="50" charset="-128"/>
              </a:rPr>
              <a:t> </a:t>
            </a:r>
            <a:r>
              <a:rPr kumimoji="1" lang="en-US" altLang="ja-JP" sz="2000" b="1" dirty="0">
                <a:latin typeface="メイリオ" panose="020B0604030504040204" pitchFamily="50" charset="-128"/>
                <a:ea typeface="メイリオ" panose="020B0604030504040204" pitchFamily="50" charset="-128"/>
              </a:rPr>
              <a:t>Bootcamp</a:t>
            </a:r>
            <a:r>
              <a:rPr kumimoji="1" lang="ja-JP" altLang="en-US" sz="2000" b="1" dirty="0">
                <a:latin typeface="メイリオ" panose="020B0604030504040204" pitchFamily="50" charset="-128"/>
                <a:ea typeface="メイリオ" panose="020B0604030504040204" pitchFamily="50" charset="-128"/>
              </a:rPr>
              <a:t>について</a:t>
            </a:r>
            <a:endParaRPr kumimoji="1" lang="en-US" altLang="ja-JP" sz="2000" b="1" dirty="0">
              <a:latin typeface="メイリオ" panose="020B0604030504040204" pitchFamily="50" charset="-128"/>
              <a:ea typeface="メイリオ" panose="020B0604030504040204" pitchFamily="50" charset="-128"/>
            </a:endParaRPr>
          </a:p>
          <a:p>
            <a:pPr marL="800100" lvl="1" indent="-457200">
              <a:lnSpc>
                <a:spcPct val="150000"/>
              </a:lnSpc>
              <a:buFont typeface="Wingdings" panose="05000000000000000000" pitchFamily="2" charset="2"/>
              <a:buChar char="ü"/>
            </a:pPr>
            <a:r>
              <a:rPr kumimoji="1" lang="ja-JP" altLang="en-US" sz="1400" dirty="0">
                <a:latin typeface="メイリオ" panose="020B0604030504040204" pitchFamily="50" charset="-128"/>
                <a:ea typeface="メイリオ" panose="020B0604030504040204" pitchFamily="50" charset="-128"/>
              </a:rPr>
              <a:t>普段の業務では身に付くことない経験ができ良い刺激となった</a:t>
            </a:r>
            <a:endParaRPr kumimoji="1" lang="en-US" altLang="ja-JP" sz="1400" dirty="0">
              <a:latin typeface="メイリオ" panose="020B0604030504040204" pitchFamily="50" charset="-128"/>
              <a:ea typeface="メイリオ" panose="020B0604030504040204" pitchFamily="50" charset="-128"/>
            </a:endParaRPr>
          </a:p>
          <a:p>
            <a:pPr marL="800100" lvl="1" indent="-457200">
              <a:lnSpc>
                <a:spcPct val="150000"/>
              </a:lnSpc>
              <a:buFont typeface="Wingdings" panose="05000000000000000000" pitchFamily="2" charset="2"/>
              <a:buChar char="ü"/>
            </a:pPr>
            <a:r>
              <a:rPr kumimoji="1" lang="en-US" altLang="ja-JP" sz="1400" dirty="0">
                <a:latin typeface="メイリオ" panose="020B0604030504040204" pitchFamily="50" charset="-128"/>
                <a:ea typeface="メイリオ" panose="020B0604030504040204" pitchFamily="50" charset="-128"/>
              </a:rPr>
              <a:t>Infrastructure as Code</a:t>
            </a:r>
            <a:r>
              <a:rPr kumimoji="1" lang="ja-JP" altLang="en-US" sz="1400" dirty="0">
                <a:latin typeface="メイリオ" panose="020B0604030504040204" pitchFamily="50" charset="-128"/>
                <a:ea typeface="メイリオ" panose="020B0604030504040204" pitchFamily="50" charset="-128"/>
              </a:rPr>
              <a:t>の考え方や実装方法を体験できたことは、今の業務だけでなく、今後もこの業界で仕事をしていくうえでは大きなプラスになる内容だった</a:t>
            </a:r>
            <a:endParaRPr kumimoji="1" lang="en-US" altLang="ja-JP" sz="1400" dirty="0">
              <a:latin typeface="メイリオ" panose="020B0604030504040204" pitchFamily="50" charset="-128"/>
              <a:ea typeface="メイリオ" panose="020B0604030504040204" pitchFamily="50" charset="-128"/>
            </a:endParaRPr>
          </a:p>
          <a:p>
            <a:pPr marL="800100" lvl="1" indent="-457200">
              <a:lnSpc>
                <a:spcPct val="150000"/>
              </a:lnSpc>
              <a:buFont typeface="Wingdings" panose="05000000000000000000" pitchFamily="2" charset="2"/>
              <a:buChar char="ü"/>
            </a:pPr>
            <a:r>
              <a:rPr kumimoji="1" lang="en-US" altLang="ja-JP" sz="1400" dirty="0">
                <a:latin typeface="メイリオ" panose="020B0604030504040204" pitchFamily="50" charset="-128"/>
                <a:ea typeface="メイリオ" panose="020B0604030504040204" pitchFamily="50" charset="-128"/>
              </a:rPr>
              <a:t>Piper</a:t>
            </a:r>
            <a:r>
              <a:rPr kumimoji="1" lang="ja-JP" altLang="en-US" sz="1400" dirty="0">
                <a:latin typeface="メイリオ" panose="020B0604030504040204" pitchFamily="50" charset="-128"/>
                <a:ea typeface="メイリオ" panose="020B0604030504040204" pitchFamily="50" charset="-128"/>
              </a:rPr>
              <a:t>受講前まで、</a:t>
            </a:r>
            <a:r>
              <a:rPr kumimoji="1" lang="en-US" altLang="ja-JP" sz="1400" dirty="0" err="1">
                <a:latin typeface="メイリオ" panose="020B0604030504040204" pitchFamily="50" charset="-128"/>
                <a:ea typeface="メイリオ" panose="020B0604030504040204" pitchFamily="50" charset="-128"/>
              </a:rPr>
              <a:t>IaC</a:t>
            </a:r>
            <a:r>
              <a:rPr kumimoji="1" lang="ja-JP" altLang="en-US" sz="1400" dirty="0">
                <a:latin typeface="メイリオ" panose="020B0604030504040204" pitchFamily="50" charset="-128"/>
                <a:ea typeface="メイリオ" panose="020B0604030504040204" pitchFamily="50" charset="-128"/>
              </a:rPr>
              <a:t>に関係するストレージ機能については苦手意識もあり深堀もしていなかったが、これをきっかけに知識を深めていきたい</a:t>
            </a:r>
            <a:endParaRPr kumimoji="1" lang="en-US" altLang="ja-JP" sz="1400" dirty="0">
              <a:latin typeface="メイリオ" panose="020B0604030504040204" pitchFamily="50" charset="-128"/>
              <a:ea typeface="メイリオ" panose="020B0604030504040204" pitchFamily="50" charset="-128"/>
            </a:endParaRPr>
          </a:p>
          <a:p>
            <a:pPr marL="800100" lvl="1" indent="-457200">
              <a:lnSpc>
                <a:spcPct val="150000"/>
              </a:lnSpc>
              <a:buFont typeface="Wingdings" panose="05000000000000000000" pitchFamily="2" charset="2"/>
              <a:buChar char="ü"/>
            </a:pPr>
            <a:r>
              <a:rPr kumimoji="1" lang="ja-JP" altLang="en-US" sz="1400" dirty="0">
                <a:latin typeface="メイリオ" panose="020B0604030504040204" pitchFamily="50" charset="-128"/>
                <a:ea typeface="メイリオ" panose="020B0604030504040204" pitchFamily="50" charset="-128"/>
              </a:rPr>
              <a:t>まずは</a:t>
            </a:r>
            <a:r>
              <a:rPr kumimoji="1" lang="en-US" altLang="ja-JP" sz="1400" dirty="0">
                <a:latin typeface="メイリオ" panose="020B0604030504040204" pitchFamily="50" charset="-128"/>
                <a:ea typeface="メイリオ" panose="020B0604030504040204" pitchFamily="50" charset="-128"/>
              </a:rPr>
              <a:t>Wave4</a:t>
            </a:r>
            <a:r>
              <a:rPr kumimoji="1" lang="ja-JP" altLang="en-US" sz="1400" dirty="0">
                <a:latin typeface="メイリオ" panose="020B0604030504040204" pitchFamily="50" charset="-128"/>
                <a:ea typeface="メイリオ" panose="020B0604030504040204" pitchFamily="50" charset="-128"/>
              </a:rPr>
              <a:t>で「</a:t>
            </a:r>
            <a:r>
              <a:rPr kumimoji="1" lang="en-US" altLang="ja-JP" sz="1400" dirty="0">
                <a:latin typeface="メイリオ" panose="020B0604030504040204" pitchFamily="50" charset="-128"/>
                <a:ea typeface="メイリオ" panose="020B0604030504040204" pitchFamily="50" charset="-128"/>
              </a:rPr>
              <a:t>Module17:Storage Automation</a:t>
            </a:r>
            <a:r>
              <a:rPr kumimoji="1" lang="ja-JP" altLang="en-US" sz="1400" dirty="0">
                <a:latin typeface="メイリオ" panose="020B0604030504040204" pitchFamily="50" charset="-128"/>
                <a:ea typeface="メイリオ" panose="020B0604030504040204" pitchFamily="50" charset="-128"/>
              </a:rPr>
              <a:t>」の講師を頑張ります！</a:t>
            </a:r>
            <a:endParaRPr kumimoji="1"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1840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734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ll Tech 2019">
  <a:themeElements>
    <a:clrScheme name="Dell New VID">
      <a:dk1>
        <a:srgbClr val="444444"/>
      </a:dk1>
      <a:lt1>
        <a:srgbClr val="0076CE"/>
      </a:lt1>
      <a:dk2>
        <a:srgbClr val="FFFFFF"/>
      </a:dk2>
      <a:lt2>
        <a:srgbClr val="000000"/>
      </a:lt2>
      <a:accent1>
        <a:srgbClr val="00447C"/>
      </a:accent1>
      <a:accent2>
        <a:srgbClr val="6EA204"/>
      </a:accent2>
      <a:accent3>
        <a:srgbClr val="F2AF00"/>
      </a:accent3>
      <a:accent4>
        <a:srgbClr val="EE6411"/>
      </a:accent4>
      <a:accent5>
        <a:srgbClr val="CE1126"/>
      </a:accent5>
      <a:accent6>
        <a:srgbClr val="41B6E6"/>
      </a:accent6>
      <a:hlink>
        <a:srgbClr val="0076CE"/>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2700">
          <a:solidFill>
            <a:schemeClr val="bg2"/>
          </a:solidFill>
        </a:ln>
      </a:spPr>
      <a:bodyPr rtlCol="0" anchor="ctr"/>
      <a:lstStyle>
        <a:defPPr algn="ctr">
          <a:defRPr sz="1200" dirty="0" smtClean="0">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ctr">
          <a:defRPr sz="1800" dirty="0" smtClean="0"/>
        </a:defPPr>
      </a:lstStyle>
    </a:txDef>
  </a:objectDefaults>
  <a:extraClrSchemeLst/>
  <a:extLst>
    <a:ext uri="{05A4C25C-085E-4340-85A3-A5531E510DB2}">
      <thm15:themeFamily xmlns:thm15="http://schemas.microsoft.com/office/thememl/2012/main" name="DT_template_2020.potm" id="{5AD44F18-3FC4-4130-B40D-74790D97E792}" vid="{FB005101-4223-4F4A-BE92-D9989D723F70}"/>
    </a:ext>
  </a:extLst>
</a:theme>
</file>

<file path=ppt/theme/theme2.xml><?xml version="1.0" encoding="utf-8"?>
<a:theme xmlns:a="http://schemas.openxmlformats.org/drawingml/2006/main" name="Office Theme">
  <a:themeElements>
    <a:clrScheme name="Dell New VID">
      <a:dk1>
        <a:srgbClr val="444444"/>
      </a:dk1>
      <a:lt1>
        <a:srgbClr val="0076CE"/>
      </a:lt1>
      <a:dk2>
        <a:srgbClr val="FFFFFF"/>
      </a:dk2>
      <a:lt2>
        <a:srgbClr val="000000"/>
      </a:lt2>
      <a:accent1>
        <a:srgbClr val="00447C"/>
      </a:accent1>
      <a:accent2>
        <a:srgbClr val="6EA204"/>
      </a:accent2>
      <a:accent3>
        <a:srgbClr val="F2AF00"/>
      </a:accent3>
      <a:accent4>
        <a:srgbClr val="EE6411"/>
      </a:accent4>
      <a:accent5>
        <a:srgbClr val="CE1126"/>
      </a:accent5>
      <a:accent6>
        <a:srgbClr val="41B6E6"/>
      </a:accent6>
      <a:hlink>
        <a:srgbClr val="0076CE"/>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Dell New VID">
      <a:dk1>
        <a:srgbClr val="444444"/>
      </a:dk1>
      <a:lt1>
        <a:srgbClr val="0076CE"/>
      </a:lt1>
      <a:dk2>
        <a:srgbClr val="FFFFFF"/>
      </a:dk2>
      <a:lt2>
        <a:srgbClr val="000000"/>
      </a:lt2>
      <a:accent1>
        <a:srgbClr val="00447C"/>
      </a:accent1>
      <a:accent2>
        <a:srgbClr val="6EA204"/>
      </a:accent2>
      <a:accent3>
        <a:srgbClr val="F2AF00"/>
      </a:accent3>
      <a:accent4>
        <a:srgbClr val="EE6411"/>
      </a:accent4>
      <a:accent5>
        <a:srgbClr val="CE1126"/>
      </a:accent5>
      <a:accent6>
        <a:srgbClr val="41B6E6"/>
      </a:accent6>
      <a:hlink>
        <a:srgbClr val="0076CE"/>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DT_template_2020</Template>
  <TotalTime>866</TotalTime>
  <Words>750</Words>
  <Application>Microsoft Office PowerPoint</Application>
  <PresentationFormat>画面に合わせる (16:9)</PresentationFormat>
  <Paragraphs>81</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Meiryo UI</vt:lpstr>
      <vt:lpstr>メイリオ</vt:lpstr>
      <vt:lpstr>Arial</vt:lpstr>
      <vt:lpstr>Wingdings</vt:lpstr>
      <vt:lpstr>Dell Tech 2019</vt:lpstr>
      <vt:lpstr>Piper Wave3 Personal Project</vt:lpstr>
      <vt:lpstr>始めるにあたり</vt:lpstr>
      <vt:lpstr>全体のイメージ</vt:lpstr>
      <vt:lpstr>詳細1. Raspberry Pi &amp; Sensor</vt:lpstr>
      <vt:lpstr>詳細2. AWS EC2 Amazon Linux</vt:lpstr>
      <vt:lpstr>詳細3. AWS ElastiCache Redis</vt:lpstr>
      <vt:lpstr>感想</vt:lpstr>
      <vt:lpstr>PowerPoint プレゼンテーション</vt:lpstr>
    </vt:vector>
  </TitlesOfParts>
  <Company>Dell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Piper Wave2</dc:title>
  <dc:creator>Tanaka, Hiroyuki (SSE PS West)</dc:creator>
  <cp:lastModifiedBy>Yamashita, Ryo</cp:lastModifiedBy>
  <cp:revision>86</cp:revision>
  <cp:lastPrinted>2018-09-10T14:53:10Z</cp:lastPrinted>
  <dcterms:created xsi:type="dcterms:W3CDTF">2020-01-29T08:34:54Z</dcterms:created>
  <dcterms:modified xsi:type="dcterms:W3CDTF">2020-07-30T07:56:25Z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hiroyuki.tanaka@emc.com</vt:lpwstr>
  </property>
  <property fmtid="{D5CDD505-2E9C-101B-9397-08002B2CF9AE}" pid="5" name="MSIP_Label_17cb76b2-10b8-4fe1-93d4-2202842406cd_SetDate">
    <vt:lpwstr>2019-11-07T06:26:07.9469529Z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Extended_MSFT_Method">
    <vt:lpwstr>Manual</vt:lpwstr>
  </property>
  <property fmtid="{D5CDD505-2E9C-101B-9397-08002B2CF9AE}" pid="9" name="aiplabel">
    <vt:lpwstr>External Public</vt:lpwstr>
  </property>
</Properties>
</file>