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76" r:id="rId6"/>
    <p:sldId id="288" r:id="rId7"/>
    <p:sldId id="301" r:id="rId8"/>
    <p:sldId id="289" r:id="rId9"/>
    <p:sldId id="300" r:id="rId10"/>
    <p:sldId id="29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5" d="100"/>
          <a:sy n="85" d="100"/>
        </p:scale>
        <p:origin x="590"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ath reddy" userId="d753b072fb2617c0" providerId="LiveId" clId="{430B7F0F-A6CD-4F9D-BF4D-7E8F30BCFACC}"/>
    <pc:docChg chg="undo custSel addSld delSld modSld">
      <pc:chgData name="sampath reddy" userId="d753b072fb2617c0" providerId="LiveId" clId="{430B7F0F-A6CD-4F9D-BF4D-7E8F30BCFACC}" dt="2022-11-21T05:30:31.943" v="318"/>
      <pc:docMkLst>
        <pc:docMk/>
      </pc:docMkLst>
      <pc:sldChg chg="modSp mod setBg">
        <pc:chgData name="sampath reddy" userId="d753b072fb2617c0" providerId="LiveId" clId="{430B7F0F-A6CD-4F9D-BF4D-7E8F30BCFACC}" dt="2022-11-21T04:18:30.151" v="293" actId="20577"/>
        <pc:sldMkLst>
          <pc:docMk/>
          <pc:sldMk cId="2387849042" sldId="256"/>
        </pc:sldMkLst>
        <pc:spChg chg="mod">
          <ac:chgData name="sampath reddy" userId="d753b072fb2617c0" providerId="LiveId" clId="{430B7F0F-A6CD-4F9D-BF4D-7E8F30BCFACC}" dt="2022-11-21T04:18:30.151" v="293" actId="20577"/>
          <ac:spMkLst>
            <pc:docMk/>
            <pc:sldMk cId="2387849042" sldId="256"/>
            <ac:spMk id="2" creationId="{C4300AEF-1595-4419-801B-6E36A33BB8CF}"/>
          </ac:spMkLst>
        </pc:spChg>
        <pc:spChg chg="mod">
          <ac:chgData name="sampath reddy" userId="d753b072fb2617c0" providerId="LiveId" clId="{430B7F0F-A6CD-4F9D-BF4D-7E8F30BCFACC}" dt="2022-11-20T15:33:15.181" v="205" actId="1076"/>
          <ac:spMkLst>
            <pc:docMk/>
            <pc:sldMk cId="2387849042" sldId="256"/>
            <ac:spMk id="4" creationId="{1C59176D-59A8-4C02-B448-EE01232FB3E7}"/>
          </ac:spMkLst>
        </pc:spChg>
        <pc:spChg chg="mod">
          <ac:chgData name="sampath reddy" userId="d753b072fb2617c0" providerId="LiveId" clId="{430B7F0F-A6CD-4F9D-BF4D-7E8F30BCFACC}" dt="2022-11-20T15:33:18.758" v="207" actId="1076"/>
          <ac:spMkLst>
            <pc:docMk/>
            <pc:sldMk cId="2387849042" sldId="256"/>
            <ac:spMk id="5" creationId="{A50B1817-3C7F-41BC-8557-7A00C928EE16}"/>
          </ac:spMkLst>
        </pc:spChg>
        <pc:picChg chg="mod">
          <ac:chgData name="sampath reddy" userId="d753b072fb2617c0" providerId="LiveId" clId="{430B7F0F-A6CD-4F9D-BF4D-7E8F30BCFACC}" dt="2022-11-20T15:33:22.491" v="208" actId="1076"/>
          <ac:picMkLst>
            <pc:docMk/>
            <pc:sldMk cId="2387849042" sldId="256"/>
            <ac:picMk id="6" creationId="{A60E112F-7066-4EFF-A287-E23DF3607972}"/>
          </ac:picMkLst>
        </pc:picChg>
      </pc:sldChg>
      <pc:sldChg chg="modSp mod">
        <pc:chgData name="sampath reddy" userId="d753b072fb2617c0" providerId="LiveId" clId="{430B7F0F-A6CD-4F9D-BF4D-7E8F30BCFACC}" dt="2022-11-21T04:18:50.332" v="302" actId="20577"/>
        <pc:sldMkLst>
          <pc:docMk/>
          <pc:sldMk cId="3299715198" sldId="276"/>
        </pc:sldMkLst>
        <pc:spChg chg="mod">
          <ac:chgData name="sampath reddy" userId="d753b072fb2617c0" providerId="LiveId" clId="{430B7F0F-A6CD-4F9D-BF4D-7E8F30BCFACC}" dt="2022-11-21T04:18:50.332" v="302" actId="20577"/>
          <ac:spMkLst>
            <pc:docMk/>
            <pc:sldMk cId="3299715198" sldId="276"/>
            <ac:spMk id="3" creationId="{E4BEFC40-ADE2-4CAB-8A8B-4DB74F77A033}"/>
          </ac:spMkLst>
        </pc:spChg>
      </pc:sldChg>
      <pc:sldChg chg="modSp mod setBg">
        <pc:chgData name="sampath reddy" userId="d753b072fb2617c0" providerId="LiveId" clId="{430B7F0F-A6CD-4F9D-BF4D-7E8F30BCFACC}" dt="2022-11-20T15:34:17.181" v="213"/>
        <pc:sldMkLst>
          <pc:docMk/>
          <pc:sldMk cId="1923038163" sldId="285"/>
        </pc:sldMkLst>
        <pc:spChg chg="mod">
          <ac:chgData name="sampath reddy" userId="d753b072fb2617c0" providerId="LiveId" clId="{430B7F0F-A6CD-4F9D-BF4D-7E8F30BCFACC}" dt="2022-11-20T15:34:10.845" v="211" actId="207"/>
          <ac:spMkLst>
            <pc:docMk/>
            <pc:sldMk cId="1923038163" sldId="285"/>
            <ac:spMk id="15" creationId="{FA061601-468D-486D-B8EE-42BD1BE3ADCC}"/>
          </ac:spMkLst>
        </pc:spChg>
        <pc:grpChg chg="mod">
          <ac:chgData name="sampath reddy" userId="d753b072fb2617c0" providerId="LiveId" clId="{430B7F0F-A6CD-4F9D-BF4D-7E8F30BCFACC}" dt="2022-11-20T15:33:54.117" v="209" actId="1076"/>
          <ac:grpSpMkLst>
            <pc:docMk/>
            <pc:sldMk cId="1923038163" sldId="285"/>
            <ac:grpSpMk id="11" creationId="{62A21665-C64F-4BDA-B2DE-442D70605718}"/>
          </ac:grpSpMkLst>
        </pc:grpChg>
      </pc:sldChg>
      <pc:sldChg chg="modSp mod">
        <pc:chgData name="sampath reddy" userId="d753b072fb2617c0" providerId="LiveId" clId="{430B7F0F-A6CD-4F9D-BF4D-7E8F30BCFACC}" dt="2022-11-20T15:20:44.728" v="42" actId="20577"/>
        <pc:sldMkLst>
          <pc:docMk/>
          <pc:sldMk cId="1716080129" sldId="288"/>
        </pc:sldMkLst>
        <pc:spChg chg="mod">
          <ac:chgData name="sampath reddy" userId="d753b072fb2617c0" providerId="LiveId" clId="{430B7F0F-A6CD-4F9D-BF4D-7E8F30BCFACC}" dt="2022-11-20T15:20:44.728" v="42" actId="20577"/>
          <ac:spMkLst>
            <pc:docMk/>
            <pc:sldMk cId="1716080129" sldId="288"/>
            <ac:spMk id="3" creationId="{E4BEFC40-ADE2-4CAB-8A8B-4DB74F77A033}"/>
          </ac:spMkLst>
        </pc:spChg>
      </pc:sldChg>
      <pc:sldChg chg="addSp delSp modSp mod setBg">
        <pc:chgData name="sampath reddy" userId="d753b072fb2617c0" providerId="LiveId" clId="{430B7F0F-A6CD-4F9D-BF4D-7E8F30BCFACC}" dt="2022-11-21T04:20:46.866" v="316" actId="20577"/>
        <pc:sldMkLst>
          <pc:docMk/>
          <pc:sldMk cId="2322176826" sldId="289"/>
        </pc:sldMkLst>
        <pc:spChg chg="mod">
          <ac:chgData name="sampath reddy" userId="d753b072fb2617c0" providerId="LiveId" clId="{430B7F0F-A6CD-4F9D-BF4D-7E8F30BCFACC}" dt="2022-11-21T04:20:46.866" v="316" actId="20577"/>
          <ac:spMkLst>
            <pc:docMk/>
            <pc:sldMk cId="2322176826" sldId="289"/>
            <ac:spMk id="11" creationId="{4E3F5479-058B-4FA8-92E9-18CAB8CDC5C5}"/>
          </ac:spMkLst>
        </pc:spChg>
        <pc:picChg chg="add del">
          <ac:chgData name="sampath reddy" userId="d753b072fb2617c0" providerId="LiveId" clId="{430B7F0F-A6CD-4F9D-BF4D-7E8F30BCFACC}" dt="2022-11-20T15:21:04.229" v="45" actId="21"/>
          <ac:picMkLst>
            <pc:docMk/>
            <pc:sldMk cId="2322176826" sldId="289"/>
            <ac:picMk id="2" creationId="{D552803D-218B-D352-3580-B3E70FCEB696}"/>
          </ac:picMkLst>
        </pc:picChg>
        <pc:picChg chg="del">
          <ac:chgData name="sampath reddy" userId="d753b072fb2617c0" providerId="LiveId" clId="{430B7F0F-A6CD-4F9D-BF4D-7E8F30BCFACC}" dt="2022-11-20T15:20:54.487" v="43" actId="21"/>
          <ac:picMkLst>
            <pc:docMk/>
            <pc:sldMk cId="2322176826" sldId="289"/>
            <ac:picMk id="5" creationId="{565990B3-EE37-4378-A9D8-344411B21DE1}"/>
          </ac:picMkLst>
        </pc:picChg>
        <pc:picChg chg="add del mod modCrop">
          <ac:chgData name="sampath reddy" userId="d753b072fb2617c0" providerId="LiveId" clId="{430B7F0F-A6CD-4F9D-BF4D-7E8F30BCFACC}" dt="2022-11-21T04:19:35.692" v="303" actId="21"/>
          <ac:picMkLst>
            <pc:docMk/>
            <pc:sldMk cId="2322176826" sldId="289"/>
            <ac:picMk id="6" creationId="{164CA864-4385-A8AC-D0A1-4AD6ADBFA02C}"/>
          </ac:picMkLst>
        </pc:picChg>
        <pc:picChg chg="add mod">
          <ac:chgData name="sampath reddy" userId="d753b072fb2617c0" providerId="LiveId" clId="{430B7F0F-A6CD-4F9D-BF4D-7E8F30BCFACC}" dt="2022-11-21T04:20:01.142" v="307" actId="14100"/>
          <ac:picMkLst>
            <pc:docMk/>
            <pc:sldMk cId="2322176826" sldId="289"/>
            <ac:picMk id="1026" creationId="{81C4A437-DC39-F15C-1594-D039BC567435}"/>
          </ac:picMkLst>
        </pc:picChg>
      </pc:sldChg>
      <pc:sldChg chg="delSp modSp del mod">
        <pc:chgData name="sampath reddy" userId="d753b072fb2617c0" providerId="LiveId" clId="{430B7F0F-A6CD-4F9D-BF4D-7E8F30BCFACC}" dt="2022-11-20T15:26:11.859" v="60" actId="2696"/>
        <pc:sldMkLst>
          <pc:docMk/>
          <pc:sldMk cId="3224648233" sldId="290"/>
        </pc:sldMkLst>
        <pc:spChg chg="del mod">
          <ac:chgData name="sampath reddy" userId="d753b072fb2617c0" providerId="LiveId" clId="{430B7F0F-A6CD-4F9D-BF4D-7E8F30BCFACC}" dt="2022-11-20T15:26:06.797" v="59"/>
          <ac:spMkLst>
            <pc:docMk/>
            <pc:sldMk cId="3224648233" sldId="290"/>
            <ac:spMk id="2" creationId="{505EE02E-F28C-45F0-9676-0E879BF3E337}"/>
          </ac:spMkLst>
        </pc:spChg>
      </pc:sldChg>
      <pc:sldChg chg="del">
        <pc:chgData name="sampath reddy" userId="d753b072fb2617c0" providerId="LiveId" clId="{430B7F0F-A6CD-4F9D-BF4D-7E8F30BCFACC}" dt="2022-11-20T15:27:31.221" v="69" actId="2696"/>
        <pc:sldMkLst>
          <pc:docMk/>
          <pc:sldMk cId="2637978051" sldId="291"/>
        </pc:sldMkLst>
      </pc:sldChg>
      <pc:sldChg chg="del">
        <pc:chgData name="sampath reddy" userId="d753b072fb2617c0" providerId="LiveId" clId="{430B7F0F-A6CD-4F9D-BF4D-7E8F30BCFACC}" dt="2022-11-20T15:29:26.660" v="75" actId="2696"/>
        <pc:sldMkLst>
          <pc:docMk/>
          <pc:sldMk cId="2995918778" sldId="293"/>
        </pc:sldMkLst>
      </pc:sldChg>
      <pc:sldChg chg="del">
        <pc:chgData name="sampath reddy" userId="d753b072fb2617c0" providerId="LiveId" clId="{430B7F0F-A6CD-4F9D-BF4D-7E8F30BCFACC}" dt="2022-11-20T15:28:44.891" v="74" actId="2696"/>
        <pc:sldMkLst>
          <pc:docMk/>
          <pc:sldMk cId="2173514214" sldId="294"/>
        </pc:sldMkLst>
      </pc:sldChg>
      <pc:sldChg chg="del">
        <pc:chgData name="sampath reddy" userId="d753b072fb2617c0" providerId="LiveId" clId="{430B7F0F-A6CD-4F9D-BF4D-7E8F30BCFACC}" dt="2022-11-20T15:28:39.094" v="73" actId="2696"/>
        <pc:sldMkLst>
          <pc:docMk/>
          <pc:sldMk cId="2828716108" sldId="295"/>
        </pc:sldMkLst>
      </pc:sldChg>
      <pc:sldChg chg="modSp mod">
        <pc:chgData name="sampath reddy" userId="d753b072fb2617c0" providerId="LiveId" clId="{430B7F0F-A6CD-4F9D-BF4D-7E8F30BCFACC}" dt="2022-11-21T05:30:31.943" v="318"/>
        <pc:sldMkLst>
          <pc:docMk/>
          <pc:sldMk cId="140126497" sldId="296"/>
        </pc:sldMkLst>
        <pc:spChg chg="mod">
          <ac:chgData name="sampath reddy" userId="d753b072fb2617c0" providerId="LiveId" clId="{430B7F0F-A6CD-4F9D-BF4D-7E8F30BCFACC}" dt="2022-11-21T05:30:31.943" v="318"/>
          <ac:spMkLst>
            <pc:docMk/>
            <pc:sldMk cId="140126497" sldId="296"/>
            <ac:spMk id="2" creationId="{D6604D84-533E-4BAC-A865-5B3353C1B3B8}"/>
          </ac:spMkLst>
        </pc:spChg>
      </pc:sldChg>
      <pc:sldChg chg="del">
        <pc:chgData name="sampath reddy" userId="d753b072fb2617c0" providerId="LiveId" clId="{430B7F0F-A6CD-4F9D-BF4D-7E8F30BCFACC}" dt="2022-11-20T15:28:34.558" v="72" actId="2696"/>
        <pc:sldMkLst>
          <pc:docMk/>
          <pc:sldMk cId="2259471513" sldId="297"/>
        </pc:sldMkLst>
      </pc:sldChg>
      <pc:sldChg chg="del">
        <pc:chgData name="sampath reddy" userId="d753b072fb2617c0" providerId="LiveId" clId="{430B7F0F-A6CD-4F9D-BF4D-7E8F30BCFACC}" dt="2022-11-20T15:28:04.838" v="70" actId="2696"/>
        <pc:sldMkLst>
          <pc:docMk/>
          <pc:sldMk cId="1819412090" sldId="298"/>
        </pc:sldMkLst>
      </pc:sldChg>
      <pc:sldChg chg="del">
        <pc:chgData name="sampath reddy" userId="d753b072fb2617c0" providerId="LiveId" clId="{430B7F0F-A6CD-4F9D-BF4D-7E8F30BCFACC}" dt="2022-11-20T15:28:09.417" v="71" actId="2696"/>
        <pc:sldMkLst>
          <pc:docMk/>
          <pc:sldMk cId="2180011307" sldId="299"/>
        </pc:sldMkLst>
      </pc:sldChg>
      <pc:sldChg chg="addSp modSp new mod setBg">
        <pc:chgData name="sampath reddy" userId="d753b072fb2617c0" providerId="LiveId" clId="{430B7F0F-A6CD-4F9D-BF4D-7E8F30BCFACC}" dt="2022-11-20T15:26:40.479" v="64" actId="14100"/>
        <pc:sldMkLst>
          <pc:docMk/>
          <pc:sldMk cId="3084362896" sldId="300"/>
        </pc:sldMkLst>
        <pc:picChg chg="add mod">
          <ac:chgData name="sampath reddy" userId="d753b072fb2617c0" providerId="LiveId" clId="{430B7F0F-A6CD-4F9D-BF4D-7E8F30BCFACC}" dt="2022-11-20T15:26:40.479" v="64" actId="14100"/>
          <ac:picMkLst>
            <pc:docMk/>
            <pc:sldMk cId="3084362896" sldId="300"/>
            <ac:picMk id="3" creationId="{1E90CF0F-EF21-44B9-3067-D7E332A66CA1}"/>
          </ac:picMkLst>
        </pc:picChg>
      </pc:sldChg>
      <pc:sldChg chg="new del">
        <pc:chgData name="sampath reddy" userId="d753b072fb2617c0" providerId="LiveId" clId="{430B7F0F-A6CD-4F9D-BF4D-7E8F30BCFACC}" dt="2022-11-20T15:29:40.558" v="77" actId="2696"/>
        <pc:sldMkLst>
          <pc:docMk/>
          <pc:sldMk cId="749812513" sldId="301"/>
        </pc:sldMkLst>
      </pc:sldChg>
      <pc:sldChg chg="modSp add mod">
        <pc:chgData name="sampath reddy" userId="d753b072fb2617c0" providerId="LiveId" clId="{430B7F0F-A6CD-4F9D-BF4D-7E8F30BCFACC}" dt="2022-11-20T15:32:04.702" v="193" actId="20577"/>
        <pc:sldMkLst>
          <pc:docMk/>
          <pc:sldMk cId="3243267663" sldId="301"/>
        </pc:sldMkLst>
        <pc:spChg chg="mod">
          <ac:chgData name="sampath reddy" userId="d753b072fb2617c0" providerId="LiveId" clId="{430B7F0F-A6CD-4F9D-BF4D-7E8F30BCFACC}" dt="2022-11-20T15:32:04.702" v="193" actId="20577"/>
          <ac:spMkLst>
            <pc:docMk/>
            <pc:sldMk cId="3243267663" sldId="301"/>
            <ac:spMk id="3" creationId="{E4BEFC40-ADE2-4CAB-8A8B-4DB74F77A033}"/>
          </ac:spMkLst>
        </pc:spChg>
        <pc:spChg chg="mod">
          <ac:chgData name="sampath reddy" userId="d753b072fb2617c0" providerId="LiveId" clId="{430B7F0F-A6CD-4F9D-BF4D-7E8F30BCFACC}" dt="2022-11-20T15:30:20.378" v="99" actId="20577"/>
          <ac:spMkLst>
            <pc:docMk/>
            <pc:sldMk cId="3243267663" sldId="301"/>
            <ac:spMk id="11" creationId="{4E3F5479-058B-4FA8-92E9-18CAB8CDC5C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11/21/2022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124975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9577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2434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745413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11/21/2022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11/21/2022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559292" y="4718936"/>
            <a:ext cx="11073415" cy="1661993"/>
          </a:xfrm>
        </p:spPr>
        <p:txBody>
          <a:bodyPr wrap="square" lIns="0" tIns="0" rIns="0" bIns="0" anchor="t">
            <a:spAutoFit/>
          </a:bodyPr>
          <a:lstStyle/>
          <a:p>
            <a:r>
              <a:rPr lang="en-US" dirty="0">
                <a:solidFill>
                  <a:schemeClr val="accent4"/>
                </a:solidFill>
              </a:rPr>
              <a:t>Driver Drowsiness Detection System Using Arduino</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924298" y="173047"/>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457237" y="-339251"/>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60E112F-7066-4EFF-A287-E23DF3607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586" y="3333392"/>
            <a:ext cx="1164787" cy="1254386"/>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656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B0F0"/>
                </a:solidFill>
              </a:rPr>
              <a:t>Abstract</a:t>
            </a:r>
            <a:br>
              <a:rPr lang="en-US" sz="2800" dirty="0">
                <a:solidFill>
                  <a:srgbClr val="00B0F0"/>
                </a:solidFill>
              </a:rPr>
            </a:br>
            <a:endParaRPr lang="en-US" sz="2800" dirty="0">
              <a:solidFill>
                <a:srgbClr val="00B0F0"/>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E4BEFC40-ADE2-4CAB-8A8B-4DB74F77A033}"/>
              </a:ext>
            </a:extLst>
          </p:cNvPr>
          <p:cNvSpPr txBox="1"/>
          <p:nvPr/>
        </p:nvSpPr>
        <p:spPr>
          <a:xfrm>
            <a:off x="923278" y="1207363"/>
            <a:ext cx="10298097"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Nowadays Drowsiness is the main cause of road accidents due to less sleep or tiredness driver may fall asleep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According to the National Highway Traffic Safety Administration 1 lakh vehicles per year are victimizing to accidents due to drowsiness so to reduce the of accidents happening due to drowsiness of driver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have implemented a system it will detect the drivers who are falling asleep and will sound an alarm with the use of speaker.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face detection and eye detection of the driver can be achieved by using open cv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we will classify that the eye(open or close) by using Arduino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656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4"/>
                </a:solidFill>
              </a:rPr>
              <a:t>Introduction</a:t>
            </a:r>
            <a:br>
              <a:rPr lang="en-US" sz="2800" dirty="0">
                <a:solidFill>
                  <a:schemeClr val="accent4"/>
                </a:solidFill>
              </a:rPr>
            </a:br>
            <a:endParaRPr lang="en-US" sz="2800" dirty="0">
              <a:solidFill>
                <a:schemeClr val="accent4"/>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E4BEFC40-ADE2-4CAB-8A8B-4DB74F77A033}"/>
              </a:ext>
            </a:extLst>
          </p:cNvPr>
          <p:cNvSpPr txBox="1"/>
          <p:nvPr/>
        </p:nvSpPr>
        <p:spPr>
          <a:xfrm>
            <a:off x="923278" y="1233996"/>
            <a:ext cx="10298097"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According to the statistics the higher officials are saying that drowsiness of drivers is one of the most important factors in road accidents, and it is close to more than 2 times higher than other causes of traffic accidents.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a solution to resolve these problems, it is possible to reduce accidents by detecting and preventing drivers from drowsiness while driving. Therefore, we aimed at detecting and preventing this kind of road accident.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reduce accidents due to this Drowsiness we have developed this system in this we have used Arduino and </a:t>
            </a:r>
            <a:r>
              <a:rPr lang="en-US" dirty="0" err="1">
                <a:latin typeface="Times New Roman" panose="02020603050405020304" pitchFamily="18" charset="0"/>
                <a:cs typeface="Times New Roman" panose="02020603050405020304" pitchFamily="18" charset="0"/>
              </a:rPr>
              <a:t>ir</a:t>
            </a:r>
            <a:r>
              <a:rPr lang="en-US" dirty="0">
                <a:latin typeface="Times New Roman" panose="02020603050405020304" pitchFamily="18" charset="0"/>
                <a:cs typeface="Times New Roman" panose="02020603050405020304" pitchFamily="18" charset="0"/>
              </a:rPr>
              <a:t> sensors for this project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08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656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4"/>
                </a:solidFill>
              </a:rPr>
              <a:t>Tools</a:t>
            </a:r>
            <a:br>
              <a:rPr lang="en-US" sz="2800" dirty="0">
                <a:solidFill>
                  <a:schemeClr val="accent4"/>
                </a:solidFill>
              </a:rPr>
            </a:br>
            <a:endParaRPr lang="en-US" sz="2800" dirty="0">
              <a:solidFill>
                <a:schemeClr val="accent4"/>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E4BEFC40-ADE2-4CAB-8A8B-4DB74F77A033}"/>
              </a:ext>
            </a:extLst>
          </p:cNvPr>
          <p:cNvSpPr txBox="1"/>
          <p:nvPr/>
        </p:nvSpPr>
        <p:spPr>
          <a:xfrm>
            <a:off x="923278" y="1233996"/>
            <a:ext cx="10298097"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IR Sensors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Arduino nano board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Battery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Jumper wires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Buzzer</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Switch</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26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656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B0F0"/>
                </a:solidFill>
              </a:rPr>
              <a:t>Hardware</a:t>
            </a:r>
            <a:br>
              <a:rPr lang="en-US" sz="2800" dirty="0">
                <a:solidFill>
                  <a:srgbClr val="00B0F0"/>
                </a:solidFill>
              </a:rPr>
            </a:br>
            <a:endParaRPr lang="en-US" sz="2800" dirty="0">
              <a:solidFill>
                <a:srgbClr val="00B0F0"/>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26" name="Picture 2" descr="Eye Blink Sensor">
            <a:extLst>
              <a:ext uri="{FF2B5EF4-FFF2-40B4-BE49-F238E27FC236}">
                <a16:creationId xmlns:a16="http://schemas.microsoft.com/office/drawing/2014/main" id="{81C4A437-DC39-F15C-1594-D039BC567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941" y="1200149"/>
            <a:ext cx="8668871" cy="505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17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0CF0F-EF21-44B9-3067-D7E332A66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8436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29826" y="522898"/>
            <a:ext cx="376217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99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B0F0"/>
                </a:solidFill>
              </a:rPr>
              <a:t>Result</a:t>
            </a:r>
            <a:br>
              <a:rPr lang="en-US" sz="2800" dirty="0">
                <a:solidFill>
                  <a:srgbClr val="00B0F0"/>
                </a:solidFill>
              </a:rPr>
            </a:br>
            <a:endParaRPr lang="en-US" sz="2800" dirty="0">
              <a:solidFill>
                <a:srgbClr val="00B0F0"/>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6413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D6604D84-533E-4BAC-A865-5B3353C1B3B8}"/>
              </a:ext>
            </a:extLst>
          </p:cNvPr>
          <p:cNvSpPr txBox="1"/>
          <p:nvPr/>
        </p:nvSpPr>
        <p:spPr>
          <a:xfrm>
            <a:off x="1189607" y="1314390"/>
            <a:ext cx="10040645"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results for several conditions were calculated and tested to achieve high accuracy. </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These conditions vary from person to person, with a person under observation having their eyes closed or open. The person could be someone who wears spectacles due to which might cause reflection of light and result in a glared image, making it difficult for feature extraction and feature selection. </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 to avoid these hindrances, the proposed model was tested against the above-mentioned constraints as well to achieve satisfactory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2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7" y="157734"/>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a:noFill/>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151</TotalTime>
  <Words>356</Words>
  <Application>Microsoft Office PowerPoint</Application>
  <PresentationFormat>Widescreen</PresentationFormat>
  <Paragraphs>53</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Segoe UI Light</vt:lpstr>
      <vt:lpstr>Times New Roman</vt:lpstr>
      <vt:lpstr>Wingdings</vt:lpstr>
      <vt:lpstr>Office Theme</vt:lpstr>
      <vt:lpstr>Driver Drowsiness Detection System Using Arduino</vt:lpstr>
      <vt:lpstr>Project analysis slide 2</vt:lpstr>
      <vt:lpstr>Project analysis slide 2</vt:lpstr>
      <vt:lpstr>Project analysis slide 2</vt:lpstr>
      <vt:lpstr>Project analysis slide 2</vt:lpstr>
      <vt:lpstr>PowerPoint Presentation</vt:lpstr>
      <vt:lpstr>Project analysis slide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Research Article </dc:title>
  <dc:creator>Dhamodhar G</dc:creator>
  <cp:lastModifiedBy>sampath reddy</cp:lastModifiedBy>
  <cp:revision>3</cp:revision>
  <dcterms:created xsi:type="dcterms:W3CDTF">2021-11-16T03:43:39Z</dcterms:created>
  <dcterms:modified xsi:type="dcterms:W3CDTF">2022-11-21T05:34:14Z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