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Raithu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Nestham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(Telugu)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Farmer Friend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9" y="515155"/>
            <a:ext cx="7173531" cy="2142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3769" y="4813004"/>
            <a:ext cx="21623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Presented By: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Anand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Kuamr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Potu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VRSEC,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Kanuru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AP Farmer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8092">
            <a:off x="5267460" y="1916861"/>
            <a:ext cx="5835343" cy="43377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4667398" cy="41886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Farmers are the backbone of our country.</a:t>
            </a:r>
          </a:p>
          <a:p>
            <a:r>
              <a:rPr lang="en-US" sz="2800" dirty="0" smtClean="0"/>
              <a:t>Farmers in AP are praised as “Anna </a:t>
            </a:r>
            <a:r>
              <a:rPr lang="en-US" sz="2800" dirty="0" err="1" smtClean="0"/>
              <a:t>Dhata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Very few farmers can understand English.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39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514924"/>
            <a:ext cx="3854528" cy="613420"/>
          </a:xfrm>
        </p:spPr>
        <p:txBody>
          <a:bodyPr>
            <a:noAutofit/>
          </a:bodyPr>
          <a:lstStyle/>
          <a:p>
            <a:r>
              <a:rPr lang="en-US" sz="4400" dirty="0" smtClean="0"/>
              <a:t>Farming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44" y="682580"/>
            <a:ext cx="4302986" cy="4649274"/>
          </a:xfr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561424" y="1400735"/>
            <a:ext cx="4291930" cy="3931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Agriculture technology is growing day by day.</a:t>
            </a:r>
          </a:p>
          <a:p>
            <a:pPr algn="just"/>
            <a:r>
              <a:rPr lang="en-US" sz="2800" dirty="0" smtClean="0"/>
              <a:t>If farmers are exposed to technology, farming can be very easy and productive. </a:t>
            </a:r>
          </a:p>
          <a:p>
            <a:pPr algn="just"/>
            <a:r>
              <a:rPr lang="en-US" sz="2800" dirty="0" smtClean="0"/>
              <a:t>Farmers have less sources to know the type of crop disease and proper pesticides have to be used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0" indent="0" algn="just">
              <a:buFont typeface="Wingdings 3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2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582775"/>
          </a:xfrm>
        </p:spPr>
        <p:txBody>
          <a:bodyPr>
            <a:noAutofit/>
          </a:bodyPr>
          <a:lstStyle/>
          <a:p>
            <a:r>
              <a:rPr lang="en-US" sz="4000" dirty="0" smtClean="0"/>
              <a:t>APP Details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5" y="514350"/>
            <a:ext cx="3109317" cy="5527675"/>
          </a:xfrm>
        </p:spPr>
      </p:pic>
      <p:sp>
        <p:nvSpPr>
          <p:cNvPr id="6" name="Content Placeholder 7"/>
          <p:cNvSpPr txBox="1">
            <a:spLocks noGrp="1"/>
          </p:cNvSpPr>
          <p:nvPr>
            <p:ph type="body" sz="half" idx="2"/>
          </p:nvPr>
        </p:nvSpPr>
        <p:spPr>
          <a:xfrm>
            <a:off x="677863" y="1411287"/>
            <a:ext cx="4267624" cy="403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 smtClean="0"/>
              <a:t>Raithu</a:t>
            </a:r>
            <a:r>
              <a:rPr lang="en-US" sz="2800" dirty="0" smtClean="0"/>
              <a:t> </a:t>
            </a:r>
            <a:r>
              <a:rPr lang="en-US" sz="2800" dirty="0" err="1"/>
              <a:t>N</a:t>
            </a:r>
            <a:r>
              <a:rPr lang="en-US" sz="2800" dirty="0" err="1" smtClean="0"/>
              <a:t>asthem</a:t>
            </a:r>
            <a:r>
              <a:rPr lang="en-US" sz="2800" dirty="0" smtClean="0"/>
              <a:t> App is designed in Telugu.</a:t>
            </a:r>
          </a:p>
          <a:p>
            <a:pPr algn="just"/>
            <a:r>
              <a:rPr lang="en-US" sz="2800" dirty="0" smtClean="0"/>
              <a:t>Farmers can search details using Type of Plant (</a:t>
            </a:r>
            <a:r>
              <a:rPr lang="en-US" sz="2800" dirty="0" err="1" smtClean="0"/>
              <a:t>Panta</a:t>
            </a:r>
            <a:r>
              <a:rPr lang="en-US" sz="2800" dirty="0" smtClean="0"/>
              <a:t> </a:t>
            </a:r>
            <a:r>
              <a:rPr lang="en-US" sz="2800" dirty="0" err="1" smtClean="0"/>
              <a:t>Rakamu</a:t>
            </a:r>
            <a:r>
              <a:rPr lang="en-US" sz="2800" dirty="0" smtClean="0"/>
              <a:t>) or Type of Diseases (</a:t>
            </a:r>
            <a:r>
              <a:rPr lang="en-US" sz="2800" dirty="0" err="1" smtClean="0"/>
              <a:t>Vyadhi</a:t>
            </a:r>
            <a:r>
              <a:rPr lang="en-US" sz="2800" dirty="0" smtClean="0"/>
              <a:t> </a:t>
            </a:r>
            <a:r>
              <a:rPr lang="en-US" sz="2800" dirty="0" err="1" smtClean="0"/>
              <a:t>Rakamu</a:t>
            </a:r>
            <a:r>
              <a:rPr lang="en-US" sz="2800" dirty="0" smtClean="0"/>
              <a:t>). </a:t>
            </a:r>
            <a:endParaRPr lang="en-US" sz="2800" dirty="0" smtClean="0"/>
          </a:p>
          <a:p>
            <a:pPr algn="just"/>
            <a:r>
              <a:rPr lang="en-US" sz="2800" dirty="0" smtClean="0"/>
              <a:t>Farmer can also know the details of regional crops, machinery dealers etc., using Region(</a:t>
            </a:r>
            <a:r>
              <a:rPr lang="en-US" sz="2800" dirty="0" err="1" smtClean="0"/>
              <a:t>Pranthamu</a:t>
            </a:r>
            <a:r>
              <a:rPr lang="en-US" sz="2800" dirty="0" smtClean="0"/>
              <a:t>) option.</a:t>
            </a:r>
            <a:endParaRPr lang="en-US" sz="2800" dirty="0" smtClean="0"/>
          </a:p>
          <a:p>
            <a:pPr marL="0" indent="0" algn="just">
              <a:buFont typeface="Wingdings 3" charset="2"/>
              <a:buNone/>
            </a:pPr>
            <a:endParaRPr lang="en-US" sz="2800" dirty="0" smtClean="0"/>
          </a:p>
          <a:p>
            <a:pPr marL="0" indent="0" algn="just">
              <a:buFont typeface="Wingdings 3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8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4034" y="2411332"/>
            <a:ext cx="5092401" cy="1278466"/>
          </a:xfrm>
        </p:spPr>
        <p:txBody>
          <a:bodyPr>
            <a:noAutofit/>
          </a:bodyPr>
          <a:lstStyle/>
          <a:p>
            <a:r>
              <a:rPr lang="en-US" sz="9600" i="1" dirty="0" smtClean="0">
                <a:latin typeface="Brush Script MT" panose="03060802040406070304" pitchFamily="66" charset="0"/>
              </a:rPr>
              <a:t>Thank You</a:t>
            </a:r>
            <a:endParaRPr lang="en-US" sz="9600" i="1" dirty="0">
              <a:latin typeface="Brush Script MT" panose="03060802040406070304" pitchFamily="66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706">
            <a:off x="4581979" y="1786889"/>
            <a:ext cx="5231662" cy="34906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9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138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Script MT</vt:lpstr>
      <vt:lpstr>Trebuchet MS</vt:lpstr>
      <vt:lpstr>Wingdings 3</vt:lpstr>
      <vt:lpstr>Facet</vt:lpstr>
      <vt:lpstr>Raithu Nestham(Telugu)</vt:lpstr>
      <vt:lpstr>AP Farmer</vt:lpstr>
      <vt:lpstr>Farming </vt:lpstr>
      <vt:lpstr>APP Details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Raithu Nestham(Telugu)</dc:title>
  <dc:creator>viswa nadh549</dc:creator>
  <cp:lastModifiedBy>vissu</cp:lastModifiedBy>
  <cp:revision>16</cp:revision>
  <dcterms:created xsi:type="dcterms:W3CDTF">2015-01-14T10:12:30Z</dcterms:created>
  <dcterms:modified xsi:type="dcterms:W3CDTF">2015-01-17T00:28:13Z</dcterms:modified>
</cp:coreProperties>
</file>