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8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2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 GOVERNANCE IN YOUR SMART VILLAGE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 N V VISWANADH</a:t>
            </a:r>
          </a:p>
          <a:p>
            <a:r>
              <a:rPr lang="en-US" dirty="0" smtClean="0"/>
              <a:t>138W1D5917</a:t>
            </a:r>
          </a:p>
          <a:p>
            <a:r>
              <a:rPr lang="en-US" dirty="0" smtClean="0"/>
              <a:t>VRSEC, MTECH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65" y="1776383"/>
            <a:ext cx="4572000" cy="16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VILLAGE PROBLEMS </a:t>
            </a:r>
            <a:r>
              <a:rPr lang="en-US" dirty="0" smtClean="0"/>
              <a:t>OR STATUS</a:t>
            </a:r>
          </a:p>
          <a:p>
            <a:r>
              <a:rPr lang="en-US" dirty="0" smtClean="0"/>
              <a:t>AUTHORITIES INFORMATION</a:t>
            </a:r>
            <a:endParaRPr lang="en-US" dirty="0" smtClean="0"/>
          </a:p>
          <a:p>
            <a:r>
              <a:rPr lang="en-US" smtClean="0"/>
              <a:t>ADMINISTRATION SERVICES</a:t>
            </a:r>
            <a:endParaRPr lang="en-US" dirty="0" smtClean="0"/>
          </a:p>
          <a:p>
            <a:r>
              <a:rPr lang="en-US" dirty="0" smtClean="0"/>
              <a:t>OTHER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OR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&amp; HEALTH</a:t>
            </a:r>
          </a:p>
          <a:p>
            <a:r>
              <a:rPr lang="en-US" dirty="0" smtClean="0"/>
              <a:t>DEFENCE AND SECURITY</a:t>
            </a:r>
          </a:p>
          <a:p>
            <a:r>
              <a:rPr lang="en-US" dirty="0" smtClean="0"/>
              <a:t>EDUCATION &amp; EMPLOYMENT</a:t>
            </a:r>
          </a:p>
          <a:p>
            <a:r>
              <a:rPr lang="en-US" dirty="0" smtClean="0"/>
              <a:t>AGRICULTURE</a:t>
            </a:r>
          </a:p>
          <a:p>
            <a:r>
              <a:rPr lang="en-US" dirty="0" smtClean="0"/>
              <a:t>MUNICIPL ISSUES</a:t>
            </a:r>
          </a:p>
        </p:txBody>
      </p:sp>
    </p:spTree>
    <p:extLst>
      <p:ext uri="{BB962C8B-B14F-4D97-AF65-F5344CB8AC3E}">
        <p14:creationId xmlns:p14="http://schemas.microsoft.com/office/powerpoint/2010/main" val="1032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8094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44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E GOVERNANCE IN YOUR SMART VILLAGE</vt:lpstr>
      <vt:lpstr>CONTENTS</vt:lpstr>
      <vt:lpstr>COMPLAINT OR STATUS</vt:lpstr>
      <vt:lpstr>SCREEN SHOT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GOVERNANCE IN YOUR SMART VILLAGE</dc:title>
  <dc:creator>viswa nadh549</dc:creator>
  <cp:lastModifiedBy>vissu</cp:lastModifiedBy>
  <cp:revision>9</cp:revision>
  <dcterms:created xsi:type="dcterms:W3CDTF">2015-01-13T11:30:30Z</dcterms:created>
  <dcterms:modified xsi:type="dcterms:W3CDTF">2015-01-16T21:07:52Z</dcterms:modified>
</cp:coreProperties>
</file>