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46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1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054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0691-1F84-472E-B8C8-9793D271F296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968FE3-12DE-4785-ADED-70E21D3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24" y="2231162"/>
            <a:ext cx="2794772" cy="2813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097"/>
            <a:ext cx="62204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 GOVERNANCE IN YOUR SMART VILLAGE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345" y="5147732"/>
            <a:ext cx="5289452" cy="1710268"/>
          </a:xfrm>
          <a:solidFill>
            <a:srgbClr val="A7DA01"/>
          </a:solidFill>
        </p:spPr>
        <p:txBody>
          <a:bodyPr>
            <a:noAutofit/>
          </a:bodyPr>
          <a:lstStyle/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PRESENTED BY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NAME: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</a:t>
            </a:r>
            <a:r>
              <a:rPr lang="en-US" sz="2000" dirty="0" smtClean="0">
                <a:solidFill>
                  <a:schemeClr val="tx1"/>
                </a:solidFill>
              </a:rPr>
              <a:t>         M N V VISWANADH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CENTER: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VRSEC, VIJAYWADA</a:t>
            </a:r>
          </a:p>
          <a:p>
            <a:pPr algn="ctr"/>
            <a:r>
              <a:rPr lang="en-US" sz="2000" b="1" u="sng" dirty="0" smtClean="0">
                <a:solidFill>
                  <a:schemeClr val="tx1"/>
                </a:solidFill>
              </a:rPr>
              <a:t>COLLEGE: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</a:t>
            </a:r>
            <a:r>
              <a:rPr lang="en-US" sz="2000" dirty="0" smtClean="0">
                <a:solidFill>
                  <a:schemeClr val="tx1"/>
                </a:solidFill>
              </a:rPr>
              <a:t>VRSEC, MTECH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168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" y="2231162"/>
            <a:ext cx="2278966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VILLAGE PROBLEMS OR STATUS</a:t>
            </a:r>
          </a:p>
          <a:p>
            <a:r>
              <a:rPr lang="en-US" dirty="0" smtClean="0"/>
              <a:t>AUTHORITIES INFORMATION</a:t>
            </a:r>
          </a:p>
          <a:p>
            <a:r>
              <a:rPr lang="en-US" smtClean="0"/>
              <a:t>ADMINISTRATION SERVICES</a:t>
            </a:r>
            <a:endParaRPr lang="en-US" dirty="0" smtClean="0"/>
          </a:p>
          <a:p>
            <a:r>
              <a:rPr lang="en-US" dirty="0" smtClean="0"/>
              <a:t>OTHER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OR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&amp; HEALTH</a:t>
            </a:r>
          </a:p>
          <a:p>
            <a:r>
              <a:rPr lang="en-US" dirty="0" smtClean="0"/>
              <a:t>GOVERNMENT SCHEMES</a:t>
            </a:r>
          </a:p>
          <a:p>
            <a:r>
              <a:rPr lang="en-US" dirty="0" smtClean="0"/>
              <a:t>EDUCATION </a:t>
            </a:r>
          </a:p>
          <a:p>
            <a:r>
              <a:rPr lang="en-US" dirty="0" smtClean="0"/>
              <a:t>AGRICULTURE</a:t>
            </a:r>
          </a:p>
          <a:p>
            <a:r>
              <a:rPr lang="en-US" dirty="0" smtClean="0"/>
              <a:t>PANCHAYAT ISSUES</a:t>
            </a:r>
          </a:p>
        </p:txBody>
      </p:sp>
    </p:spTree>
    <p:extLst>
      <p:ext uri="{BB962C8B-B14F-4D97-AF65-F5344CB8AC3E}">
        <p14:creationId xmlns:p14="http://schemas.microsoft.com/office/powerpoint/2010/main" val="1032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66" y="1687132"/>
            <a:ext cx="3482350" cy="4805654"/>
          </a:xfrm>
        </p:spPr>
      </p:pic>
    </p:spTree>
    <p:extLst>
      <p:ext uri="{BB962C8B-B14F-4D97-AF65-F5344CB8AC3E}">
        <p14:creationId xmlns:p14="http://schemas.microsoft.com/office/powerpoint/2010/main" val="38094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 GOVERNANCE IN YOUR SMART VILLAGE</vt:lpstr>
      <vt:lpstr>CONTENTS</vt:lpstr>
      <vt:lpstr>COMPLAINT OR STATUS</vt:lpstr>
      <vt:lpstr>SCREEN SHOT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GOVERNANCE IN YOUR SMART VILLAGE</dc:title>
  <dc:creator>viswa nadh549</dc:creator>
  <cp:lastModifiedBy>vissu</cp:lastModifiedBy>
  <cp:revision>18</cp:revision>
  <dcterms:created xsi:type="dcterms:W3CDTF">2015-01-13T11:30:30Z</dcterms:created>
  <dcterms:modified xsi:type="dcterms:W3CDTF">2015-01-17T01:46:31Z</dcterms:modified>
</cp:coreProperties>
</file>