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05" r:id="rId3"/>
    <p:sldId id="306" r:id="rId4"/>
    <p:sldId id="314" r:id="rId5"/>
    <p:sldId id="316" r:id="rId6"/>
    <p:sldId id="304" r:id="rId7"/>
    <p:sldId id="312" r:id="rId8"/>
    <p:sldId id="267" r:id="rId9"/>
    <p:sldId id="299" r:id="rId10"/>
    <p:sldId id="300" r:id="rId11"/>
    <p:sldId id="307" r:id="rId12"/>
    <p:sldId id="325" r:id="rId13"/>
    <p:sldId id="326" r:id="rId14"/>
    <p:sldId id="308" r:id="rId15"/>
    <p:sldId id="320" r:id="rId16"/>
    <p:sldId id="327" r:id="rId17"/>
    <p:sldId id="319" r:id="rId18"/>
    <p:sldId id="315" r:id="rId19"/>
    <p:sldId id="317" r:id="rId20"/>
    <p:sldId id="321" r:id="rId21"/>
    <p:sldId id="303" r:id="rId22"/>
    <p:sldId id="310" r:id="rId23"/>
    <p:sldId id="322" r:id="rId24"/>
    <p:sldId id="323" r:id="rId25"/>
    <p:sldId id="324" r:id="rId26"/>
    <p:sldId id="302" r:id="rId27"/>
    <p:sldId id="309" r:id="rId28"/>
    <p:sldId id="313" r:id="rId29"/>
    <p:sldId id="31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E4917-DB90-4FDE-9850-A09D08492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20DAF-03F3-4999-A84C-134F7BFCB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3A048-9621-40AF-8CAF-C74136ED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1267-79EB-4656-B6D3-F014B2F918D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839B5-0F04-46CA-BDD1-88F225A3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99A78-015C-468A-AC6E-EA77C955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9429-74D2-40FF-93A9-8C838A9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1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6F468-0DEA-4503-8743-76419013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C405B9-F98E-48D2-9012-F9FB4AA8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DE001-F13F-48FF-885C-55B7D055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1267-79EB-4656-B6D3-F014B2F918D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1BEB6-F3AA-400D-91C6-FEEA1D3B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DAF19-7018-4782-AA56-0A36019A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9429-74D2-40FF-93A9-8C838A9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7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64AD0F-2243-4BFF-869A-9796671B3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C19EE-6ACE-403C-9657-181F76286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14A18-0E64-4C51-86A1-AC2F824F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1267-79EB-4656-B6D3-F014B2F918D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325A6-7055-4124-B22E-0A64D1C4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FF81A-89F9-41B9-8A25-26058E7A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9429-74D2-40FF-93A9-8C838A9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9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995BB-B86E-49EC-9A3B-38AC8B05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FA2DE-681B-4B61-859B-C9B84C2C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9E78B-EFD1-4183-A5D6-432F36CA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1267-79EB-4656-B6D3-F014B2F918D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4045E-A7A7-4DA1-8536-E7EB0DF7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E8918-B2DE-471B-B70E-0AB42793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9429-74D2-40FF-93A9-8C838A9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8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0C48D-5BFD-4EF8-B184-D51E608F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A9671-066C-4A29-9005-A2E0B832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72BBB-98CC-492C-904B-7B8423D7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1267-79EB-4656-B6D3-F014B2F918D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C0690-4232-48EF-A1CE-FCB35C29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34FB1-AC1D-4147-98DA-E7320DBB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9429-74D2-40FF-93A9-8C838A9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1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60B20-E142-4293-A4F8-1DF93FBB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4DBDA-DEAB-43C8-939D-F2D14B843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23D2F-68D6-4E09-9F15-BF5C83F0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A99C9-5E78-4596-95E6-69E36FE1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1267-79EB-4656-B6D3-F014B2F918D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D65E1-1E38-49BD-8ECE-DC357B6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DA767-ECF2-4473-950C-BCC09D4A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9429-74D2-40FF-93A9-8C838A9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8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60E3A-88B6-49EE-A7A3-BC4AB515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01FEE7-051D-426F-9738-39C094462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1AFB2-B4C4-44E7-B457-4734FC876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E5389-9676-4065-BEE7-9C4821930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650E34-93AB-43FB-9A3F-300AA591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31F43B-4AF8-4AAF-9B13-309203A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1267-79EB-4656-B6D3-F014B2F918D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68E3A-AEE4-4F2D-B9FC-DA91F97A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6F79AB-EDE2-47B2-B2BD-B2790A0C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9429-74D2-40FF-93A9-8C838A9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F3583-499C-4109-9388-7CD77F1B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3BDBC1-C420-420D-B99A-492C8DFC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1267-79EB-4656-B6D3-F014B2F918D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154F2-6889-46BC-BF14-8315DA7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393001-636B-4B2A-9E4D-1937F4FC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9429-74D2-40FF-93A9-8C838A9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3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C08ACB-E3A6-4816-874B-D45552EE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1267-79EB-4656-B6D3-F014B2F918D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655C5B-D95C-4CF3-8460-2C08966B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76E4E-C433-44B4-8AB9-C5494CF8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9429-74D2-40FF-93A9-8C838A9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7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D83C2-B4DB-40BD-A324-DADB4971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B1BE7-07B6-4798-9952-76FFC050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9D3F9-8FAF-4CA7-9CBB-8A117F08D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FE8E6-7155-46A9-B634-1CE5CB5A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1267-79EB-4656-B6D3-F014B2F918D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E16CB-583A-4145-B7EF-8E090959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2F3C9-72C8-467A-84A6-EDDD0A5D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9429-74D2-40FF-93A9-8C838A9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62546-7A4B-4496-9BD6-6710BCEB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26DA3F-A70E-4145-8B6D-C7EB60A7B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DCA0A-C272-4D73-8AB1-9760CD6C8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00692-BE3F-4A46-BFD2-E2B4EFCD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1267-79EB-4656-B6D3-F014B2F918D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B1F0F-5741-4E4A-AB9B-A0435E12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3A6D2-C86A-4342-AE14-5725975D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9429-74D2-40FF-93A9-8C838A9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97D476-BFC4-4DE4-8E0C-1E3C84AF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BC902-1A39-4D20-9D55-E19F7C69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895D9-C4DF-44DF-B826-3D02DA3C0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F1267-79EB-4656-B6D3-F014B2F918D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8EAC-1D2F-4C5D-A804-CBF59648F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B38B-EF25-4656-A99A-DF5F5C3F5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9429-74D2-40FF-93A9-8C838A9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9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1053740" y="5725663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9972370" y="5776569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A17F1A-7F01-10E5-5ECE-73EB7457335B}"/>
              </a:ext>
            </a:extLst>
          </p:cNvPr>
          <p:cNvSpPr/>
          <p:nvPr/>
        </p:nvSpPr>
        <p:spPr>
          <a:xfrm>
            <a:off x="3198457" y="5484805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80A9FA-CBAB-4D14-10BE-CA3CE009CDA5}"/>
              </a:ext>
            </a:extLst>
          </p:cNvPr>
          <p:cNvSpPr/>
          <p:nvPr/>
        </p:nvSpPr>
        <p:spPr>
          <a:xfrm>
            <a:off x="5994991" y="911388"/>
            <a:ext cx="202019" cy="58134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7C317C-F92F-A8B4-EAEB-CD63BA5309E1}"/>
              </a:ext>
            </a:extLst>
          </p:cNvPr>
          <p:cNvCxnSpPr>
            <a:cxnSpLocks/>
          </p:cNvCxnSpPr>
          <p:nvPr/>
        </p:nvCxnSpPr>
        <p:spPr>
          <a:xfrm flipH="1" flipV="1">
            <a:off x="3538156" y="5019235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3A799E-F9FA-DA14-FA55-7479A8CE4A39}"/>
              </a:ext>
            </a:extLst>
          </p:cNvPr>
          <p:cNvSpPr/>
          <p:nvPr/>
        </p:nvSpPr>
        <p:spPr>
          <a:xfrm>
            <a:off x="1910170" y="6442574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C9AFCC-60E0-F383-539D-A0FC6F2FB195}"/>
              </a:ext>
            </a:extLst>
          </p:cNvPr>
          <p:cNvSpPr/>
          <p:nvPr/>
        </p:nvSpPr>
        <p:spPr>
          <a:xfrm>
            <a:off x="3198457" y="3554406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80C2B43-C2FC-8711-D6F3-0B97BD86BE2E}"/>
              </a:ext>
            </a:extLst>
          </p:cNvPr>
          <p:cNvSpPr/>
          <p:nvPr/>
        </p:nvSpPr>
        <p:spPr>
          <a:xfrm>
            <a:off x="3621031" y="3295835"/>
            <a:ext cx="382203" cy="2524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A621A3A-2871-9DCA-9C8C-C37446EFA2D5}"/>
              </a:ext>
            </a:extLst>
          </p:cNvPr>
          <p:cNvSpPr/>
          <p:nvPr/>
        </p:nvSpPr>
        <p:spPr>
          <a:xfrm rot="5400000">
            <a:off x="8803365" y="5484805"/>
            <a:ext cx="1609554" cy="1880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550D8BD-9586-1845-983F-77CD3EA0A533}"/>
              </a:ext>
            </a:extLst>
          </p:cNvPr>
          <p:cNvSpPr/>
          <p:nvPr/>
        </p:nvSpPr>
        <p:spPr>
          <a:xfrm>
            <a:off x="9417041" y="6442574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602E17-03F3-43F8-BEAD-7C34B255099E}"/>
              </a:ext>
            </a:extLst>
          </p:cNvPr>
          <p:cNvSpPr/>
          <p:nvPr/>
        </p:nvSpPr>
        <p:spPr>
          <a:xfrm>
            <a:off x="0" y="6695035"/>
            <a:ext cx="1219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B5CFF9-3525-4057-80CB-F11AC5C40495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1-1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9003A8-480A-4D35-899A-79F506CBA8C6}"/>
              </a:ext>
            </a:extLst>
          </p:cNvPr>
          <p:cNvSpPr txBox="1"/>
          <p:nvPr/>
        </p:nvSpPr>
        <p:spPr>
          <a:xfrm>
            <a:off x="11457677" y="1479953"/>
            <a:ext cx="649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</a:defRPr>
            </a:lvl1pPr>
          </a:lstStyle>
          <a:p>
            <a:r>
              <a:rPr lang="zh-CN" altLang="en-US" dirty="0"/>
              <a:t>大小顶球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37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20921" y="2914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11043007" y="1321566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A17F1A-7F01-10E5-5ECE-73EB7457335B}"/>
              </a:ext>
            </a:extLst>
          </p:cNvPr>
          <p:cNvSpPr/>
          <p:nvPr/>
        </p:nvSpPr>
        <p:spPr>
          <a:xfrm>
            <a:off x="20920" y="965028"/>
            <a:ext cx="3785895" cy="1880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云形 19">
            <a:extLst>
              <a:ext uri="{FF2B5EF4-FFF2-40B4-BE49-F238E27FC236}">
                <a16:creationId xmlns:a16="http://schemas.microsoft.com/office/drawing/2014/main" id="{63B00BFD-A402-6517-DDE8-137B74DB1874}"/>
              </a:ext>
            </a:extLst>
          </p:cNvPr>
          <p:cNvSpPr/>
          <p:nvPr/>
        </p:nvSpPr>
        <p:spPr>
          <a:xfrm>
            <a:off x="106532" y="6326372"/>
            <a:ext cx="12181692" cy="53162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395AB3-C043-41CF-B70C-1D10D58260F5}"/>
              </a:ext>
            </a:extLst>
          </p:cNvPr>
          <p:cNvGrpSpPr/>
          <p:nvPr/>
        </p:nvGrpSpPr>
        <p:grpSpPr>
          <a:xfrm>
            <a:off x="3806815" y="965027"/>
            <a:ext cx="537660" cy="4087042"/>
            <a:chOff x="3806816" y="354919"/>
            <a:chExt cx="537660" cy="4087042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EB422DA-554A-44BC-92A1-2A5891D0BA4F}"/>
                </a:ext>
              </a:extLst>
            </p:cNvPr>
            <p:cNvSpPr/>
            <p:nvPr/>
          </p:nvSpPr>
          <p:spPr>
            <a:xfrm>
              <a:off x="3806816" y="354919"/>
              <a:ext cx="197013" cy="408704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B0B76DC-057B-49A5-9155-3352E0F32CCF}"/>
                </a:ext>
              </a:extLst>
            </p:cNvPr>
            <p:cNvSpPr/>
            <p:nvPr/>
          </p:nvSpPr>
          <p:spPr>
            <a:xfrm rot="5400000">
              <a:off x="4080134" y="4177618"/>
              <a:ext cx="188038" cy="34064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DF7539-C27F-4E7D-8521-7C424D100A07}"/>
              </a:ext>
            </a:extLst>
          </p:cNvPr>
          <p:cNvGrpSpPr/>
          <p:nvPr/>
        </p:nvGrpSpPr>
        <p:grpSpPr>
          <a:xfrm>
            <a:off x="1624411" y="299247"/>
            <a:ext cx="578913" cy="677262"/>
            <a:chOff x="6946289" y="3322930"/>
            <a:chExt cx="578913" cy="67726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4C46AC6-9168-4FF1-986A-19D7B3839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6289" y="3322930"/>
              <a:ext cx="465078" cy="46557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A4277B0A-E06B-4C1C-85B3-A935D27DD2B0}"/>
                </a:ext>
              </a:extLst>
            </p:cNvPr>
            <p:cNvSpPr/>
            <p:nvPr/>
          </p:nvSpPr>
          <p:spPr>
            <a:xfrm rot="5400000">
              <a:off x="7260860" y="3735849"/>
              <a:ext cx="188038" cy="34064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DA533EEB-9828-4AD2-96BE-1393EBFF227E}"/>
              </a:ext>
            </a:extLst>
          </p:cNvPr>
          <p:cNvSpPr txBox="1"/>
          <p:nvPr/>
        </p:nvSpPr>
        <p:spPr>
          <a:xfrm>
            <a:off x="11457677" y="1479953"/>
            <a:ext cx="649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</a:defRPr>
            </a:lvl1pPr>
          </a:lstStyle>
          <a:p>
            <a:r>
              <a:rPr lang="zh-CN" altLang="en-US" dirty="0"/>
              <a:t>悬崖勒马</a:t>
            </a:r>
            <a:endParaRPr lang="en-US" altLang="zh-CN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E83AB5E-F689-4A65-9EF6-966EBF7074A9}"/>
              </a:ext>
            </a:extLst>
          </p:cNvPr>
          <p:cNvSpPr/>
          <p:nvPr/>
        </p:nvSpPr>
        <p:spPr>
          <a:xfrm>
            <a:off x="7286455" y="4717084"/>
            <a:ext cx="4905545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2556DE-794D-4F02-87F4-79CCCBF3D66D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3-2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88569CF-6F58-46F2-8322-D4C582491375}"/>
              </a:ext>
            </a:extLst>
          </p:cNvPr>
          <p:cNvSpPr/>
          <p:nvPr/>
        </p:nvSpPr>
        <p:spPr>
          <a:xfrm>
            <a:off x="9206144" y="2304421"/>
            <a:ext cx="2985856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3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539D483B-63CC-4564-903F-D6501A10A83E}"/>
              </a:ext>
            </a:extLst>
          </p:cNvPr>
          <p:cNvSpPr txBox="1"/>
          <p:nvPr/>
        </p:nvSpPr>
        <p:spPr>
          <a:xfrm>
            <a:off x="11457677" y="1479953"/>
            <a:ext cx="649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</a:defRPr>
            </a:lvl1pPr>
          </a:lstStyle>
          <a:p>
            <a:r>
              <a:rPr lang="zh-CN" altLang="en-US" dirty="0"/>
              <a:t>摆渡众生</a:t>
            </a:r>
            <a:endParaRPr lang="en-US" altLang="zh-CN" dirty="0"/>
          </a:p>
        </p:txBody>
      </p:sp>
      <p:sp>
        <p:nvSpPr>
          <p:cNvPr id="27" name="心形 26">
            <a:extLst>
              <a:ext uri="{FF2B5EF4-FFF2-40B4-BE49-F238E27FC236}">
                <a16:creationId xmlns:a16="http://schemas.microsoft.com/office/drawing/2014/main" id="{F48DB55B-52DB-45B7-8711-42F42504D7B0}"/>
              </a:ext>
            </a:extLst>
          </p:cNvPr>
          <p:cNvSpPr/>
          <p:nvPr/>
        </p:nvSpPr>
        <p:spPr>
          <a:xfrm>
            <a:off x="3489336" y="2725832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C05F971-2896-4AEF-9F93-4E4F2D9C17E0}"/>
              </a:ext>
            </a:extLst>
          </p:cNvPr>
          <p:cNvSpPr/>
          <p:nvPr/>
        </p:nvSpPr>
        <p:spPr>
          <a:xfrm>
            <a:off x="2377563" y="580240"/>
            <a:ext cx="7609816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云形 32">
            <a:extLst>
              <a:ext uri="{FF2B5EF4-FFF2-40B4-BE49-F238E27FC236}">
                <a16:creationId xmlns:a16="http://schemas.microsoft.com/office/drawing/2014/main" id="{2140DA6D-C175-4E4E-AFF3-0E48314E919B}"/>
              </a:ext>
            </a:extLst>
          </p:cNvPr>
          <p:cNvSpPr/>
          <p:nvPr/>
        </p:nvSpPr>
        <p:spPr>
          <a:xfrm>
            <a:off x="175375" y="6164256"/>
            <a:ext cx="11907134" cy="53162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4F98FEF-A047-4F2A-B34C-257386410846}"/>
              </a:ext>
            </a:extLst>
          </p:cNvPr>
          <p:cNvSpPr/>
          <p:nvPr/>
        </p:nvSpPr>
        <p:spPr>
          <a:xfrm rot="10800000">
            <a:off x="3301028" y="3744558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1071FCF-534B-4D0E-A2DE-DB4C0EEAB10E}"/>
              </a:ext>
            </a:extLst>
          </p:cNvPr>
          <p:cNvSpPr/>
          <p:nvPr/>
        </p:nvSpPr>
        <p:spPr>
          <a:xfrm rot="5400000">
            <a:off x="3834234" y="2942790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D2487AA-E065-40AB-93F6-90E382A3061D}"/>
              </a:ext>
            </a:extLst>
          </p:cNvPr>
          <p:cNvCxnSpPr>
            <a:cxnSpLocks/>
          </p:cNvCxnSpPr>
          <p:nvPr/>
        </p:nvCxnSpPr>
        <p:spPr>
          <a:xfrm flipH="1" flipV="1">
            <a:off x="3671467" y="1692184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6D12AC8-A4A7-4585-A31B-7402381C9E3B}"/>
              </a:ext>
            </a:extLst>
          </p:cNvPr>
          <p:cNvSpPr/>
          <p:nvPr/>
        </p:nvSpPr>
        <p:spPr>
          <a:xfrm>
            <a:off x="3070843" y="837741"/>
            <a:ext cx="230185" cy="13563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EA78559-B1C8-45C1-AAC5-E574AD1B2871}"/>
              </a:ext>
            </a:extLst>
          </p:cNvPr>
          <p:cNvGrpSpPr/>
          <p:nvPr/>
        </p:nvGrpSpPr>
        <p:grpSpPr>
          <a:xfrm>
            <a:off x="42927" y="1209488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67204F66-9877-4F0B-99A2-F788F5C07474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B43F4E1-A932-4945-8CBB-A7F561121A2D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F3C359E-8DD4-4FCA-990A-677B39E6D305}"/>
              </a:ext>
            </a:extLst>
          </p:cNvPr>
          <p:cNvSpPr/>
          <p:nvPr/>
        </p:nvSpPr>
        <p:spPr>
          <a:xfrm>
            <a:off x="-4882" y="2157754"/>
            <a:ext cx="4658115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8D3823F-0605-427F-8BCA-863021D49FED}"/>
              </a:ext>
            </a:extLst>
          </p:cNvPr>
          <p:cNvSpPr/>
          <p:nvPr/>
        </p:nvSpPr>
        <p:spPr>
          <a:xfrm>
            <a:off x="8173077" y="2135433"/>
            <a:ext cx="3088275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5BA8AF46-B13C-48D0-A9CB-DE42D878D086}"/>
              </a:ext>
            </a:extLst>
          </p:cNvPr>
          <p:cNvSpPr/>
          <p:nvPr/>
        </p:nvSpPr>
        <p:spPr>
          <a:xfrm>
            <a:off x="3070843" y="2410215"/>
            <a:ext cx="230185" cy="13563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F3EC5AF-5771-4CEB-8FDB-CFF4C78830F5}"/>
              </a:ext>
            </a:extLst>
          </p:cNvPr>
          <p:cNvSpPr/>
          <p:nvPr/>
        </p:nvSpPr>
        <p:spPr>
          <a:xfrm>
            <a:off x="9103725" y="5844103"/>
            <a:ext cx="3088275" cy="252461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DD88F85-8686-49AC-ABDE-D34618B7F3AD}"/>
              </a:ext>
            </a:extLst>
          </p:cNvPr>
          <p:cNvSpPr/>
          <p:nvPr/>
        </p:nvSpPr>
        <p:spPr>
          <a:xfrm rot="10800000">
            <a:off x="1938775" y="4555525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08C855D-CD9C-44DE-93A6-051AC205592C}"/>
              </a:ext>
            </a:extLst>
          </p:cNvPr>
          <p:cNvSpPr/>
          <p:nvPr/>
        </p:nvSpPr>
        <p:spPr>
          <a:xfrm rot="10800000">
            <a:off x="3301028" y="5311085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6A2ED25-E766-4A63-AE76-B13B3205ADC1}"/>
              </a:ext>
            </a:extLst>
          </p:cNvPr>
          <p:cNvGrpSpPr/>
          <p:nvPr/>
        </p:nvGrpSpPr>
        <p:grpSpPr>
          <a:xfrm>
            <a:off x="10604538" y="1212575"/>
            <a:ext cx="649998" cy="914575"/>
            <a:chOff x="9968838" y="1824630"/>
            <a:chExt cx="649998" cy="914575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1A99B7D9-3166-4C70-9B03-5CA3EE710291}"/>
                </a:ext>
              </a:extLst>
            </p:cNvPr>
            <p:cNvSpPr/>
            <p:nvPr/>
          </p:nvSpPr>
          <p:spPr>
            <a:xfrm>
              <a:off x="10113997" y="1824630"/>
              <a:ext cx="382203" cy="25246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02417B36-B08C-480B-B783-9D2FF1A85A4E}"/>
                </a:ext>
              </a:extLst>
            </p:cNvPr>
            <p:cNvSpPr/>
            <p:nvPr/>
          </p:nvSpPr>
          <p:spPr>
            <a:xfrm>
              <a:off x="9968838" y="2089997"/>
              <a:ext cx="649998" cy="64920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03EE58CE-4858-4850-B9C0-FE89062CAA55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3-3</a:t>
            </a:r>
          </a:p>
        </p:txBody>
      </p:sp>
    </p:spTree>
    <p:extLst>
      <p:ext uri="{BB962C8B-B14F-4D97-AF65-F5344CB8AC3E}">
        <p14:creationId xmlns:p14="http://schemas.microsoft.com/office/powerpoint/2010/main" val="389409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1377560" y="68204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8272613" y="1821531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40AC020-8857-FC84-AA17-4060836C788D}"/>
              </a:ext>
            </a:extLst>
          </p:cNvPr>
          <p:cNvSpPr/>
          <p:nvPr/>
        </p:nvSpPr>
        <p:spPr>
          <a:xfrm flipV="1">
            <a:off x="10118021" y="6612063"/>
            <a:ext cx="1535261" cy="348424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203891-DB5A-DEBD-13EE-84658DE4193B}"/>
              </a:ext>
            </a:extLst>
          </p:cNvPr>
          <p:cNvSpPr/>
          <p:nvPr/>
        </p:nvSpPr>
        <p:spPr>
          <a:xfrm>
            <a:off x="7227930" y="590227"/>
            <a:ext cx="1176462" cy="433885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BBD2F6B-EDDA-2044-53B9-FE13BE1FE30A}"/>
              </a:ext>
            </a:extLst>
          </p:cNvPr>
          <p:cNvSpPr/>
          <p:nvPr/>
        </p:nvSpPr>
        <p:spPr>
          <a:xfrm>
            <a:off x="7639569" y="308073"/>
            <a:ext cx="353183" cy="260392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FECC66-3786-4E6E-941B-A97BD5AAAF6E}"/>
              </a:ext>
            </a:extLst>
          </p:cNvPr>
          <p:cNvSpPr/>
          <p:nvPr/>
        </p:nvSpPr>
        <p:spPr>
          <a:xfrm>
            <a:off x="1067829" y="1038087"/>
            <a:ext cx="8447022" cy="2782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238B0B4-41B5-EDFA-C596-C893940E99DC}"/>
              </a:ext>
            </a:extLst>
          </p:cNvPr>
          <p:cNvSpPr/>
          <p:nvPr/>
        </p:nvSpPr>
        <p:spPr>
          <a:xfrm rot="5400000">
            <a:off x="242004" y="1888349"/>
            <a:ext cx="1501755" cy="182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DD1E3EB-8DAD-27BC-CB03-B9F1C6D56936}"/>
              </a:ext>
            </a:extLst>
          </p:cNvPr>
          <p:cNvSpPr/>
          <p:nvPr/>
        </p:nvSpPr>
        <p:spPr>
          <a:xfrm rot="5400000">
            <a:off x="8854994" y="1958482"/>
            <a:ext cx="1501755" cy="182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0D567F9-BF1A-D9C2-1087-E2099A59A1FE}"/>
              </a:ext>
            </a:extLst>
          </p:cNvPr>
          <p:cNvCxnSpPr>
            <a:cxnSpLocks/>
          </p:cNvCxnSpPr>
          <p:nvPr/>
        </p:nvCxnSpPr>
        <p:spPr>
          <a:xfrm flipH="1" flipV="1">
            <a:off x="3337791" y="4328646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D50B8CC-B5AF-C210-1C9B-AD67DC3A39BC}"/>
              </a:ext>
            </a:extLst>
          </p:cNvPr>
          <p:cNvCxnSpPr>
            <a:cxnSpLocks/>
          </p:cNvCxnSpPr>
          <p:nvPr/>
        </p:nvCxnSpPr>
        <p:spPr>
          <a:xfrm flipH="1" flipV="1">
            <a:off x="6227162" y="6055524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07A0BDC-0759-60CC-3380-0502A9C60044}"/>
              </a:ext>
            </a:extLst>
          </p:cNvPr>
          <p:cNvSpPr/>
          <p:nvPr/>
        </p:nvSpPr>
        <p:spPr>
          <a:xfrm>
            <a:off x="1064944" y="2870513"/>
            <a:ext cx="8447022" cy="2782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4490A33-AA38-06BF-C8D7-01351418EEE6}"/>
              </a:ext>
            </a:extLst>
          </p:cNvPr>
          <p:cNvSpPr/>
          <p:nvPr/>
        </p:nvSpPr>
        <p:spPr>
          <a:xfrm>
            <a:off x="1067829" y="4814703"/>
            <a:ext cx="8447022" cy="2782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107CD21-93F3-7790-FBD4-C6ACFFE93EC1}"/>
              </a:ext>
            </a:extLst>
          </p:cNvPr>
          <p:cNvSpPr/>
          <p:nvPr/>
        </p:nvSpPr>
        <p:spPr>
          <a:xfrm>
            <a:off x="1064944" y="6647129"/>
            <a:ext cx="8447022" cy="2782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38DB9D3-DA1F-A1B6-F894-03BF77FE5117}"/>
              </a:ext>
            </a:extLst>
          </p:cNvPr>
          <p:cNvSpPr txBox="1"/>
          <p:nvPr/>
        </p:nvSpPr>
        <p:spPr>
          <a:xfrm>
            <a:off x="11352028" y="1396969"/>
            <a:ext cx="1176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+mn-cs"/>
              </a:rPr>
              <a:t>来自深渊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C833F2C-BCF6-0927-6E9D-71E8DB264E1B}"/>
              </a:ext>
            </a:extLst>
          </p:cNvPr>
          <p:cNvSpPr/>
          <p:nvPr/>
        </p:nvSpPr>
        <p:spPr>
          <a:xfrm rot="5400000">
            <a:off x="242004" y="5735099"/>
            <a:ext cx="1501755" cy="182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6ECC038-E134-601D-7B1F-3A694E92D5A9}"/>
              </a:ext>
            </a:extLst>
          </p:cNvPr>
          <p:cNvSpPr/>
          <p:nvPr/>
        </p:nvSpPr>
        <p:spPr>
          <a:xfrm rot="5400000">
            <a:off x="8854994" y="5805232"/>
            <a:ext cx="1501755" cy="182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1DC372-CC64-4ED2-8585-D811DD470394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148584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1377560" y="68204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8272613" y="1821531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40AC020-8857-FC84-AA17-4060836C788D}"/>
              </a:ext>
            </a:extLst>
          </p:cNvPr>
          <p:cNvSpPr/>
          <p:nvPr/>
        </p:nvSpPr>
        <p:spPr>
          <a:xfrm flipV="1">
            <a:off x="10118021" y="6612063"/>
            <a:ext cx="1535261" cy="348424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203891-DB5A-DEBD-13EE-84658DE4193B}"/>
              </a:ext>
            </a:extLst>
          </p:cNvPr>
          <p:cNvSpPr/>
          <p:nvPr/>
        </p:nvSpPr>
        <p:spPr>
          <a:xfrm>
            <a:off x="7227930" y="590227"/>
            <a:ext cx="1176462" cy="433885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BBD2F6B-EDDA-2044-53B9-FE13BE1FE30A}"/>
              </a:ext>
            </a:extLst>
          </p:cNvPr>
          <p:cNvSpPr/>
          <p:nvPr/>
        </p:nvSpPr>
        <p:spPr>
          <a:xfrm>
            <a:off x="7639569" y="308073"/>
            <a:ext cx="353183" cy="260392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FECC66-3786-4E6E-941B-A97BD5AAAF6E}"/>
              </a:ext>
            </a:extLst>
          </p:cNvPr>
          <p:cNvSpPr/>
          <p:nvPr/>
        </p:nvSpPr>
        <p:spPr>
          <a:xfrm>
            <a:off x="1067829" y="1038087"/>
            <a:ext cx="8447022" cy="2782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238B0B4-41B5-EDFA-C596-C893940E99DC}"/>
              </a:ext>
            </a:extLst>
          </p:cNvPr>
          <p:cNvSpPr/>
          <p:nvPr/>
        </p:nvSpPr>
        <p:spPr>
          <a:xfrm rot="5400000">
            <a:off x="242004" y="4498385"/>
            <a:ext cx="1501755" cy="182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DD1E3EB-8DAD-27BC-CB03-B9F1C6D56936}"/>
              </a:ext>
            </a:extLst>
          </p:cNvPr>
          <p:cNvSpPr/>
          <p:nvPr/>
        </p:nvSpPr>
        <p:spPr>
          <a:xfrm rot="5400000">
            <a:off x="8854994" y="659859"/>
            <a:ext cx="1501755" cy="182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0D567F9-BF1A-D9C2-1087-E2099A59A1FE}"/>
              </a:ext>
            </a:extLst>
          </p:cNvPr>
          <p:cNvCxnSpPr>
            <a:cxnSpLocks/>
          </p:cNvCxnSpPr>
          <p:nvPr/>
        </p:nvCxnSpPr>
        <p:spPr>
          <a:xfrm flipH="1" flipV="1">
            <a:off x="3337791" y="4328646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D50B8CC-B5AF-C210-1C9B-AD67DC3A39BC}"/>
              </a:ext>
            </a:extLst>
          </p:cNvPr>
          <p:cNvCxnSpPr>
            <a:cxnSpLocks/>
          </p:cNvCxnSpPr>
          <p:nvPr/>
        </p:nvCxnSpPr>
        <p:spPr>
          <a:xfrm flipH="1" flipV="1">
            <a:off x="6227162" y="6055524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07A0BDC-0759-60CC-3380-0502A9C60044}"/>
              </a:ext>
            </a:extLst>
          </p:cNvPr>
          <p:cNvSpPr/>
          <p:nvPr/>
        </p:nvSpPr>
        <p:spPr>
          <a:xfrm>
            <a:off x="1064944" y="2870513"/>
            <a:ext cx="8447022" cy="2782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4490A33-AA38-06BF-C8D7-01351418EEE6}"/>
              </a:ext>
            </a:extLst>
          </p:cNvPr>
          <p:cNvSpPr/>
          <p:nvPr/>
        </p:nvSpPr>
        <p:spPr>
          <a:xfrm>
            <a:off x="1067829" y="4814703"/>
            <a:ext cx="8447022" cy="2782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107CD21-93F3-7790-FBD4-C6ACFFE93EC1}"/>
              </a:ext>
            </a:extLst>
          </p:cNvPr>
          <p:cNvSpPr/>
          <p:nvPr/>
        </p:nvSpPr>
        <p:spPr>
          <a:xfrm>
            <a:off x="1064944" y="6647129"/>
            <a:ext cx="8447022" cy="2782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38DB9D3-DA1F-A1B6-F894-03BF77FE5117}"/>
              </a:ext>
            </a:extLst>
          </p:cNvPr>
          <p:cNvSpPr txBox="1"/>
          <p:nvPr/>
        </p:nvSpPr>
        <p:spPr>
          <a:xfrm>
            <a:off x="11352028" y="1396969"/>
            <a:ext cx="1176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+mn-cs"/>
              </a:rPr>
              <a:t>来自深渊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C833F2C-BCF6-0927-6E9D-71E8DB264E1B}"/>
              </a:ext>
            </a:extLst>
          </p:cNvPr>
          <p:cNvSpPr/>
          <p:nvPr/>
        </p:nvSpPr>
        <p:spPr>
          <a:xfrm rot="5400000">
            <a:off x="242004" y="8345135"/>
            <a:ext cx="1501755" cy="182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6ECC038-E134-601D-7B1F-3A694E92D5A9}"/>
              </a:ext>
            </a:extLst>
          </p:cNvPr>
          <p:cNvSpPr/>
          <p:nvPr/>
        </p:nvSpPr>
        <p:spPr>
          <a:xfrm rot="5400000">
            <a:off x="8854994" y="4506609"/>
            <a:ext cx="1501755" cy="182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1DC372-CC64-4ED2-8585-D811DD470394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46417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106532" y="4912935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0C2852F-E921-47FF-8B97-F7BF13F85BBC}"/>
              </a:ext>
            </a:extLst>
          </p:cNvPr>
          <p:cNvSpPr/>
          <p:nvPr/>
        </p:nvSpPr>
        <p:spPr>
          <a:xfrm>
            <a:off x="0" y="5861201"/>
            <a:ext cx="3869213" cy="2252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C0A4FF7-B2B5-4FB1-8C36-2F4099E0A9F3}"/>
              </a:ext>
            </a:extLst>
          </p:cNvPr>
          <p:cNvSpPr/>
          <p:nvPr/>
        </p:nvSpPr>
        <p:spPr>
          <a:xfrm>
            <a:off x="8322786" y="5886735"/>
            <a:ext cx="3869213" cy="2252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FACA0AFE-24D6-4023-8A20-3A032BDB11B6}"/>
              </a:ext>
            </a:extLst>
          </p:cNvPr>
          <p:cNvSpPr/>
          <p:nvPr/>
        </p:nvSpPr>
        <p:spPr>
          <a:xfrm>
            <a:off x="106532" y="6761375"/>
            <a:ext cx="12181692" cy="53162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31ECAF-EAB2-42F9-9100-D33B8738BD48}"/>
              </a:ext>
            </a:extLst>
          </p:cNvPr>
          <p:cNvSpPr txBox="1"/>
          <p:nvPr/>
        </p:nvSpPr>
        <p:spPr>
          <a:xfrm>
            <a:off x="11457677" y="1479953"/>
            <a:ext cx="649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</a:defRPr>
            </a:lvl1pPr>
          </a:lstStyle>
          <a:p>
            <a:r>
              <a:rPr lang="zh-CN" altLang="en-US" dirty="0"/>
              <a:t>小心台阶</a:t>
            </a:r>
            <a:endParaRPr lang="en-US" altLang="zh-CN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AAFBC85-049F-459B-BED2-E0C45A0EE230}"/>
              </a:ext>
            </a:extLst>
          </p:cNvPr>
          <p:cNvSpPr/>
          <p:nvPr/>
        </p:nvSpPr>
        <p:spPr>
          <a:xfrm>
            <a:off x="1859687" y="969785"/>
            <a:ext cx="3869213" cy="2252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DA449F0-FC64-4928-BC2E-461EF9DBF339}"/>
              </a:ext>
            </a:extLst>
          </p:cNvPr>
          <p:cNvSpPr/>
          <p:nvPr/>
        </p:nvSpPr>
        <p:spPr>
          <a:xfrm>
            <a:off x="3574557" y="1195013"/>
            <a:ext cx="3869213" cy="2252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599802D-E21A-4C86-A34B-0FB14F844010}"/>
              </a:ext>
            </a:extLst>
          </p:cNvPr>
          <p:cNvSpPr/>
          <p:nvPr/>
        </p:nvSpPr>
        <p:spPr>
          <a:xfrm>
            <a:off x="4698102" y="1419503"/>
            <a:ext cx="3869213" cy="2252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1323B46-E0F8-4E4A-88D1-F940EE93A5C8}"/>
              </a:ext>
            </a:extLst>
          </p:cNvPr>
          <p:cNvSpPr/>
          <p:nvPr/>
        </p:nvSpPr>
        <p:spPr>
          <a:xfrm>
            <a:off x="6412972" y="1644731"/>
            <a:ext cx="3869213" cy="2252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092A430-CC52-438E-8800-F1486B936DDD}"/>
              </a:ext>
            </a:extLst>
          </p:cNvPr>
          <p:cNvSpPr/>
          <p:nvPr/>
        </p:nvSpPr>
        <p:spPr>
          <a:xfrm rot="5400000">
            <a:off x="1752564" y="3241497"/>
            <a:ext cx="3869213" cy="2252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E6AEC90-1BC5-44FF-A53F-87B3D768133D}"/>
              </a:ext>
            </a:extLst>
          </p:cNvPr>
          <p:cNvSpPr/>
          <p:nvPr/>
        </p:nvSpPr>
        <p:spPr>
          <a:xfrm rot="5400000">
            <a:off x="6500793" y="3248264"/>
            <a:ext cx="3869213" cy="2252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心形 49">
            <a:extLst>
              <a:ext uri="{FF2B5EF4-FFF2-40B4-BE49-F238E27FC236}">
                <a16:creationId xmlns:a16="http://schemas.microsoft.com/office/drawing/2014/main" id="{139F82F5-39DE-4448-B2CF-BAD72C58C5C3}"/>
              </a:ext>
            </a:extLst>
          </p:cNvPr>
          <p:cNvSpPr/>
          <p:nvPr/>
        </p:nvSpPr>
        <p:spPr>
          <a:xfrm>
            <a:off x="11071978" y="5031861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C292B12-E4F7-41CA-A716-C780F023796F}"/>
              </a:ext>
            </a:extLst>
          </p:cNvPr>
          <p:cNvSpPr/>
          <p:nvPr/>
        </p:nvSpPr>
        <p:spPr>
          <a:xfrm>
            <a:off x="1" y="3712117"/>
            <a:ext cx="1411550" cy="252461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D175A42-1D5E-4989-A856-7CCDED746F2A}"/>
              </a:ext>
            </a:extLst>
          </p:cNvPr>
          <p:cNvSpPr/>
          <p:nvPr/>
        </p:nvSpPr>
        <p:spPr>
          <a:xfrm>
            <a:off x="11122" y="3978753"/>
            <a:ext cx="382203" cy="2524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D0F7B46-15A4-4533-A17D-9B798AB2643A}"/>
              </a:ext>
            </a:extLst>
          </p:cNvPr>
          <p:cNvSpPr/>
          <p:nvPr/>
        </p:nvSpPr>
        <p:spPr>
          <a:xfrm>
            <a:off x="9909632" y="5634274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D1646-7144-4602-844B-64080C61CCF6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4-1</a:t>
            </a:r>
          </a:p>
        </p:txBody>
      </p:sp>
    </p:spTree>
    <p:extLst>
      <p:ext uri="{BB962C8B-B14F-4D97-AF65-F5344CB8AC3E}">
        <p14:creationId xmlns:p14="http://schemas.microsoft.com/office/powerpoint/2010/main" val="253715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329509" y="111763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11340085" y="2149387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FECC66-3786-4E6E-941B-A97BD5AAAF6E}"/>
              </a:ext>
            </a:extLst>
          </p:cNvPr>
          <p:cNvSpPr/>
          <p:nvPr/>
        </p:nvSpPr>
        <p:spPr>
          <a:xfrm>
            <a:off x="19778" y="1081646"/>
            <a:ext cx="1102629" cy="2616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238B0B4-41B5-EDFA-C596-C893940E99DC}"/>
              </a:ext>
            </a:extLst>
          </p:cNvPr>
          <p:cNvSpPr/>
          <p:nvPr/>
        </p:nvSpPr>
        <p:spPr>
          <a:xfrm rot="5400000">
            <a:off x="1687707" y="2467199"/>
            <a:ext cx="829461" cy="1820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0D567F9-BF1A-D9C2-1087-E2099A59A1FE}"/>
              </a:ext>
            </a:extLst>
          </p:cNvPr>
          <p:cNvCxnSpPr>
            <a:cxnSpLocks/>
          </p:cNvCxnSpPr>
          <p:nvPr/>
        </p:nvCxnSpPr>
        <p:spPr>
          <a:xfrm flipH="1" flipV="1">
            <a:off x="4905077" y="4144591"/>
            <a:ext cx="465078" cy="46557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07A0BDC-0759-60CC-3380-0502A9C60044}"/>
              </a:ext>
            </a:extLst>
          </p:cNvPr>
          <p:cNvSpPr/>
          <p:nvPr/>
        </p:nvSpPr>
        <p:spPr>
          <a:xfrm>
            <a:off x="1888243" y="1137561"/>
            <a:ext cx="10281182" cy="2616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4490A33-AA38-06BF-C8D7-01351418EEE6}"/>
              </a:ext>
            </a:extLst>
          </p:cNvPr>
          <p:cNvSpPr/>
          <p:nvPr/>
        </p:nvSpPr>
        <p:spPr>
          <a:xfrm>
            <a:off x="2032761" y="4700007"/>
            <a:ext cx="7920147" cy="13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107CD21-93F3-7790-FBD4-C6ACFFE93EC1}"/>
              </a:ext>
            </a:extLst>
          </p:cNvPr>
          <p:cNvSpPr/>
          <p:nvPr/>
        </p:nvSpPr>
        <p:spPr>
          <a:xfrm>
            <a:off x="2011417" y="6210199"/>
            <a:ext cx="6539304" cy="13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221E80-3F5B-84FA-6FBF-B0CED5DB8B9E}"/>
              </a:ext>
            </a:extLst>
          </p:cNvPr>
          <p:cNvSpPr/>
          <p:nvPr/>
        </p:nvSpPr>
        <p:spPr>
          <a:xfrm>
            <a:off x="7499055" y="865702"/>
            <a:ext cx="387720" cy="2616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BE0A13F-1D35-4447-D5C5-47F4F4C05316}"/>
              </a:ext>
            </a:extLst>
          </p:cNvPr>
          <p:cNvSpPr/>
          <p:nvPr/>
        </p:nvSpPr>
        <p:spPr>
          <a:xfrm>
            <a:off x="2032761" y="2999214"/>
            <a:ext cx="10202682" cy="2370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A776C76-984B-4064-EC03-36038C8D7A4C}"/>
              </a:ext>
            </a:extLst>
          </p:cNvPr>
          <p:cNvSpPr/>
          <p:nvPr/>
        </p:nvSpPr>
        <p:spPr>
          <a:xfrm rot="5400000">
            <a:off x="2043643" y="2110753"/>
            <a:ext cx="1542352" cy="18204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5206388-50B8-AE09-BE67-8594FB3D4855}"/>
              </a:ext>
            </a:extLst>
          </p:cNvPr>
          <p:cNvCxnSpPr>
            <a:cxnSpLocks/>
          </p:cNvCxnSpPr>
          <p:nvPr/>
        </p:nvCxnSpPr>
        <p:spPr>
          <a:xfrm flipH="1" flipV="1">
            <a:off x="5863461" y="5710260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14D4A8F-D200-4DD1-5881-BD20792766D5}"/>
              </a:ext>
            </a:extLst>
          </p:cNvPr>
          <p:cNvSpPr txBox="1"/>
          <p:nvPr/>
        </p:nvSpPr>
        <p:spPr>
          <a:xfrm>
            <a:off x="11352028" y="1396969"/>
            <a:ext cx="1176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+mn-cs"/>
              </a:rPr>
              <a:t>后来居上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FF86F7-B646-4932-9ACB-991F5AF444F6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4-2</a:t>
            </a:r>
          </a:p>
        </p:txBody>
      </p:sp>
    </p:spTree>
    <p:extLst>
      <p:ext uri="{BB962C8B-B14F-4D97-AF65-F5344CB8AC3E}">
        <p14:creationId xmlns:p14="http://schemas.microsoft.com/office/powerpoint/2010/main" val="273767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329509" y="111763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11340085" y="2149387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FECC66-3786-4E6E-941B-A97BD5AAAF6E}"/>
              </a:ext>
            </a:extLst>
          </p:cNvPr>
          <p:cNvSpPr/>
          <p:nvPr/>
        </p:nvSpPr>
        <p:spPr>
          <a:xfrm>
            <a:off x="19778" y="1081646"/>
            <a:ext cx="1102629" cy="2616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238B0B4-41B5-EDFA-C596-C893940E99DC}"/>
              </a:ext>
            </a:extLst>
          </p:cNvPr>
          <p:cNvSpPr/>
          <p:nvPr/>
        </p:nvSpPr>
        <p:spPr>
          <a:xfrm rot="5400000">
            <a:off x="1687707" y="4149790"/>
            <a:ext cx="829461" cy="1820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0D567F9-BF1A-D9C2-1087-E2099A59A1FE}"/>
              </a:ext>
            </a:extLst>
          </p:cNvPr>
          <p:cNvCxnSpPr>
            <a:cxnSpLocks/>
          </p:cNvCxnSpPr>
          <p:nvPr/>
        </p:nvCxnSpPr>
        <p:spPr>
          <a:xfrm flipH="1" flipV="1">
            <a:off x="4905077" y="4144591"/>
            <a:ext cx="465078" cy="46557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07A0BDC-0759-60CC-3380-0502A9C60044}"/>
              </a:ext>
            </a:extLst>
          </p:cNvPr>
          <p:cNvSpPr/>
          <p:nvPr/>
        </p:nvSpPr>
        <p:spPr>
          <a:xfrm>
            <a:off x="1888243" y="1137561"/>
            <a:ext cx="10281182" cy="2616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4490A33-AA38-06BF-C8D7-01351418EEE6}"/>
              </a:ext>
            </a:extLst>
          </p:cNvPr>
          <p:cNvSpPr/>
          <p:nvPr/>
        </p:nvSpPr>
        <p:spPr>
          <a:xfrm>
            <a:off x="2032761" y="4700007"/>
            <a:ext cx="7920147" cy="13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107CD21-93F3-7790-FBD4-C6ACFFE93EC1}"/>
              </a:ext>
            </a:extLst>
          </p:cNvPr>
          <p:cNvSpPr/>
          <p:nvPr/>
        </p:nvSpPr>
        <p:spPr>
          <a:xfrm>
            <a:off x="2011417" y="6210199"/>
            <a:ext cx="6539304" cy="13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221E80-3F5B-84FA-6FBF-B0CED5DB8B9E}"/>
              </a:ext>
            </a:extLst>
          </p:cNvPr>
          <p:cNvSpPr/>
          <p:nvPr/>
        </p:nvSpPr>
        <p:spPr>
          <a:xfrm>
            <a:off x="7499055" y="865702"/>
            <a:ext cx="387720" cy="2616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BE0A13F-1D35-4447-D5C5-47F4F4C05316}"/>
              </a:ext>
            </a:extLst>
          </p:cNvPr>
          <p:cNvSpPr/>
          <p:nvPr/>
        </p:nvSpPr>
        <p:spPr>
          <a:xfrm>
            <a:off x="2032761" y="2999214"/>
            <a:ext cx="10202682" cy="2370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A776C76-984B-4064-EC03-36038C8D7A4C}"/>
              </a:ext>
            </a:extLst>
          </p:cNvPr>
          <p:cNvSpPr/>
          <p:nvPr/>
        </p:nvSpPr>
        <p:spPr>
          <a:xfrm rot="5400000">
            <a:off x="2043643" y="5416165"/>
            <a:ext cx="1542352" cy="18204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5206388-50B8-AE09-BE67-8594FB3D4855}"/>
              </a:ext>
            </a:extLst>
          </p:cNvPr>
          <p:cNvCxnSpPr>
            <a:cxnSpLocks/>
          </p:cNvCxnSpPr>
          <p:nvPr/>
        </p:nvCxnSpPr>
        <p:spPr>
          <a:xfrm flipH="1" flipV="1">
            <a:off x="5863461" y="5710260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14D4A8F-D200-4DD1-5881-BD20792766D5}"/>
              </a:ext>
            </a:extLst>
          </p:cNvPr>
          <p:cNvSpPr txBox="1"/>
          <p:nvPr/>
        </p:nvSpPr>
        <p:spPr>
          <a:xfrm>
            <a:off x="11352028" y="1396969"/>
            <a:ext cx="1176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+mn-cs"/>
              </a:rPr>
              <a:t>后来居上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FF86F7-B646-4932-9ACB-991F5AF444F6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4-2</a:t>
            </a:r>
          </a:p>
        </p:txBody>
      </p:sp>
    </p:spTree>
    <p:extLst>
      <p:ext uri="{BB962C8B-B14F-4D97-AF65-F5344CB8AC3E}">
        <p14:creationId xmlns:p14="http://schemas.microsoft.com/office/powerpoint/2010/main" val="74049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907967" y="281778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11111023" y="5786087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FECC66-3786-4E6E-941B-A97BD5AAAF6E}"/>
              </a:ext>
            </a:extLst>
          </p:cNvPr>
          <p:cNvSpPr/>
          <p:nvPr/>
        </p:nvSpPr>
        <p:spPr>
          <a:xfrm>
            <a:off x="41698" y="1674171"/>
            <a:ext cx="1824960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DD1E3EB-8DAD-27BC-CB03-B9F1C6D56936}"/>
              </a:ext>
            </a:extLst>
          </p:cNvPr>
          <p:cNvSpPr/>
          <p:nvPr/>
        </p:nvSpPr>
        <p:spPr>
          <a:xfrm rot="10800000">
            <a:off x="10774815" y="2873361"/>
            <a:ext cx="1501755" cy="182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0D567F9-BF1A-D9C2-1087-E2099A59A1FE}"/>
              </a:ext>
            </a:extLst>
          </p:cNvPr>
          <p:cNvCxnSpPr>
            <a:cxnSpLocks/>
          </p:cNvCxnSpPr>
          <p:nvPr/>
        </p:nvCxnSpPr>
        <p:spPr>
          <a:xfrm flipH="1" flipV="1">
            <a:off x="2936324" y="4108621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D50B8CC-B5AF-C210-1C9B-AD67DC3A39BC}"/>
              </a:ext>
            </a:extLst>
          </p:cNvPr>
          <p:cNvCxnSpPr>
            <a:cxnSpLocks/>
          </p:cNvCxnSpPr>
          <p:nvPr/>
        </p:nvCxnSpPr>
        <p:spPr>
          <a:xfrm flipH="1" flipV="1">
            <a:off x="2911296" y="3303796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07A0BDC-0759-60CC-3380-0502A9C60044}"/>
              </a:ext>
            </a:extLst>
          </p:cNvPr>
          <p:cNvSpPr/>
          <p:nvPr/>
        </p:nvSpPr>
        <p:spPr>
          <a:xfrm rot="5400000">
            <a:off x="1119" y="3428220"/>
            <a:ext cx="4444156" cy="1820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107CD21-93F3-7790-FBD4-C6ACFFE93EC1}"/>
              </a:ext>
            </a:extLst>
          </p:cNvPr>
          <p:cNvSpPr/>
          <p:nvPr/>
        </p:nvSpPr>
        <p:spPr>
          <a:xfrm>
            <a:off x="5015778" y="1279199"/>
            <a:ext cx="5565021" cy="25935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40B3F5-3729-B97F-C65B-FD351046A81A}"/>
              </a:ext>
            </a:extLst>
          </p:cNvPr>
          <p:cNvSpPr/>
          <p:nvPr/>
        </p:nvSpPr>
        <p:spPr>
          <a:xfrm>
            <a:off x="378248" y="2078782"/>
            <a:ext cx="1824960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131E55B-744C-480C-C53D-1FF4476E985B}"/>
              </a:ext>
            </a:extLst>
          </p:cNvPr>
          <p:cNvSpPr/>
          <p:nvPr/>
        </p:nvSpPr>
        <p:spPr>
          <a:xfrm>
            <a:off x="-10619" y="2510401"/>
            <a:ext cx="1824960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2FCC46E-E3E0-3F6D-1913-7E09E71F9B0D}"/>
              </a:ext>
            </a:extLst>
          </p:cNvPr>
          <p:cNvSpPr/>
          <p:nvPr/>
        </p:nvSpPr>
        <p:spPr>
          <a:xfrm>
            <a:off x="378248" y="2938564"/>
            <a:ext cx="1824960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814AEA6-9F25-4B29-015E-0077674113DA}"/>
              </a:ext>
            </a:extLst>
          </p:cNvPr>
          <p:cNvSpPr/>
          <p:nvPr/>
        </p:nvSpPr>
        <p:spPr>
          <a:xfrm>
            <a:off x="27387" y="3346631"/>
            <a:ext cx="1824960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876B8DC-F6E7-1227-D80E-493A9D669A91}"/>
              </a:ext>
            </a:extLst>
          </p:cNvPr>
          <p:cNvSpPr/>
          <p:nvPr/>
        </p:nvSpPr>
        <p:spPr>
          <a:xfrm>
            <a:off x="369461" y="3761053"/>
            <a:ext cx="1824960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1C12EEA-1513-31E1-8E3A-9A7484D6389C}"/>
              </a:ext>
            </a:extLst>
          </p:cNvPr>
          <p:cNvSpPr/>
          <p:nvPr/>
        </p:nvSpPr>
        <p:spPr>
          <a:xfrm>
            <a:off x="374219" y="1286592"/>
            <a:ext cx="3720392" cy="25935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85DED82-4286-F635-2060-ED0497E09815}"/>
              </a:ext>
            </a:extLst>
          </p:cNvPr>
          <p:cNvSpPr/>
          <p:nvPr/>
        </p:nvSpPr>
        <p:spPr>
          <a:xfrm>
            <a:off x="0" y="4193006"/>
            <a:ext cx="1824960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04F49DF-72A5-60FE-3CA4-94ED7531ABFB}"/>
              </a:ext>
            </a:extLst>
          </p:cNvPr>
          <p:cNvSpPr/>
          <p:nvPr/>
        </p:nvSpPr>
        <p:spPr>
          <a:xfrm>
            <a:off x="342074" y="4607428"/>
            <a:ext cx="1824960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6E1E56F-4D95-19DA-72F8-8A26EA9A1CD2}"/>
              </a:ext>
            </a:extLst>
          </p:cNvPr>
          <p:cNvSpPr/>
          <p:nvPr/>
        </p:nvSpPr>
        <p:spPr>
          <a:xfrm>
            <a:off x="-13803" y="5086564"/>
            <a:ext cx="1824960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6145512-072D-6BDF-7CFE-412C4E397748}"/>
              </a:ext>
            </a:extLst>
          </p:cNvPr>
          <p:cNvSpPr/>
          <p:nvPr/>
        </p:nvSpPr>
        <p:spPr>
          <a:xfrm>
            <a:off x="328271" y="5500986"/>
            <a:ext cx="1824960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2D30648-D6EC-57CF-293F-DC7320114CE5}"/>
              </a:ext>
            </a:extLst>
          </p:cNvPr>
          <p:cNvSpPr/>
          <p:nvPr/>
        </p:nvSpPr>
        <p:spPr>
          <a:xfrm>
            <a:off x="2243186" y="2935235"/>
            <a:ext cx="1824960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30F6C4E-7217-E6E1-2328-103EF5754C00}"/>
              </a:ext>
            </a:extLst>
          </p:cNvPr>
          <p:cNvSpPr/>
          <p:nvPr/>
        </p:nvSpPr>
        <p:spPr>
          <a:xfrm>
            <a:off x="2256383" y="3729212"/>
            <a:ext cx="1824960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87F50D2-AE90-4FE3-D70D-9C4355A1CF65}"/>
              </a:ext>
            </a:extLst>
          </p:cNvPr>
          <p:cNvSpPr/>
          <p:nvPr/>
        </p:nvSpPr>
        <p:spPr>
          <a:xfrm>
            <a:off x="2269651" y="4573308"/>
            <a:ext cx="1824960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72858EF-D61F-28EC-F5B0-5807349CFEFC}"/>
              </a:ext>
            </a:extLst>
          </p:cNvPr>
          <p:cNvSpPr/>
          <p:nvPr/>
        </p:nvSpPr>
        <p:spPr>
          <a:xfrm rot="10800000">
            <a:off x="10774814" y="3688368"/>
            <a:ext cx="1501755" cy="182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E1257FF-1072-8383-D82F-44793A116FF7}"/>
              </a:ext>
            </a:extLst>
          </p:cNvPr>
          <p:cNvSpPr/>
          <p:nvPr/>
        </p:nvSpPr>
        <p:spPr>
          <a:xfrm rot="10800000">
            <a:off x="10774814" y="4554993"/>
            <a:ext cx="1501755" cy="182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DE87C0C-3792-3CD1-1DB2-9F8CF244EF42}"/>
              </a:ext>
            </a:extLst>
          </p:cNvPr>
          <p:cNvSpPr/>
          <p:nvPr/>
        </p:nvSpPr>
        <p:spPr>
          <a:xfrm rot="5400000">
            <a:off x="9382504" y="2470766"/>
            <a:ext cx="2603925" cy="1953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EA85DEA-FA4D-D33C-E199-E13A13CB8CE7}"/>
              </a:ext>
            </a:extLst>
          </p:cNvPr>
          <p:cNvSpPr/>
          <p:nvPr/>
        </p:nvSpPr>
        <p:spPr>
          <a:xfrm rot="5400000">
            <a:off x="9552771" y="5601338"/>
            <a:ext cx="2257405" cy="2013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5D11797-ECCA-DA55-2E4A-429BEE9FD71B}"/>
              </a:ext>
            </a:extLst>
          </p:cNvPr>
          <p:cNvCxnSpPr>
            <a:cxnSpLocks/>
          </p:cNvCxnSpPr>
          <p:nvPr/>
        </p:nvCxnSpPr>
        <p:spPr>
          <a:xfrm flipH="1" flipV="1">
            <a:off x="2911296" y="2425628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4183B90-BBE1-36DF-3AC6-7CBA528A56A2}"/>
              </a:ext>
            </a:extLst>
          </p:cNvPr>
          <p:cNvSpPr/>
          <p:nvPr/>
        </p:nvSpPr>
        <p:spPr>
          <a:xfrm>
            <a:off x="-1" y="6576222"/>
            <a:ext cx="5762847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6B02F46-000C-36D9-34B6-BA0CB1B95CEA}"/>
              </a:ext>
            </a:extLst>
          </p:cNvPr>
          <p:cNvSpPr/>
          <p:nvPr/>
        </p:nvSpPr>
        <p:spPr>
          <a:xfrm>
            <a:off x="3674801" y="5714613"/>
            <a:ext cx="1340977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FFEE127-A039-1932-E3EC-A28AB0B6EE7E}"/>
              </a:ext>
            </a:extLst>
          </p:cNvPr>
          <p:cNvSpPr/>
          <p:nvPr/>
        </p:nvSpPr>
        <p:spPr>
          <a:xfrm>
            <a:off x="3652035" y="6335200"/>
            <a:ext cx="416111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D2CFB2-AFC0-2BCA-9DD5-9FCBA9454EA9}"/>
              </a:ext>
            </a:extLst>
          </p:cNvPr>
          <p:cNvSpPr txBox="1"/>
          <p:nvPr/>
        </p:nvSpPr>
        <p:spPr>
          <a:xfrm>
            <a:off x="11352028" y="1396969"/>
            <a:ext cx="1176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+mn-cs"/>
              </a:rPr>
              <a:t>封印之窗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CCCEA9-F4CC-42AB-BFAF-7ACA2516086E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4-3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68B33B7-0EB3-424E-AA8F-C52A72956DDC}"/>
              </a:ext>
            </a:extLst>
          </p:cNvPr>
          <p:cNvSpPr/>
          <p:nvPr/>
        </p:nvSpPr>
        <p:spPr>
          <a:xfrm>
            <a:off x="10858870" y="6615427"/>
            <a:ext cx="1340977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54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110103" y="859852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10862450" y="4139875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A17F1A-7F01-10E5-5ECE-73EB7457335B}"/>
              </a:ext>
            </a:extLst>
          </p:cNvPr>
          <p:cNvSpPr/>
          <p:nvPr/>
        </p:nvSpPr>
        <p:spPr>
          <a:xfrm>
            <a:off x="1632416" y="765833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7C317C-F92F-A8B4-EAEB-CD63BA5309E1}"/>
              </a:ext>
            </a:extLst>
          </p:cNvPr>
          <p:cNvCxnSpPr>
            <a:cxnSpLocks/>
          </p:cNvCxnSpPr>
          <p:nvPr/>
        </p:nvCxnSpPr>
        <p:spPr>
          <a:xfrm flipH="1" flipV="1">
            <a:off x="446653" y="4554545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C9AFCC-60E0-F383-539D-A0FC6F2FB195}"/>
              </a:ext>
            </a:extLst>
          </p:cNvPr>
          <p:cNvSpPr/>
          <p:nvPr/>
        </p:nvSpPr>
        <p:spPr>
          <a:xfrm>
            <a:off x="0" y="1827752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550D8BD-9586-1845-983F-77CD3EA0A533}"/>
              </a:ext>
            </a:extLst>
          </p:cNvPr>
          <p:cNvSpPr/>
          <p:nvPr/>
        </p:nvSpPr>
        <p:spPr>
          <a:xfrm>
            <a:off x="2562447" y="0"/>
            <a:ext cx="679523" cy="7561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6BC59D-20CD-D749-C267-94A4F5127F00}"/>
              </a:ext>
            </a:extLst>
          </p:cNvPr>
          <p:cNvSpPr/>
          <p:nvPr/>
        </p:nvSpPr>
        <p:spPr>
          <a:xfrm>
            <a:off x="4093249" y="756113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7DE1E29-B57C-26DC-956A-9B17329A8994}"/>
              </a:ext>
            </a:extLst>
          </p:cNvPr>
          <p:cNvSpPr/>
          <p:nvPr/>
        </p:nvSpPr>
        <p:spPr>
          <a:xfrm rot="5400000">
            <a:off x="2718981" y="5401056"/>
            <a:ext cx="946738" cy="1848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A0AF2FC-91D2-F884-6E27-C8E5B629D25C}"/>
              </a:ext>
            </a:extLst>
          </p:cNvPr>
          <p:cNvSpPr/>
          <p:nvPr/>
        </p:nvSpPr>
        <p:spPr>
          <a:xfrm rot="5400000">
            <a:off x="4980457" y="5838277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F88E61-36CD-F9E2-110B-A499523846E5}"/>
              </a:ext>
            </a:extLst>
          </p:cNvPr>
          <p:cNvSpPr/>
          <p:nvPr/>
        </p:nvSpPr>
        <p:spPr>
          <a:xfrm>
            <a:off x="-19875" y="5027914"/>
            <a:ext cx="3113803" cy="2219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36DBAF7-9903-0A1D-B89E-69AA1AE97854}"/>
              </a:ext>
            </a:extLst>
          </p:cNvPr>
          <p:cNvSpPr/>
          <p:nvPr/>
        </p:nvSpPr>
        <p:spPr>
          <a:xfrm>
            <a:off x="4987360" y="-9720"/>
            <a:ext cx="679523" cy="7561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D5B2472-EDD2-8D93-B4E1-376B16F12A2F}"/>
              </a:ext>
            </a:extLst>
          </p:cNvPr>
          <p:cNvSpPr/>
          <p:nvPr/>
        </p:nvSpPr>
        <p:spPr>
          <a:xfrm>
            <a:off x="5833797" y="5061804"/>
            <a:ext cx="805452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C61DE25-A421-BC47-9EBA-35C357ECEE85}"/>
              </a:ext>
            </a:extLst>
          </p:cNvPr>
          <p:cNvSpPr/>
          <p:nvPr/>
        </p:nvSpPr>
        <p:spPr>
          <a:xfrm>
            <a:off x="5785234" y="6549035"/>
            <a:ext cx="805452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CCA3651-5087-2759-F892-6E22375DDE11}"/>
              </a:ext>
            </a:extLst>
          </p:cNvPr>
          <p:cNvSpPr/>
          <p:nvPr/>
        </p:nvSpPr>
        <p:spPr>
          <a:xfrm rot="5400000">
            <a:off x="6093459" y="6167204"/>
            <a:ext cx="946738" cy="1848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BA78E18-0E67-AE8A-7F00-972B8B7CB7B8}"/>
              </a:ext>
            </a:extLst>
          </p:cNvPr>
          <p:cNvSpPr/>
          <p:nvPr/>
        </p:nvSpPr>
        <p:spPr>
          <a:xfrm rot="5400000">
            <a:off x="3591248" y="6200539"/>
            <a:ext cx="946738" cy="1848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729649D-C0E4-9AE5-5FAD-D8B809D4F6EC}"/>
              </a:ext>
            </a:extLst>
          </p:cNvPr>
          <p:cNvGrpSpPr/>
          <p:nvPr/>
        </p:nvGrpSpPr>
        <p:grpSpPr>
          <a:xfrm>
            <a:off x="3215486" y="6199"/>
            <a:ext cx="877763" cy="961143"/>
            <a:chOff x="3220283" y="3525334"/>
            <a:chExt cx="877763" cy="961143"/>
          </a:xfrm>
          <a:solidFill>
            <a:srgbClr val="FFC000"/>
          </a:solidFill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640AC020-8857-FC84-AA17-4060836C788D}"/>
                </a:ext>
              </a:extLst>
            </p:cNvPr>
            <p:cNvSpPr/>
            <p:nvPr/>
          </p:nvSpPr>
          <p:spPr>
            <a:xfrm>
              <a:off x="3220283" y="4298439"/>
              <a:ext cx="791649" cy="18803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928C3DC3-E256-6562-AA1A-6923E7A3F85F}"/>
                </a:ext>
              </a:extLst>
            </p:cNvPr>
            <p:cNvSpPr/>
            <p:nvPr/>
          </p:nvSpPr>
          <p:spPr>
            <a:xfrm rot="5400000">
              <a:off x="3538763" y="3910591"/>
              <a:ext cx="944540" cy="17402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C11752F-6093-C1AB-4443-4A092FC2076C}"/>
              </a:ext>
            </a:extLst>
          </p:cNvPr>
          <p:cNvGrpSpPr/>
          <p:nvPr/>
        </p:nvGrpSpPr>
        <p:grpSpPr>
          <a:xfrm>
            <a:off x="5747182" y="3074"/>
            <a:ext cx="877763" cy="961143"/>
            <a:chOff x="3220283" y="3525334"/>
            <a:chExt cx="877763" cy="961143"/>
          </a:xfrm>
          <a:solidFill>
            <a:srgbClr val="FFC000"/>
          </a:solidFill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C78CEEF-4150-004C-9D5A-C5633C20FA90}"/>
                </a:ext>
              </a:extLst>
            </p:cNvPr>
            <p:cNvSpPr/>
            <p:nvPr/>
          </p:nvSpPr>
          <p:spPr>
            <a:xfrm>
              <a:off x="3220283" y="4298439"/>
              <a:ext cx="791649" cy="18803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ED8607C7-97D4-62A5-F9F9-FD5C4B18D0E2}"/>
                </a:ext>
              </a:extLst>
            </p:cNvPr>
            <p:cNvSpPr/>
            <p:nvPr/>
          </p:nvSpPr>
          <p:spPr>
            <a:xfrm rot="5400000">
              <a:off x="3538763" y="3910591"/>
              <a:ext cx="944540" cy="17402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E4CDE42-EE84-438F-BFD4-492BD2E621D9}"/>
              </a:ext>
            </a:extLst>
          </p:cNvPr>
          <p:cNvSpPr/>
          <p:nvPr/>
        </p:nvSpPr>
        <p:spPr>
          <a:xfrm rot="5400000">
            <a:off x="7975938" y="6276081"/>
            <a:ext cx="946738" cy="1848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A163BB8-3A27-821B-579A-BB629EE44F52}"/>
              </a:ext>
            </a:extLst>
          </p:cNvPr>
          <p:cNvSpPr/>
          <p:nvPr/>
        </p:nvSpPr>
        <p:spPr>
          <a:xfrm>
            <a:off x="8038215" y="5088015"/>
            <a:ext cx="1129833" cy="1618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AB7F634-5E43-A7E4-9363-0F663A532808}"/>
              </a:ext>
            </a:extLst>
          </p:cNvPr>
          <p:cNvSpPr/>
          <p:nvPr/>
        </p:nvSpPr>
        <p:spPr>
          <a:xfrm>
            <a:off x="8491696" y="6638982"/>
            <a:ext cx="805452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EC6F505-F091-3542-2455-C9132CC8B234}"/>
              </a:ext>
            </a:extLst>
          </p:cNvPr>
          <p:cNvSpPr/>
          <p:nvPr/>
        </p:nvSpPr>
        <p:spPr>
          <a:xfrm>
            <a:off x="6575453" y="756113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F8DE84F-E3C3-C34C-7B6C-013795FD7309}"/>
              </a:ext>
            </a:extLst>
          </p:cNvPr>
          <p:cNvSpPr/>
          <p:nvPr/>
        </p:nvSpPr>
        <p:spPr>
          <a:xfrm>
            <a:off x="7469564" y="-9720"/>
            <a:ext cx="679523" cy="7561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C01E2A2-26CF-25B6-2E5F-51D0E2E196BD}"/>
              </a:ext>
            </a:extLst>
          </p:cNvPr>
          <p:cNvGrpSpPr/>
          <p:nvPr/>
        </p:nvGrpSpPr>
        <p:grpSpPr>
          <a:xfrm>
            <a:off x="8229386" y="3074"/>
            <a:ext cx="877763" cy="961143"/>
            <a:chOff x="3220283" y="3525334"/>
            <a:chExt cx="877763" cy="961143"/>
          </a:xfrm>
          <a:solidFill>
            <a:srgbClr val="FFC000"/>
          </a:solidFill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B3839C72-3CF0-3E1F-BA98-E40BCB7A3927}"/>
                </a:ext>
              </a:extLst>
            </p:cNvPr>
            <p:cNvSpPr/>
            <p:nvPr/>
          </p:nvSpPr>
          <p:spPr>
            <a:xfrm>
              <a:off x="3220283" y="4298439"/>
              <a:ext cx="791649" cy="18803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45E854F9-5595-DBB0-ADCA-E3E773F02531}"/>
                </a:ext>
              </a:extLst>
            </p:cNvPr>
            <p:cNvSpPr/>
            <p:nvPr/>
          </p:nvSpPr>
          <p:spPr>
            <a:xfrm rot="5400000">
              <a:off x="3538763" y="3910591"/>
              <a:ext cx="944540" cy="17402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9F9ECA1-2F00-C37B-A9ED-213660C69F65}"/>
              </a:ext>
            </a:extLst>
          </p:cNvPr>
          <p:cNvSpPr/>
          <p:nvPr/>
        </p:nvSpPr>
        <p:spPr>
          <a:xfrm rot="5400000">
            <a:off x="1043757" y="2416365"/>
            <a:ext cx="946738" cy="1848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B631217-698F-60C2-BC62-00C1A2132167}"/>
              </a:ext>
            </a:extLst>
          </p:cNvPr>
          <p:cNvSpPr/>
          <p:nvPr/>
        </p:nvSpPr>
        <p:spPr>
          <a:xfrm rot="5400000">
            <a:off x="1023883" y="4462117"/>
            <a:ext cx="946738" cy="1848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EB35751-809F-8A4F-3BD7-FA7D60626FA0}"/>
              </a:ext>
            </a:extLst>
          </p:cNvPr>
          <p:cNvSpPr/>
          <p:nvPr/>
        </p:nvSpPr>
        <p:spPr>
          <a:xfrm>
            <a:off x="9633099" y="5061804"/>
            <a:ext cx="2558902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74B828-6675-2450-3F09-6F714F53C367}"/>
              </a:ext>
            </a:extLst>
          </p:cNvPr>
          <p:cNvSpPr txBox="1"/>
          <p:nvPr/>
        </p:nvSpPr>
        <p:spPr>
          <a:xfrm>
            <a:off x="11352028" y="1396969"/>
            <a:ext cx="11766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+mn-cs"/>
              </a:rPr>
              <a:t>流星雨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6BB51DD-78EA-460D-8151-AD6993D90409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4-4</a:t>
            </a:r>
          </a:p>
        </p:txBody>
      </p:sp>
    </p:spTree>
    <p:extLst>
      <p:ext uri="{BB962C8B-B14F-4D97-AF65-F5344CB8AC3E}">
        <p14:creationId xmlns:p14="http://schemas.microsoft.com/office/powerpoint/2010/main" val="205040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110103" y="859852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0" y="5553920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A17F1A-7F01-10E5-5ECE-73EB7457335B}"/>
              </a:ext>
            </a:extLst>
          </p:cNvPr>
          <p:cNvSpPr/>
          <p:nvPr/>
        </p:nvSpPr>
        <p:spPr>
          <a:xfrm rot="3036268">
            <a:off x="2703659" y="2310809"/>
            <a:ext cx="4267958" cy="2909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A163BB8-3A27-821B-579A-BB629EE44F52}"/>
              </a:ext>
            </a:extLst>
          </p:cNvPr>
          <p:cNvSpPr/>
          <p:nvPr/>
        </p:nvSpPr>
        <p:spPr>
          <a:xfrm>
            <a:off x="-2873" y="2023537"/>
            <a:ext cx="1129833" cy="1618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74B828-6675-2450-3F09-6F714F53C367}"/>
              </a:ext>
            </a:extLst>
          </p:cNvPr>
          <p:cNvSpPr txBox="1"/>
          <p:nvPr/>
        </p:nvSpPr>
        <p:spPr>
          <a:xfrm>
            <a:off x="11352028" y="1396969"/>
            <a:ext cx="11766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+mn-cs"/>
              </a:rPr>
              <a:t>比个耶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B40029-EE11-5847-BAB4-DE51DD74FB17}"/>
              </a:ext>
            </a:extLst>
          </p:cNvPr>
          <p:cNvSpPr/>
          <p:nvPr/>
        </p:nvSpPr>
        <p:spPr>
          <a:xfrm>
            <a:off x="3120324" y="4056854"/>
            <a:ext cx="5948508" cy="2817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874981-C9DF-7C37-75FB-455ECEC42597}"/>
              </a:ext>
            </a:extLst>
          </p:cNvPr>
          <p:cNvSpPr/>
          <p:nvPr/>
        </p:nvSpPr>
        <p:spPr>
          <a:xfrm>
            <a:off x="39305" y="6503351"/>
            <a:ext cx="4043597" cy="2817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3CF90E-1A11-A784-583B-50A2AE9012B4}"/>
              </a:ext>
            </a:extLst>
          </p:cNvPr>
          <p:cNvCxnSpPr>
            <a:cxnSpLocks/>
          </p:cNvCxnSpPr>
          <p:nvPr/>
        </p:nvCxnSpPr>
        <p:spPr>
          <a:xfrm flipH="1" flipV="1">
            <a:off x="2459233" y="5968590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CE598B9-6CBF-4047-1E95-EF177F02A7A1}"/>
              </a:ext>
            </a:extLst>
          </p:cNvPr>
          <p:cNvCxnSpPr>
            <a:cxnSpLocks/>
          </p:cNvCxnSpPr>
          <p:nvPr/>
        </p:nvCxnSpPr>
        <p:spPr>
          <a:xfrm flipH="1" flipV="1">
            <a:off x="11193368" y="6060495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09076C1-8E2E-22CC-C757-439363B187C2}"/>
              </a:ext>
            </a:extLst>
          </p:cNvPr>
          <p:cNvSpPr/>
          <p:nvPr/>
        </p:nvSpPr>
        <p:spPr>
          <a:xfrm>
            <a:off x="4059431" y="6106982"/>
            <a:ext cx="465079" cy="371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31F8A30-8BF4-771C-8B5B-7B27E3A983C0}"/>
              </a:ext>
            </a:extLst>
          </p:cNvPr>
          <p:cNvSpPr/>
          <p:nvPr/>
        </p:nvSpPr>
        <p:spPr>
          <a:xfrm rot="18351318">
            <a:off x="5209820" y="2237444"/>
            <a:ext cx="4267958" cy="2909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9A2AC99-9993-0987-9D37-A4035C6B512B}"/>
              </a:ext>
            </a:extLst>
          </p:cNvPr>
          <p:cNvSpPr/>
          <p:nvPr/>
        </p:nvSpPr>
        <p:spPr>
          <a:xfrm>
            <a:off x="1679944" y="721514"/>
            <a:ext cx="1690891" cy="2817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D3A10F6-A836-EE64-3D56-12BE9C61E936}"/>
              </a:ext>
            </a:extLst>
          </p:cNvPr>
          <p:cNvSpPr/>
          <p:nvPr/>
        </p:nvSpPr>
        <p:spPr>
          <a:xfrm>
            <a:off x="8629883" y="633038"/>
            <a:ext cx="3562117" cy="2670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AA6F76D-6D1E-9DA8-087B-D552275F4A1B}"/>
              </a:ext>
            </a:extLst>
          </p:cNvPr>
          <p:cNvSpPr/>
          <p:nvPr/>
        </p:nvSpPr>
        <p:spPr>
          <a:xfrm>
            <a:off x="11037972" y="0"/>
            <a:ext cx="465079" cy="371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C6B1648-DC06-F9E8-FE5C-8413C97C5B62}"/>
              </a:ext>
            </a:extLst>
          </p:cNvPr>
          <p:cNvSpPr/>
          <p:nvPr/>
        </p:nvSpPr>
        <p:spPr>
          <a:xfrm>
            <a:off x="10657605" y="6576237"/>
            <a:ext cx="1690891" cy="2817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5E36124-5A55-3B52-27DC-C96A5EC92E86}"/>
              </a:ext>
            </a:extLst>
          </p:cNvPr>
          <p:cNvSpPr/>
          <p:nvPr/>
        </p:nvSpPr>
        <p:spPr>
          <a:xfrm rot="5400000">
            <a:off x="-1114210" y="4284897"/>
            <a:ext cx="4340702" cy="1416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E25757-D672-4B60-933A-34F18BA4B4A9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5-1</a:t>
            </a:r>
          </a:p>
        </p:txBody>
      </p:sp>
    </p:spTree>
    <p:extLst>
      <p:ext uri="{BB962C8B-B14F-4D97-AF65-F5344CB8AC3E}">
        <p14:creationId xmlns:p14="http://schemas.microsoft.com/office/powerpoint/2010/main" val="38366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1053740" y="5725663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10506343" y="4495745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A17F1A-7F01-10E5-5ECE-73EB7457335B}"/>
              </a:ext>
            </a:extLst>
          </p:cNvPr>
          <p:cNvSpPr/>
          <p:nvPr/>
        </p:nvSpPr>
        <p:spPr>
          <a:xfrm>
            <a:off x="682819" y="3744023"/>
            <a:ext cx="896720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7C317C-F92F-A8B4-EAEB-CD63BA5309E1}"/>
              </a:ext>
            </a:extLst>
          </p:cNvPr>
          <p:cNvCxnSpPr>
            <a:cxnSpLocks/>
          </p:cNvCxnSpPr>
          <p:nvPr/>
        </p:nvCxnSpPr>
        <p:spPr>
          <a:xfrm flipH="1" flipV="1">
            <a:off x="5139825" y="6208358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3A799E-F9FA-DA14-FA55-7479A8CE4A39}"/>
              </a:ext>
            </a:extLst>
          </p:cNvPr>
          <p:cNvSpPr/>
          <p:nvPr/>
        </p:nvSpPr>
        <p:spPr>
          <a:xfrm>
            <a:off x="1910170" y="6442574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602E17-03F3-43F8-BEAD-7C34B255099E}"/>
              </a:ext>
            </a:extLst>
          </p:cNvPr>
          <p:cNvSpPr/>
          <p:nvPr/>
        </p:nvSpPr>
        <p:spPr>
          <a:xfrm>
            <a:off x="0" y="6695035"/>
            <a:ext cx="1219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429673C-81C2-4EF2-9A5F-B915484E3C62}"/>
              </a:ext>
            </a:extLst>
          </p:cNvPr>
          <p:cNvSpPr/>
          <p:nvPr/>
        </p:nvSpPr>
        <p:spPr>
          <a:xfrm>
            <a:off x="3503167" y="5052062"/>
            <a:ext cx="1584946" cy="16435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B5EEA03-82AE-4F2A-80EC-EA57C7F78486}"/>
              </a:ext>
            </a:extLst>
          </p:cNvPr>
          <p:cNvSpPr/>
          <p:nvPr/>
        </p:nvSpPr>
        <p:spPr>
          <a:xfrm>
            <a:off x="1867716" y="3491562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39E4646-769C-4908-AA59-D79BC2B55159}"/>
              </a:ext>
            </a:extLst>
          </p:cNvPr>
          <p:cNvSpPr/>
          <p:nvPr/>
        </p:nvSpPr>
        <p:spPr>
          <a:xfrm>
            <a:off x="8294478" y="6442573"/>
            <a:ext cx="382203" cy="2524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E623E66-207E-4DC0-8266-7C381B2FB223}"/>
              </a:ext>
            </a:extLst>
          </p:cNvPr>
          <p:cNvSpPr/>
          <p:nvPr/>
        </p:nvSpPr>
        <p:spPr>
          <a:xfrm rot="5400000">
            <a:off x="8195666" y="5219568"/>
            <a:ext cx="2697685" cy="2110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1654551-B86C-42B3-A02E-03CF10561251}"/>
              </a:ext>
            </a:extLst>
          </p:cNvPr>
          <p:cNvSpPr/>
          <p:nvPr/>
        </p:nvSpPr>
        <p:spPr>
          <a:xfrm>
            <a:off x="5675952" y="5052062"/>
            <a:ext cx="1584946" cy="16435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933C66D-B1ED-443F-AD46-8C4C4886A774}"/>
              </a:ext>
            </a:extLst>
          </p:cNvPr>
          <p:cNvSpPr/>
          <p:nvPr/>
        </p:nvSpPr>
        <p:spPr>
          <a:xfrm>
            <a:off x="9438990" y="834501"/>
            <a:ext cx="211036" cy="28989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9B12E32-A062-4C91-82A7-228232F63E99}"/>
              </a:ext>
            </a:extLst>
          </p:cNvPr>
          <p:cNvSpPr/>
          <p:nvPr/>
        </p:nvSpPr>
        <p:spPr>
          <a:xfrm>
            <a:off x="9650026" y="5356932"/>
            <a:ext cx="2541974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8961357-8FBC-48E7-88FF-1600358D2234}"/>
              </a:ext>
            </a:extLst>
          </p:cNvPr>
          <p:cNvSpPr txBox="1"/>
          <p:nvPr/>
        </p:nvSpPr>
        <p:spPr>
          <a:xfrm>
            <a:off x="11457677" y="1479953"/>
            <a:ext cx="649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</a:defRPr>
            </a:lvl1pPr>
          </a:lstStyle>
          <a:p>
            <a:r>
              <a:rPr lang="zh-CN" altLang="en-US" dirty="0"/>
              <a:t>惺惺相惜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18BAE9-6693-4E9E-B72F-1B07AF709C0F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1-2</a:t>
            </a:r>
          </a:p>
        </p:txBody>
      </p:sp>
    </p:spTree>
    <p:extLst>
      <p:ext uri="{BB962C8B-B14F-4D97-AF65-F5344CB8AC3E}">
        <p14:creationId xmlns:p14="http://schemas.microsoft.com/office/powerpoint/2010/main" val="356931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14114" y="833830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2528746" y="3577760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C9AFCC-60E0-F383-539D-A0FC6F2FB195}"/>
              </a:ext>
            </a:extLst>
          </p:cNvPr>
          <p:cNvSpPr/>
          <p:nvPr/>
        </p:nvSpPr>
        <p:spPr>
          <a:xfrm>
            <a:off x="0" y="6251525"/>
            <a:ext cx="3455581" cy="5833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F88E61-36CD-F9E2-110B-A499523846E5}"/>
              </a:ext>
            </a:extLst>
          </p:cNvPr>
          <p:cNvSpPr/>
          <p:nvPr/>
        </p:nvSpPr>
        <p:spPr>
          <a:xfrm>
            <a:off x="1041949" y="742985"/>
            <a:ext cx="8920758" cy="2899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40AC020-8857-FC84-AA17-4060836C788D}"/>
              </a:ext>
            </a:extLst>
          </p:cNvPr>
          <p:cNvSpPr/>
          <p:nvPr/>
        </p:nvSpPr>
        <p:spPr>
          <a:xfrm>
            <a:off x="9781953" y="6374373"/>
            <a:ext cx="2370281" cy="433885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203891-DB5A-DEBD-13EE-84658DE4193B}"/>
              </a:ext>
            </a:extLst>
          </p:cNvPr>
          <p:cNvSpPr/>
          <p:nvPr/>
        </p:nvSpPr>
        <p:spPr>
          <a:xfrm>
            <a:off x="1395087" y="321011"/>
            <a:ext cx="1176462" cy="433885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BBD2F6B-EDDA-2044-53B9-FE13BE1FE30A}"/>
              </a:ext>
            </a:extLst>
          </p:cNvPr>
          <p:cNvSpPr/>
          <p:nvPr/>
        </p:nvSpPr>
        <p:spPr>
          <a:xfrm>
            <a:off x="1806726" y="73674"/>
            <a:ext cx="353183" cy="260392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B1E2089-A291-ABF0-E723-D99D9DAC0E64}"/>
              </a:ext>
            </a:extLst>
          </p:cNvPr>
          <p:cNvCxnSpPr>
            <a:cxnSpLocks/>
          </p:cNvCxnSpPr>
          <p:nvPr/>
        </p:nvCxnSpPr>
        <p:spPr>
          <a:xfrm flipH="1" flipV="1">
            <a:off x="951049" y="5714336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F26C69C-9988-85A9-3457-2B6189C2F2D1}"/>
              </a:ext>
            </a:extLst>
          </p:cNvPr>
          <p:cNvCxnSpPr>
            <a:cxnSpLocks/>
          </p:cNvCxnSpPr>
          <p:nvPr/>
        </p:nvCxnSpPr>
        <p:spPr>
          <a:xfrm flipH="1" flipV="1">
            <a:off x="951049" y="3974333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FECC66-3786-4E6E-941B-A97BD5AAAF6E}"/>
              </a:ext>
            </a:extLst>
          </p:cNvPr>
          <p:cNvSpPr/>
          <p:nvPr/>
        </p:nvSpPr>
        <p:spPr>
          <a:xfrm>
            <a:off x="-10978" y="1773168"/>
            <a:ext cx="1501754" cy="1820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DD708D2-124B-BE14-EE42-4900315AEAA0}"/>
              </a:ext>
            </a:extLst>
          </p:cNvPr>
          <p:cNvSpPr/>
          <p:nvPr/>
        </p:nvSpPr>
        <p:spPr>
          <a:xfrm rot="5400000">
            <a:off x="267154" y="2659507"/>
            <a:ext cx="3956154" cy="304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7350E84-5128-723E-7937-F64210B15260}"/>
              </a:ext>
            </a:extLst>
          </p:cNvPr>
          <p:cNvSpPr/>
          <p:nvPr/>
        </p:nvSpPr>
        <p:spPr>
          <a:xfrm>
            <a:off x="2240777" y="5900652"/>
            <a:ext cx="575939" cy="3323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9FBEBDA-F3BD-8197-7212-8C1C7BDDE2B8}"/>
              </a:ext>
            </a:extLst>
          </p:cNvPr>
          <p:cNvSpPr/>
          <p:nvPr/>
        </p:nvSpPr>
        <p:spPr>
          <a:xfrm>
            <a:off x="739899" y="4500002"/>
            <a:ext cx="8920758" cy="2899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7AF7AB5-5B01-BE22-188B-CCB6BD3056BC}"/>
              </a:ext>
            </a:extLst>
          </p:cNvPr>
          <p:cNvSpPr/>
          <p:nvPr/>
        </p:nvSpPr>
        <p:spPr>
          <a:xfrm>
            <a:off x="6950259" y="2820098"/>
            <a:ext cx="5201974" cy="2899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238B0B4-41B5-EDFA-C596-C893940E99DC}"/>
              </a:ext>
            </a:extLst>
          </p:cNvPr>
          <p:cNvSpPr/>
          <p:nvPr/>
        </p:nvSpPr>
        <p:spPr>
          <a:xfrm rot="5400000">
            <a:off x="5463322" y="1596577"/>
            <a:ext cx="2719526" cy="3531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AB3F3C7-0F6D-BDAD-D049-3FB57ED1EB5F}"/>
              </a:ext>
            </a:extLst>
          </p:cNvPr>
          <p:cNvSpPr/>
          <p:nvPr/>
        </p:nvSpPr>
        <p:spPr>
          <a:xfrm rot="10800000">
            <a:off x="3924776" y="382997"/>
            <a:ext cx="2719526" cy="3531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EC5050-C6F8-3221-3024-37D22E9206B7}"/>
              </a:ext>
            </a:extLst>
          </p:cNvPr>
          <p:cNvSpPr txBox="1"/>
          <p:nvPr/>
        </p:nvSpPr>
        <p:spPr>
          <a:xfrm>
            <a:off x="11352028" y="1396969"/>
            <a:ext cx="1176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+mn-cs"/>
              </a:rPr>
              <a:t>水陆两栖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16DC30-9579-4DF5-B79E-4EDF8C6D1FAD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5-2</a:t>
            </a:r>
          </a:p>
        </p:txBody>
      </p:sp>
    </p:spTree>
    <p:extLst>
      <p:ext uri="{BB962C8B-B14F-4D97-AF65-F5344CB8AC3E}">
        <p14:creationId xmlns:p14="http://schemas.microsoft.com/office/powerpoint/2010/main" val="152190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0" y="2640115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17820" y="93662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A17F1A-7F01-10E5-5ECE-73EB7457335B}"/>
              </a:ext>
            </a:extLst>
          </p:cNvPr>
          <p:cNvSpPr/>
          <p:nvPr/>
        </p:nvSpPr>
        <p:spPr>
          <a:xfrm>
            <a:off x="0" y="3597544"/>
            <a:ext cx="11344840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80A9FA-CBAB-4D14-10BE-CA3CE009CDA5}"/>
              </a:ext>
            </a:extLst>
          </p:cNvPr>
          <p:cNvSpPr/>
          <p:nvPr/>
        </p:nvSpPr>
        <p:spPr>
          <a:xfrm>
            <a:off x="997341" y="10326"/>
            <a:ext cx="215879" cy="9960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7C317C-F92F-A8B4-EAEB-CD63BA5309E1}"/>
              </a:ext>
            </a:extLst>
          </p:cNvPr>
          <p:cNvCxnSpPr>
            <a:cxnSpLocks/>
          </p:cNvCxnSpPr>
          <p:nvPr/>
        </p:nvCxnSpPr>
        <p:spPr>
          <a:xfrm flipH="1" flipV="1">
            <a:off x="10879762" y="6194910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26FE5E5-7961-419C-9EBC-57079C25A3BE}"/>
              </a:ext>
            </a:extLst>
          </p:cNvPr>
          <p:cNvSpPr/>
          <p:nvPr/>
        </p:nvSpPr>
        <p:spPr>
          <a:xfrm>
            <a:off x="9800948" y="6695035"/>
            <a:ext cx="23910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85269F1-6C9F-4AEE-AD00-72FEC5CD85AD}"/>
              </a:ext>
            </a:extLst>
          </p:cNvPr>
          <p:cNvSpPr/>
          <p:nvPr/>
        </p:nvSpPr>
        <p:spPr>
          <a:xfrm>
            <a:off x="903620" y="2308647"/>
            <a:ext cx="11288380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0E3ABB6-7846-4CE9-9117-A10B75525A46}"/>
              </a:ext>
            </a:extLst>
          </p:cNvPr>
          <p:cNvSpPr/>
          <p:nvPr/>
        </p:nvSpPr>
        <p:spPr>
          <a:xfrm>
            <a:off x="0" y="996011"/>
            <a:ext cx="11344840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E3305F1-5783-4B02-A8F7-B58834B2F6F8}"/>
              </a:ext>
            </a:extLst>
          </p:cNvPr>
          <p:cNvSpPr/>
          <p:nvPr/>
        </p:nvSpPr>
        <p:spPr>
          <a:xfrm>
            <a:off x="903619" y="4937794"/>
            <a:ext cx="11288380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云形 25">
            <a:extLst>
              <a:ext uri="{FF2B5EF4-FFF2-40B4-BE49-F238E27FC236}">
                <a16:creationId xmlns:a16="http://schemas.microsoft.com/office/drawing/2014/main" id="{38A2E35F-0C37-466E-BAE8-DD5D6F8C58B6}"/>
              </a:ext>
            </a:extLst>
          </p:cNvPr>
          <p:cNvSpPr/>
          <p:nvPr/>
        </p:nvSpPr>
        <p:spPr>
          <a:xfrm>
            <a:off x="1998267" y="6326372"/>
            <a:ext cx="7740537" cy="53162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27671AB-41C7-45B3-85B3-45C0721E53AD}"/>
              </a:ext>
            </a:extLst>
          </p:cNvPr>
          <p:cNvSpPr/>
          <p:nvPr/>
        </p:nvSpPr>
        <p:spPr>
          <a:xfrm>
            <a:off x="11787779" y="4668054"/>
            <a:ext cx="382203" cy="2524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E8D96F2-73B1-4E06-B32E-5559739FFE2B}"/>
              </a:ext>
            </a:extLst>
          </p:cNvPr>
          <p:cNvSpPr/>
          <p:nvPr/>
        </p:nvSpPr>
        <p:spPr>
          <a:xfrm>
            <a:off x="11344840" y="2092764"/>
            <a:ext cx="847160" cy="2010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48C23E7-D19E-4890-A279-1F0480933E74}"/>
              </a:ext>
            </a:extLst>
          </p:cNvPr>
          <p:cNvSpPr/>
          <p:nvPr/>
        </p:nvSpPr>
        <p:spPr>
          <a:xfrm>
            <a:off x="1620920" y="741613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6F710A0-53D0-4A64-B57E-684017DAD2F9}"/>
              </a:ext>
            </a:extLst>
          </p:cNvPr>
          <p:cNvSpPr/>
          <p:nvPr/>
        </p:nvSpPr>
        <p:spPr>
          <a:xfrm>
            <a:off x="0" y="6695035"/>
            <a:ext cx="23910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170CDF9-7700-43C4-A0BA-3382C5E3FB46}"/>
              </a:ext>
            </a:extLst>
          </p:cNvPr>
          <p:cNvSpPr/>
          <p:nvPr/>
        </p:nvSpPr>
        <p:spPr>
          <a:xfrm rot="5400000">
            <a:off x="297674" y="4580652"/>
            <a:ext cx="215879" cy="9960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A060A43-BDA2-4EED-A7E7-72F5C20DA37D}"/>
              </a:ext>
            </a:extLst>
          </p:cNvPr>
          <p:cNvCxnSpPr>
            <a:cxnSpLocks/>
          </p:cNvCxnSpPr>
          <p:nvPr/>
        </p:nvCxnSpPr>
        <p:spPr>
          <a:xfrm flipH="1" flipV="1">
            <a:off x="1620920" y="3080713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597DB7D-C27C-43B6-B810-19815268B0E9}"/>
              </a:ext>
            </a:extLst>
          </p:cNvPr>
          <p:cNvSpPr txBox="1"/>
          <p:nvPr/>
        </p:nvSpPr>
        <p:spPr>
          <a:xfrm>
            <a:off x="11352028" y="1396969"/>
            <a:ext cx="1176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+mn-cs"/>
              </a:rPr>
              <a:t>球走龙蛇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38A8C2-2054-47AC-9404-A5DAFFF92AEC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5-3</a:t>
            </a:r>
          </a:p>
        </p:txBody>
      </p:sp>
    </p:spTree>
    <p:extLst>
      <p:ext uri="{BB962C8B-B14F-4D97-AF65-F5344CB8AC3E}">
        <p14:creationId xmlns:p14="http://schemas.microsoft.com/office/powerpoint/2010/main" val="184620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1931ECAF-EAB2-42F9-9100-D33B8738BD48}"/>
              </a:ext>
            </a:extLst>
          </p:cNvPr>
          <p:cNvSpPr txBox="1"/>
          <p:nvPr/>
        </p:nvSpPr>
        <p:spPr>
          <a:xfrm>
            <a:off x="11457677" y="1479953"/>
            <a:ext cx="6499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</a:defRPr>
            </a:lvl1pPr>
          </a:lstStyle>
          <a:p>
            <a:r>
              <a:rPr lang="zh-CN" altLang="en-US" dirty="0"/>
              <a:t>夹缝中生存</a:t>
            </a:r>
            <a:endParaRPr lang="en-US" altLang="zh-CN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30C37F2-7897-4791-A680-3D64AAC76C4C}"/>
              </a:ext>
            </a:extLst>
          </p:cNvPr>
          <p:cNvSpPr/>
          <p:nvPr/>
        </p:nvSpPr>
        <p:spPr>
          <a:xfrm rot="10800000">
            <a:off x="0" y="4920468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2A460A4-83BA-44B9-A9AA-8AF93A738C29}"/>
              </a:ext>
            </a:extLst>
          </p:cNvPr>
          <p:cNvSpPr/>
          <p:nvPr/>
        </p:nvSpPr>
        <p:spPr>
          <a:xfrm rot="9048165">
            <a:off x="1945691" y="4920467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E6BB075-FDA7-4A17-AAC4-FA9B2BC1DB4D}"/>
              </a:ext>
            </a:extLst>
          </p:cNvPr>
          <p:cNvSpPr/>
          <p:nvPr/>
        </p:nvSpPr>
        <p:spPr>
          <a:xfrm rot="10800000">
            <a:off x="3891382" y="4920466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946B849-D854-4776-97A1-7E83C2F7447F}"/>
              </a:ext>
            </a:extLst>
          </p:cNvPr>
          <p:cNvSpPr/>
          <p:nvPr/>
        </p:nvSpPr>
        <p:spPr>
          <a:xfrm rot="10800000">
            <a:off x="0" y="3302771"/>
            <a:ext cx="1362252" cy="2524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0053D11-F14F-47D4-8C6A-576C7CEF52AA}"/>
              </a:ext>
            </a:extLst>
          </p:cNvPr>
          <p:cNvSpPr/>
          <p:nvPr/>
        </p:nvSpPr>
        <p:spPr>
          <a:xfrm rot="9048165">
            <a:off x="1945691" y="3302770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B568F46-4813-480D-92F7-0B5BCBEF1620}"/>
              </a:ext>
            </a:extLst>
          </p:cNvPr>
          <p:cNvSpPr/>
          <p:nvPr/>
        </p:nvSpPr>
        <p:spPr>
          <a:xfrm rot="10800000">
            <a:off x="3282981" y="3176540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6E062E9-750E-4D3C-90F1-1A2295554333}"/>
              </a:ext>
            </a:extLst>
          </p:cNvPr>
          <p:cNvSpPr/>
          <p:nvPr/>
        </p:nvSpPr>
        <p:spPr>
          <a:xfrm rot="10800000">
            <a:off x="1428512" y="1368849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31D2F0C-3AB5-4C1D-9CE6-47627615D2C4}"/>
              </a:ext>
            </a:extLst>
          </p:cNvPr>
          <p:cNvSpPr/>
          <p:nvPr/>
        </p:nvSpPr>
        <p:spPr>
          <a:xfrm rot="9048165">
            <a:off x="2765801" y="1052618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D8C463F-C186-4591-AC73-B6B2E553405B}"/>
              </a:ext>
            </a:extLst>
          </p:cNvPr>
          <p:cNvSpPr/>
          <p:nvPr/>
        </p:nvSpPr>
        <p:spPr>
          <a:xfrm rot="10800000">
            <a:off x="4103091" y="926387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A1C1506-2044-4F53-802B-6D2911FE5642}"/>
              </a:ext>
            </a:extLst>
          </p:cNvPr>
          <p:cNvSpPr/>
          <p:nvPr/>
        </p:nvSpPr>
        <p:spPr>
          <a:xfrm rot="10800000">
            <a:off x="5465342" y="926383"/>
            <a:ext cx="4153019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154EAB9-1274-47BF-B6BF-7A0F3CDC5BCB}"/>
              </a:ext>
            </a:extLst>
          </p:cNvPr>
          <p:cNvSpPr/>
          <p:nvPr/>
        </p:nvSpPr>
        <p:spPr>
          <a:xfrm rot="10800000">
            <a:off x="4645825" y="3176818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B636B13-86C5-4124-BE1C-86600E975B49}"/>
              </a:ext>
            </a:extLst>
          </p:cNvPr>
          <p:cNvSpPr/>
          <p:nvPr/>
        </p:nvSpPr>
        <p:spPr>
          <a:xfrm rot="10800000">
            <a:off x="5253634" y="4920467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2CCE28E-49DE-4E30-B607-BF26802E8E7D}"/>
              </a:ext>
            </a:extLst>
          </p:cNvPr>
          <p:cNvGrpSpPr/>
          <p:nvPr/>
        </p:nvGrpSpPr>
        <p:grpSpPr>
          <a:xfrm>
            <a:off x="140405" y="5906123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D009D63-5F4E-4FB6-AE71-F925FC5174AB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CC20558-35E1-4800-B7E9-701EF410AC7D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299177F-ACD7-4864-B501-5EC0EDAD2EC3}"/>
              </a:ext>
            </a:extLst>
          </p:cNvPr>
          <p:cNvSpPr/>
          <p:nvPr/>
        </p:nvSpPr>
        <p:spPr>
          <a:xfrm>
            <a:off x="3898772" y="6601928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3AB723B-BFD1-41BD-9613-A1188BDF4353}"/>
              </a:ext>
            </a:extLst>
          </p:cNvPr>
          <p:cNvSpPr/>
          <p:nvPr/>
        </p:nvSpPr>
        <p:spPr>
          <a:xfrm>
            <a:off x="3509178" y="6605539"/>
            <a:ext cx="382203" cy="2524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6A67323-44E6-4D57-941A-3B7676820384}"/>
              </a:ext>
            </a:extLst>
          </p:cNvPr>
          <p:cNvSpPr/>
          <p:nvPr/>
        </p:nvSpPr>
        <p:spPr>
          <a:xfrm rot="5400000">
            <a:off x="8031900" y="5015465"/>
            <a:ext cx="3425388" cy="252461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9B250A8-EF3C-40F8-B7AF-D4D4A2B7483A}"/>
              </a:ext>
            </a:extLst>
          </p:cNvPr>
          <p:cNvCxnSpPr>
            <a:cxnSpLocks/>
          </p:cNvCxnSpPr>
          <p:nvPr/>
        </p:nvCxnSpPr>
        <p:spPr>
          <a:xfrm flipH="1" flipV="1">
            <a:off x="10383818" y="6369143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A5A18D-FA06-4FEC-8AF0-52E26136AC04}"/>
              </a:ext>
            </a:extLst>
          </p:cNvPr>
          <p:cNvSpPr/>
          <p:nvPr/>
        </p:nvSpPr>
        <p:spPr>
          <a:xfrm rot="10800000">
            <a:off x="9870825" y="3176817"/>
            <a:ext cx="2319357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F72F9E8E-2DDB-4285-A69D-9F40BDC5E1BC}"/>
              </a:ext>
            </a:extLst>
          </p:cNvPr>
          <p:cNvSpPr/>
          <p:nvPr/>
        </p:nvSpPr>
        <p:spPr>
          <a:xfrm>
            <a:off x="10282048" y="2924079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心形 63">
            <a:extLst>
              <a:ext uri="{FF2B5EF4-FFF2-40B4-BE49-F238E27FC236}">
                <a16:creationId xmlns:a16="http://schemas.microsoft.com/office/drawing/2014/main" id="{B7514A5A-8A32-484B-8B2E-15187448317A}"/>
              </a:ext>
            </a:extLst>
          </p:cNvPr>
          <p:cNvSpPr/>
          <p:nvPr/>
        </p:nvSpPr>
        <p:spPr>
          <a:xfrm>
            <a:off x="10827930" y="2341709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2E535CBF-66C8-4567-9C88-2258925E4A4C}"/>
              </a:ext>
            </a:extLst>
          </p:cNvPr>
          <p:cNvSpPr/>
          <p:nvPr/>
        </p:nvSpPr>
        <p:spPr>
          <a:xfrm>
            <a:off x="5222863" y="2924078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6CF8099-110E-47B7-AA7D-01BF6FD3AF23}"/>
              </a:ext>
            </a:extLst>
          </p:cNvPr>
          <p:cNvSpPr/>
          <p:nvPr/>
        </p:nvSpPr>
        <p:spPr>
          <a:xfrm>
            <a:off x="5903255" y="4668005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373488A4-8C72-4EC3-AC0F-24C3AF3B2E40}"/>
              </a:ext>
            </a:extLst>
          </p:cNvPr>
          <p:cNvSpPr/>
          <p:nvPr/>
        </p:nvSpPr>
        <p:spPr>
          <a:xfrm rot="16200000">
            <a:off x="8902708" y="463193"/>
            <a:ext cx="1178847" cy="2524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6EE5E99-5EE2-4C06-955C-F20201346483}"/>
              </a:ext>
            </a:extLst>
          </p:cNvPr>
          <p:cNvCxnSpPr>
            <a:cxnSpLocks/>
          </p:cNvCxnSpPr>
          <p:nvPr/>
        </p:nvCxnSpPr>
        <p:spPr>
          <a:xfrm flipH="1" flipV="1">
            <a:off x="11167628" y="6369143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C8D07E2-E277-4BBA-9BDC-8C65E532ED71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5-4</a:t>
            </a:r>
          </a:p>
        </p:txBody>
      </p:sp>
    </p:spTree>
    <p:extLst>
      <p:ext uri="{BB962C8B-B14F-4D97-AF65-F5344CB8AC3E}">
        <p14:creationId xmlns:p14="http://schemas.microsoft.com/office/powerpoint/2010/main" val="300636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CFEB9-0221-EC5F-5970-2CA42CAC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3" y="30516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●</a:t>
            </a:r>
            <a:r>
              <a:rPr lang="en-US" altLang="zh-CN" dirty="0"/>
              <a:t>5</a:t>
            </a:r>
            <a:r>
              <a:rPr lang="zh-CN" altLang="en-US" dirty="0"/>
              <a:t>蜿蜒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Push</a:t>
            </a:r>
            <a:r>
              <a:rPr lang="zh-CN" altLang="en-US" dirty="0"/>
              <a:t>机关改为顶层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Butt</a:t>
            </a:r>
            <a:r>
              <a:rPr lang="zh-CN" altLang="en-US" dirty="0"/>
              <a:t>机关上移一小格，防止小球被卡死时下落到下一层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●</a:t>
            </a:r>
            <a:r>
              <a:rPr lang="en-US" altLang="zh-CN" dirty="0"/>
              <a:t>12</a:t>
            </a:r>
            <a:r>
              <a:rPr lang="zh-CN" altLang="en-US" dirty="0"/>
              <a:t>夹缝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机关</a:t>
            </a:r>
            <a:r>
              <a:rPr lang="en-US" altLang="zh-CN" dirty="0"/>
              <a:t>2</a:t>
            </a:r>
            <a:r>
              <a:rPr lang="zh-CN" altLang="en-US" dirty="0"/>
              <a:t>改为</a:t>
            </a:r>
            <a:r>
              <a:rPr lang="en-US" altLang="zh-CN" dirty="0"/>
              <a:t>2</a:t>
            </a:r>
            <a:r>
              <a:rPr lang="zh-CN" altLang="en-US" dirty="0"/>
              <a:t>层位置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051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13396FA-321A-B107-A3E9-A130EAD0B699}"/>
              </a:ext>
            </a:extLst>
          </p:cNvPr>
          <p:cNvSpPr/>
          <p:nvPr/>
        </p:nvSpPr>
        <p:spPr>
          <a:xfrm>
            <a:off x="10358332" y="1405532"/>
            <a:ext cx="1176462" cy="433885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C87E4D8-24F2-986D-9985-6B6FCBB2B227}"/>
              </a:ext>
            </a:extLst>
          </p:cNvPr>
          <p:cNvSpPr/>
          <p:nvPr/>
        </p:nvSpPr>
        <p:spPr>
          <a:xfrm>
            <a:off x="11546472" y="1574299"/>
            <a:ext cx="353183" cy="260392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57AAB9A-9D68-BC0B-4A0B-4B84061FBAAA}"/>
              </a:ext>
            </a:extLst>
          </p:cNvPr>
          <p:cNvSpPr/>
          <p:nvPr/>
        </p:nvSpPr>
        <p:spPr>
          <a:xfrm>
            <a:off x="9603442" y="1227732"/>
            <a:ext cx="673100" cy="651933"/>
          </a:xfrm>
          <a:prstGeom prst="ellipse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F5DDA48-82EA-E8C0-A8AA-195FB28DDFD3}"/>
              </a:ext>
            </a:extLst>
          </p:cNvPr>
          <p:cNvSpPr/>
          <p:nvPr/>
        </p:nvSpPr>
        <p:spPr>
          <a:xfrm>
            <a:off x="11570663" y="1408162"/>
            <a:ext cx="304800" cy="296333"/>
          </a:xfrm>
          <a:prstGeom prst="ellipse">
            <a:avLst/>
          </a:prstGeom>
          <a:solidFill>
            <a:srgbClr val="7030A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38E1CD-0706-8523-2039-D6955B2AFE3E}"/>
              </a:ext>
            </a:extLst>
          </p:cNvPr>
          <p:cNvSpPr txBox="1"/>
          <p:nvPr/>
        </p:nvSpPr>
        <p:spPr>
          <a:xfrm>
            <a:off x="510363" y="563526"/>
            <a:ext cx="98308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push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机关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阻挡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铺平。开启机关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后，才能到达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横吸中站。开启机关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后，横吸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的小球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双开路闸机。开启机关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后，开启道路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，阻隔道路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●butt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机关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阻挡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铺平。离开机关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后，限时到达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倒计时机制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横吸中站。长按机关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时，横吸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的小球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多层电梯。长按机关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时，既可以使用顶，也可以使用底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●机关谜题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选择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顺序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1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BEB0FBB-8386-0811-7E11-AB75B21FA933}"/>
              </a:ext>
            </a:extLst>
          </p:cNvPr>
          <p:cNvSpPr/>
          <p:nvPr/>
        </p:nvSpPr>
        <p:spPr>
          <a:xfrm>
            <a:off x="10580673" y="3114292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8A5F19-65FB-2FF1-2B2E-D095676334B6}"/>
              </a:ext>
            </a:extLst>
          </p:cNvPr>
          <p:cNvSpPr/>
          <p:nvPr/>
        </p:nvSpPr>
        <p:spPr>
          <a:xfrm>
            <a:off x="11216339" y="2950408"/>
            <a:ext cx="338222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A72CF8-A39D-BBE9-BED8-C386EF3EF014}"/>
              </a:ext>
            </a:extLst>
          </p:cNvPr>
          <p:cNvSpPr/>
          <p:nvPr/>
        </p:nvSpPr>
        <p:spPr>
          <a:xfrm>
            <a:off x="10526379" y="3302330"/>
            <a:ext cx="673100" cy="651933"/>
          </a:xfrm>
          <a:prstGeom prst="ellipse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81D57A1-764C-47E1-AE8E-DB3E43CB11A1}"/>
              </a:ext>
            </a:extLst>
          </p:cNvPr>
          <p:cNvSpPr/>
          <p:nvPr/>
        </p:nvSpPr>
        <p:spPr>
          <a:xfrm>
            <a:off x="10726404" y="2817959"/>
            <a:ext cx="304800" cy="296333"/>
          </a:xfrm>
          <a:prstGeom prst="ellipse">
            <a:avLst/>
          </a:prstGeom>
          <a:solidFill>
            <a:srgbClr val="7030A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ACFB13-424B-D1F0-76B2-E314D38B5626}"/>
              </a:ext>
            </a:extLst>
          </p:cNvPr>
          <p:cNvSpPr txBox="1"/>
          <p:nvPr/>
        </p:nvSpPr>
        <p:spPr>
          <a:xfrm>
            <a:off x="510363" y="563526"/>
            <a:ext cx="98308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●短横板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分离双球。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●长横版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多层楼梯。反复回走，防止另一个球坠崖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●橡皮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单向阻挡。让另一个球自由左右移动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多卡槽阻挡。让另一个球自由跳跃一次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橡皮囚笼。让另一个球自由移动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纵吸前进阻挡。让双球同时跳跃才能继续保持纵吸状态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●机关箱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移动交互。指定位置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通常是机关上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开启机关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后，才能到达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993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184652" y="1843139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106532" y="4512193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云形 19">
            <a:extLst>
              <a:ext uri="{FF2B5EF4-FFF2-40B4-BE49-F238E27FC236}">
                <a16:creationId xmlns:a16="http://schemas.microsoft.com/office/drawing/2014/main" id="{63B00BFD-A402-6517-DDE8-137B74DB1874}"/>
              </a:ext>
            </a:extLst>
          </p:cNvPr>
          <p:cNvSpPr/>
          <p:nvPr/>
        </p:nvSpPr>
        <p:spPr>
          <a:xfrm>
            <a:off x="106532" y="6326372"/>
            <a:ext cx="12181692" cy="53162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530383E-A731-40AD-8D2F-D5B0446AF2FB}"/>
              </a:ext>
            </a:extLst>
          </p:cNvPr>
          <p:cNvSpPr/>
          <p:nvPr/>
        </p:nvSpPr>
        <p:spPr>
          <a:xfrm>
            <a:off x="4912648" y="4241299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D0F78EB-E898-4CFF-9A04-E427BEC529EC}"/>
              </a:ext>
            </a:extLst>
          </p:cNvPr>
          <p:cNvSpPr/>
          <p:nvPr/>
        </p:nvSpPr>
        <p:spPr>
          <a:xfrm>
            <a:off x="2814513" y="3619745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4C46AC6-9168-4FF1-986A-19D7B383986D}"/>
              </a:ext>
            </a:extLst>
          </p:cNvPr>
          <p:cNvCxnSpPr>
            <a:cxnSpLocks/>
          </p:cNvCxnSpPr>
          <p:nvPr/>
        </p:nvCxnSpPr>
        <p:spPr>
          <a:xfrm flipH="1" flipV="1">
            <a:off x="3217931" y="3147798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3D27509-4364-43E9-BE77-3241A28B525B}"/>
              </a:ext>
            </a:extLst>
          </p:cNvPr>
          <p:cNvSpPr/>
          <p:nvPr/>
        </p:nvSpPr>
        <p:spPr>
          <a:xfrm>
            <a:off x="7018831" y="5027520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960BFE3-A199-415F-9348-AC2BAA5488AC}"/>
              </a:ext>
            </a:extLst>
          </p:cNvPr>
          <p:cNvSpPr/>
          <p:nvPr/>
        </p:nvSpPr>
        <p:spPr>
          <a:xfrm>
            <a:off x="9336101" y="5735783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01BE245-226F-4213-955A-B208EB9C3A2F}"/>
              </a:ext>
            </a:extLst>
          </p:cNvPr>
          <p:cNvCxnSpPr>
            <a:cxnSpLocks/>
          </p:cNvCxnSpPr>
          <p:nvPr/>
        </p:nvCxnSpPr>
        <p:spPr>
          <a:xfrm flipH="1" flipV="1">
            <a:off x="5252347" y="3775729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C2B7AB8-F66B-486E-96E1-D3C0BC43756D}"/>
              </a:ext>
            </a:extLst>
          </p:cNvPr>
          <p:cNvCxnSpPr>
            <a:cxnSpLocks/>
          </p:cNvCxnSpPr>
          <p:nvPr/>
        </p:nvCxnSpPr>
        <p:spPr>
          <a:xfrm flipH="1" flipV="1">
            <a:off x="7507275" y="4550725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8FE1558-5424-4002-9313-F98C264BB2B8}"/>
              </a:ext>
            </a:extLst>
          </p:cNvPr>
          <p:cNvSpPr/>
          <p:nvPr/>
        </p:nvSpPr>
        <p:spPr>
          <a:xfrm rot="5400000">
            <a:off x="1197243" y="1596741"/>
            <a:ext cx="224423" cy="26189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D8E2430-32E5-41B9-89DA-258C62EEC837}"/>
              </a:ext>
            </a:extLst>
          </p:cNvPr>
          <p:cNvSpPr/>
          <p:nvPr/>
        </p:nvSpPr>
        <p:spPr>
          <a:xfrm>
            <a:off x="-1" y="5476256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D372A4A-AE01-4FDE-8BAA-0CEAC7F03D50}"/>
              </a:ext>
            </a:extLst>
          </p:cNvPr>
          <p:cNvSpPr/>
          <p:nvPr/>
        </p:nvSpPr>
        <p:spPr>
          <a:xfrm>
            <a:off x="1183205" y="347741"/>
            <a:ext cx="9825590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69365D-A683-4E67-AD3E-52A8F8259381}"/>
              </a:ext>
            </a:extLst>
          </p:cNvPr>
          <p:cNvSpPr/>
          <p:nvPr/>
        </p:nvSpPr>
        <p:spPr>
          <a:xfrm>
            <a:off x="1728399" y="535779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78CCAFD-54E7-4B60-9396-EE32CBB4D8C6}"/>
              </a:ext>
            </a:extLst>
          </p:cNvPr>
          <p:cNvSpPr/>
          <p:nvPr/>
        </p:nvSpPr>
        <p:spPr>
          <a:xfrm>
            <a:off x="2106827" y="761315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1ECA204-68C7-4042-ABA8-D9982ABCAC6C}"/>
              </a:ext>
            </a:extLst>
          </p:cNvPr>
          <p:cNvSpPr/>
          <p:nvPr/>
        </p:nvSpPr>
        <p:spPr>
          <a:xfrm>
            <a:off x="2484175" y="535779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84A17E0-65BD-46AE-9F27-EC3C1EAFBA7C}"/>
              </a:ext>
            </a:extLst>
          </p:cNvPr>
          <p:cNvSpPr/>
          <p:nvPr/>
        </p:nvSpPr>
        <p:spPr>
          <a:xfrm>
            <a:off x="2862603" y="761315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1CC7A5-3A9A-441B-86C0-405A1410078D}"/>
              </a:ext>
            </a:extLst>
          </p:cNvPr>
          <p:cNvSpPr/>
          <p:nvPr/>
        </p:nvSpPr>
        <p:spPr>
          <a:xfrm>
            <a:off x="3239951" y="535779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21048F6-7CA8-4172-8001-0F0342A9E997}"/>
              </a:ext>
            </a:extLst>
          </p:cNvPr>
          <p:cNvSpPr/>
          <p:nvPr/>
        </p:nvSpPr>
        <p:spPr>
          <a:xfrm>
            <a:off x="3618379" y="761315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05A889D-E8BC-468B-87B6-7A9230B1A777}"/>
              </a:ext>
            </a:extLst>
          </p:cNvPr>
          <p:cNvSpPr/>
          <p:nvPr/>
        </p:nvSpPr>
        <p:spPr>
          <a:xfrm>
            <a:off x="3995727" y="535779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FC4EBBD-AAC9-4DF3-B599-E99EB45EF633}"/>
              </a:ext>
            </a:extLst>
          </p:cNvPr>
          <p:cNvSpPr/>
          <p:nvPr/>
        </p:nvSpPr>
        <p:spPr>
          <a:xfrm>
            <a:off x="4374155" y="761315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82503D5-8C15-4408-84E9-3D4B98D5F8E0}"/>
              </a:ext>
            </a:extLst>
          </p:cNvPr>
          <p:cNvSpPr/>
          <p:nvPr/>
        </p:nvSpPr>
        <p:spPr>
          <a:xfrm>
            <a:off x="4751503" y="535779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610CF29-FF14-4D73-8FC4-23B1249127CF}"/>
              </a:ext>
            </a:extLst>
          </p:cNvPr>
          <p:cNvSpPr/>
          <p:nvPr/>
        </p:nvSpPr>
        <p:spPr>
          <a:xfrm>
            <a:off x="5129931" y="761315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0372F96-81EF-442E-83B7-69143DA21B21}"/>
              </a:ext>
            </a:extLst>
          </p:cNvPr>
          <p:cNvSpPr/>
          <p:nvPr/>
        </p:nvSpPr>
        <p:spPr>
          <a:xfrm>
            <a:off x="5507279" y="535779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8F83AD1-894A-4174-BB7F-3D27368C2CDE}"/>
              </a:ext>
            </a:extLst>
          </p:cNvPr>
          <p:cNvSpPr/>
          <p:nvPr/>
        </p:nvSpPr>
        <p:spPr>
          <a:xfrm>
            <a:off x="5885707" y="761315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421B3AF-3711-4F55-AF67-B5A9D1C09951}"/>
              </a:ext>
            </a:extLst>
          </p:cNvPr>
          <p:cNvSpPr/>
          <p:nvPr/>
        </p:nvSpPr>
        <p:spPr>
          <a:xfrm>
            <a:off x="6263055" y="535779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AEF68784-8B01-43AD-89A7-15AE1883E2E3}"/>
              </a:ext>
            </a:extLst>
          </p:cNvPr>
          <p:cNvSpPr/>
          <p:nvPr/>
        </p:nvSpPr>
        <p:spPr>
          <a:xfrm>
            <a:off x="6641483" y="761315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164086D-0E7C-4851-A656-011BC0258755}"/>
              </a:ext>
            </a:extLst>
          </p:cNvPr>
          <p:cNvSpPr/>
          <p:nvPr/>
        </p:nvSpPr>
        <p:spPr>
          <a:xfrm>
            <a:off x="7018831" y="535779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B8E6F5E-C858-44E5-A8D6-57CD37FF0384}"/>
              </a:ext>
            </a:extLst>
          </p:cNvPr>
          <p:cNvSpPr/>
          <p:nvPr/>
        </p:nvSpPr>
        <p:spPr>
          <a:xfrm>
            <a:off x="7397259" y="761315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06A9362-A63B-4477-8B00-1D14612FBE70}"/>
              </a:ext>
            </a:extLst>
          </p:cNvPr>
          <p:cNvSpPr/>
          <p:nvPr/>
        </p:nvSpPr>
        <p:spPr>
          <a:xfrm>
            <a:off x="7774607" y="535779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EE015C-9E03-4034-8796-1DD3A765BD56}"/>
              </a:ext>
            </a:extLst>
          </p:cNvPr>
          <p:cNvSpPr/>
          <p:nvPr/>
        </p:nvSpPr>
        <p:spPr>
          <a:xfrm>
            <a:off x="8153035" y="761315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0A71543-509E-469D-904A-125DAA9FBBAE}"/>
              </a:ext>
            </a:extLst>
          </p:cNvPr>
          <p:cNvSpPr/>
          <p:nvPr/>
        </p:nvSpPr>
        <p:spPr>
          <a:xfrm>
            <a:off x="8530383" y="535779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C387593-1AC5-4479-86FA-82BA439FAA07}"/>
              </a:ext>
            </a:extLst>
          </p:cNvPr>
          <p:cNvSpPr/>
          <p:nvPr/>
        </p:nvSpPr>
        <p:spPr>
          <a:xfrm>
            <a:off x="8908811" y="761315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2419D8F-846B-4E7B-9EB3-6E34EF70780A}"/>
              </a:ext>
            </a:extLst>
          </p:cNvPr>
          <p:cNvSpPr/>
          <p:nvPr/>
        </p:nvSpPr>
        <p:spPr>
          <a:xfrm>
            <a:off x="9286159" y="535779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B0FFFC8-B1EC-4AE6-A89B-24BEC3C1871E}"/>
              </a:ext>
            </a:extLst>
          </p:cNvPr>
          <p:cNvSpPr/>
          <p:nvPr/>
        </p:nvSpPr>
        <p:spPr>
          <a:xfrm>
            <a:off x="9664587" y="761315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788CDE2-BA02-45EF-A1BF-09201071B2EE}"/>
              </a:ext>
            </a:extLst>
          </p:cNvPr>
          <p:cNvSpPr/>
          <p:nvPr/>
        </p:nvSpPr>
        <p:spPr>
          <a:xfrm>
            <a:off x="10041935" y="535779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68AF113-5B8D-416C-979C-EF9EB63416F9}"/>
              </a:ext>
            </a:extLst>
          </p:cNvPr>
          <p:cNvSpPr/>
          <p:nvPr/>
        </p:nvSpPr>
        <p:spPr>
          <a:xfrm>
            <a:off x="10420363" y="761315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1F43B3D-2467-4231-A166-A9326D4AC84D}"/>
              </a:ext>
            </a:extLst>
          </p:cNvPr>
          <p:cNvSpPr/>
          <p:nvPr/>
        </p:nvSpPr>
        <p:spPr>
          <a:xfrm rot="5400000">
            <a:off x="3507077" y="1150231"/>
            <a:ext cx="224423" cy="16095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00E84D8-2699-49C3-BC6A-3B0A6532E6B4}"/>
              </a:ext>
            </a:extLst>
          </p:cNvPr>
          <p:cNvSpPr/>
          <p:nvPr/>
        </p:nvSpPr>
        <p:spPr>
          <a:xfrm rot="5400000">
            <a:off x="5610701" y="336822"/>
            <a:ext cx="224423" cy="16095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B06D8AF-F4CB-4C39-9701-B4E1436223FA}"/>
              </a:ext>
            </a:extLst>
          </p:cNvPr>
          <p:cNvSpPr/>
          <p:nvPr/>
        </p:nvSpPr>
        <p:spPr>
          <a:xfrm rot="5400000">
            <a:off x="7711765" y="1150231"/>
            <a:ext cx="224423" cy="16095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7D692FF-8C97-4F09-BAE6-380973A17773}"/>
              </a:ext>
            </a:extLst>
          </p:cNvPr>
          <p:cNvCxnSpPr>
            <a:cxnSpLocks/>
          </p:cNvCxnSpPr>
          <p:nvPr/>
        </p:nvCxnSpPr>
        <p:spPr>
          <a:xfrm flipH="1" flipV="1">
            <a:off x="9751847" y="5241243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6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4268522" y="160354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6828269" y="1353717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A17F1A-7F01-10E5-5ECE-73EB7457335B}"/>
              </a:ext>
            </a:extLst>
          </p:cNvPr>
          <p:cNvSpPr/>
          <p:nvPr/>
        </p:nvSpPr>
        <p:spPr>
          <a:xfrm>
            <a:off x="3761883" y="1124954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7C317C-F92F-A8B4-EAEB-CD63BA5309E1}"/>
              </a:ext>
            </a:extLst>
          </p:cNvPr>
          <p:cNvCxnSpPr>
            <a:cxnSpLocks/>
          </p:cNvCxnSpPr>
          <p:nvPr/>
        </p:nvCxnSpPr>
        <p:spPr>
          <a:xfrm flipH="1" flipV="1">
            <a:off x="1770153" y="3352331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71147AC-0E74-4C44-B43F-2D920A487033}"/>
              </a:ext>
            </a:extLst>
          </p:cNvPr>
          <p:cNvSpPr/>
          <p:nvPr/>
        </p:nvSpPr>
        <p:spPr>
          <a:xfrm>
            <a:off x="6420168" y="1124954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254C375-5C1F-4895-B1B2-719CC22EE764}"/>
              </a:ext>
            </a:extLst>
          </p:cNvPr>
          <p:cNvSpPr/>
          <p:nvPr/>
        </p:nvSpPr>
        <p:spPr>
          <a:xfrm rot="5400000">
            <a:off x="4770395" y="1709598"/>
            <a:ext cx="1050729" cy="2575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BC84F92-7D6B-4836-B2E3-BF30B4673A28}"/>
              </a:ext>
            </a:extLst>
          </p:cNvPr>
          <p:cNvSpPr/>
          <p:nvPr/>
        </p:nvSpPr>
        <p:spPr>
          <a:xfrm rot="5400000">
            <a:off x="6023564" y="1709597"/>
            <a:ext cx="1050728" cy="2575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30F4745-8D8C-41DB-984F-E0F50DDDE70F}"/>
              </a:ext>
            </a:extLst>
          </p:cNvPr>
          <p:cNvSpPr/>
          <p:nvPr/>
        </p:nvSpPr>
        <p:spPr>
          <a:xfrm rot="5400000">
            <a:off x="4770395" y="3414612"/>
            <a:ext cx="1050729" cy="2575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DDACE7D-9B84-4234-A47B-14C816A8DC17}"/>
              </a:ext>
            </a:extLst>
          </p:cNvPr>
          <p:cNvSpPr/>
          <p:nvPr/>
        </p:nvSpPr>
        <p:spPr>
          <a:xfrm rot="5400000">
            <a:off x="6023564" y="3414611"/>
            <a:ext cx="1050728" cy="2575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786C87B-496A-41AF-B070-DEB70FD70610}"/>
              </a:ext>
            </a:extLst>
          </p:cNvPr>
          <p:cNvSpPr/>
          <p:nvPr/>
        </p:nvSpPr>
        <p:spPr>
          <a:xfrm rot="5400000">
            <a:off x="4768749" y="5580268"/>
            <a:ext cx="1050729" cy="2575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0BCCBA6-DCD4-419D-8485-27F5E90AE4D0}"/>
              </a:ext>
            </a:extLst>
          </p:cNvPr>
          <p:cNvSpPr/>
          <p:nvPr/>
        </p:nvSpPr>
        <p:spPr>
          <a:xfrm rot="5400000">
            <a:off x="6021918" y="5580267"/>
            <a:ext cx="1050728" cy="2575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AF467F6-CBC0-42EB-BFC1-3F9AC0E58873}"/>
              </a:ext>
            </a:extLst>
          </p:cNvPr>
          <p:cNvSpPr/>
          <p:nvPr/>
        </p:nvSpPr>
        <p:spPr>
          <a:xfrm>
            <a:off x="6676042" y="5186256"/>
            <a:ext cx="3869213" cy="2252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7942521-5A63-42BD-A7DE-FDB7983DB01D}"/>
              </a:ext>
            </a:extLst>
          </p:cNvPr>
          <p:cNvSpPr/>
          <p:nvPr/>
        </p:nvSpPr>
        <p:spPr>
          <a:xfrm rot="10800000">
            <a:off x="7841684" y="1312992"/>
            <a:ext cx="188038" cy="1049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0C2852F-E921-47FF-8B97-F7BF13F85BBC}"/>
              </a:ext>
            </a:extLst>
          </p:cNvPr>
          <p:cNvSpPr/>
          <p:nvPr/>
        </p:nvSpPr>
        <p:spPr>
          <a:xfrm>
            <a:off x="1296140" y="3843507"/>
            <a:ext cx="3869213" cy="2252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3B136D4-90C8-4E84-B4E6-71C07C4F6196}"/>
              </a:ext>
            </a:extLst>
          </p:cNvPr>
          <p:cNvSpPr/>
          <p:nvPr/>
        </p:nvSpPr>
        <p:spPr>
          <a:xfrm>
            <a:off x="6676041" y="3832285"/>
            <a:ext cx="3869213" cy="2252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C0A4FF7-B2B5-4FB1-8C36-2F4099E0A9F3}"/>
              </a:ext>
            </a:extLst>
          </p:cNvPr>
          <p:cNvSpPr/>
          <p:nvPr/>
        </p:nvSpPr>
        <p:spPr>
          <a:xfrm>
            <a:off x="1296139" y="5186256"/>
            <a:ext cx="3869213" cy="2252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495DEB5-65BB-47AF-BB98-4B50D887F324}"/>
              </a:ext>
            </a:extLst>
          </p:cNvPr>
          <p:cNvSpPr/>
          <p:nvPr/>
        </p:nvSpPr>
        <p:spPr>
          <a:xfrm rot="5400000">
            <a:off x="7164843" y="641763"/>
            <a:ext cx="188038" cy="11656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C563D1-20FD-48BE-AB44-A20FC92F4F1C}"/>
              </a:ext>
            </a:extLst>
          </p:cNvPr>
          <p:cNvCxnSpPr>
            <a:cxnSpLocks/>
          </p:cNvCxnSpPr>
          <p:nvPr/>
        </p:nvCxnSpPr>
        <p:spPr>
          <a:xfrm flipH="1" flipV="1">
            <a:off x="9342806" y="4680384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云形 41">
            <a:extLst>
              <a:ext uri="{FF2B5EF4-FFF2-40B4-BE49-F238E27FC236}">
                <a16:creationId xmlns:a16="http://schemas.microsoft.com/office/drawing/2014/main" id="{FACA0AFE-24D6-4023-8A20-3A032BDB11B6}"/>
              </a:ext>
            </a:extLst>
          </p:cNvPr>
          <p:cNvSpPr/>
          <p:nvPr/>
        </p:nvSpPr>
        <p:spPr>
          <a:xfrm>
            <a:off x="10308" y="6584199"/>
            <a:ext cx="12181692" cy="53162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9856877-DA12-4191-9B75-F78A2B1A2D9C}"/>
              </a:ext>
            </a:extLst>
          </p:cNvPr>
          <p:cNvSpPr/>
          <p:nvPr/>
        </p:nvSpPr>
        <p:spPr>
          <a:xfrm>
            <a:off x="5416719" y="6236437"/>
            <a:ext cx="1001803" cy="252461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B47CDAB-9E0A-455E-88C2-3961C16AFFAC}"/>
              </a:ext>
            </a:extLst>
          </p:cNvPr>
          <p:cNvGrpSpPr/>
          <p:nvPr/>
        </p:nvGrpSpPr>
        <p:grpSpPr>
          <a:xfrm>
            <a:off x="6903647" y="224974"/>
            <a:ext cx="642596" cy="879505"/>
            <a:chOff x="7869880" y="396097"/>
            <a:chExt cx="642596" cy="87950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B40C5FD-EFCE-4DFF-A3F4-D5381C755C99}"/>
                </a:ext>
              </a:extLst>
            </p:cNvPr>
            <p:cNvSpPr/>
            <p:nvPr/>
          </p:nvSpPr>
          <p:spPr>
            <a:xfrm>
              <a:off x="8000076" y="396097"/>
              <a:ext cx="382203" cy="25246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21727523-C447-43FE-B6A8-159BEAECCA4F}"/>
                </a:ext>
              </a:extLst>
            </p:cNvPr>
            <p:cNvSpPr/>
            <p:nvPr/>
          </p:nvSpPr>
          <p:spPr>
            <a:xfrm>
              <a:off x="7869880" y="648559"/>
              <a:ext cx="642596" cy="62704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86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0" y="23118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4988757" y="4933507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F88E61-36CD-F9E2-110B-A499523846E5}"/>
              </a:ext>
            </a:extLst>
          </p:cNvPr>
          <p:cNvSpPr/>
          <p:nvPr/>
        </p:nvSpPr>
        <p:spPr>
          <a:xfrm>
            <a:off x="0" y="1054782"/>
            <a:ext cx="4984497" cy="2358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8DC08E-9370-A62E-E223-2C075C701CCC}"/>
              </a:ext>
            </a:extLst>
          </p:cNvPr>
          <p:cNvGrpSpPr/>
          <p:nvPr/>
        </p:nvGrpSpPr>
        <p:grpSpPr>
          <a:xfrm>
            <a:off x="2127221" y="359476"/>
            <a:ext cx="575146" cy="653608"/>
            <a:chOff x="3125957" y="3695241"/>
            <a:chExt cx="575146" cy="653608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97C317C-F92F-A8B4-EAEB-CD63BA5309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5957" y="3695241"/>
              <a:ext cx="465078" cy="46557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FD67E5C-CFCD-7043-4FA5-2C18CD03311C}"/>
                </a:ext>
              </a:extLst>
            </p:cNvPr>
            <p:cNvSpPr/>
            <p:nvPr/>
          </p:nvSpPr>
          <p:spPr>
            <a:xfrm>
              <a:off x="3216603" y="4160811"/>
              <a:ext cx="484500" cy="1880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0B741F-4947-1087-DAD8-B13EEC25DE8E}"/>
              </a:ext>
            </a:extLst>
          </p:cNvPr>
          <p:cNvSpPr/>
          <p:nvPr/>
        </p:nvSpPr>
        <p:spPr>
          <a:xfrm rot="3457046" flipV="1">
            <a:off x="3789324" y="2939435"/>
            <a:ext cx="4508522" cy="18930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2A3550E-AE92-219B-276F-FCE8884AC02F}"/>
              </a:ext>
            </a:extLst>
          </p:cNvPr>
          <p:cNvSpPr/>
          <p:nvPr/>
        </p:nvSpPr>
        <p:spPr>
          <a:xfrm>
            <a:off x="7330834" y="4800448"/>
            <a:ext cx="484500" cy="1880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935508-0B4F-DF51-CAE0-318B57BBDCFB}"/>
              </a:ext>
            </a:extLst>
          </p:cNvPr>
          <p:cNvSpPr/>
          <p:nvPr/>
        </p:nvSpPr>
        <p:spPr>
          <a:xfrm>
            <a:off x="8343014" y="5762847"/>
            <a:ext cx="1694121" cy="3610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A088275-0F1D-96B3-6FF2-BC0DB97E1BC0}"/>
              </a:ext>
            </a:extLst>
          </p:cNvPr>
          <p:cNvSpPr/>
          <p:nvPr/>
        </p:nvSpPr>
        <p:spPr>
          <a:xfrm>
            <a:off x="4861167" y="5831083"/>
            <a:ext cx="1084521" cy="2676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07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1053740" y="5725663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9972370" y="5776569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A17F1A-7F01-10E5-5ECE-73EB7457335B}"/>
              </a:ext>
            </a:extLst>
          </p:cNvPr>
          <p:cNvSpPr/>
          <p:nvPr/>
        </p:nvSpPr>
        <p:spPr>
          <a:xfrm>
            <a:off x="3198457" y="5484805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80A9FA-CBAB-4D14-10BE-CA3CE009CDA5}"/>
              </a:ext>
            </a:extLst>
          </p:cNvPr>
          <p:cNvSpPr/>
          <p:nvPr/>
        </p:nvSpPr>
        <p:spPr>
          <a:xfrm>
            <a:off x="5994991" y="911388"/>
            <a:ext cx="202019" cy="58134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7C317C-F92F-A8B4-EAEB-CD63BA5309E1}"/>
              </a:ext>
            </a:extLst>
          </p:cNvPr>
          <p:cNvCxnSpPr>
            <a:cxnSpLocks/>
          </p:cNvCxnSpPr>
          <p:nvPr/>
        </p:nvCxnSpPr>
        <p:spPr>
          <a:xfrm flipH="1" flipV="1">
            <a:off x="3538156" y="5019235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3A799E-F9FA-DA14-FA55-7479A8CE4A39}"/>
              </a:ext>
            </a:extLst>
          </p:cNvPr>
          <p:cNvSpPr/>
          <p:nvPr/>
        </p:nvSpPr>
        <p:spPr>
          <a:xfrm>
            <a:off x="1910170" y="6442574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C9AFCC-60E0-F383-539D-A0FC6F2FB195}"/>
              </a:ext>
            </a:extLst>
          </p:cNvPr>
          <p:cNvSpPr/>
          <p:nvPr/>
        </p:nvSpPr>
        <p:spPr>
          <a:xfrm>
            <a:off x="3198457" y="3554406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80C2B43-C2FC-8711-D6F3-0B97BD86BE2E}"/>
              </a:ext>
            </a:extLst>
          </p:cNvPr>
          <p:cNvSpPr/>
          <p:nvPr/>
        </p:nvSpPr>
        <p:spPr>
          <a:xfrm>
            <a:off x="3621031" y="3295835"/>
            <a:ext cx="382203" cy="2524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A621A3A-2871-9DCA-9C8C-C37446EFA2D5}"/>
              </a:ext>
            </a:extLst>
          </p:cNvPr>
          <p:cNvSpPr/>
          <p:nvPr/>
        </p:nvSpPr>
        <p:spPr>
          <a:xfrm rot="5400000">
            <a:off x="8803365" y="5484805"/>
            <a:ext cx="1609554" cy="1880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550D8BD-9586-1845-983F-77CD3EA0A533}"/>
              </a:ext>
            </a:extLst>
          </p:cNvPr>
          <p:cNvSpPr/>
          <p:nvPr/>
        </p:nvSpPr>
        <p:spPr>
          <a:xfrm>
            <a:off x="9417041" y="6442574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602E17-03F3-43F8-BEAD-7C34B255099E}"/>
              </a:ext>
            </a:extLst>
          </p:cNvPr>
          <p:cNvSpPr/>
          <p:nvPr/>
        </p:nvSpPr>
        <p:spPr>
          <a:xfrm>
            <a:off x="0" y="6695035"/>
            <a:ext cx="1219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B5CFF9-3525-4057-80CB-F11AC5C40495}"/>
              </a:ext>
            </a:extLst>
          </p:cNvPr>
          <p:cNvSpPr txBox="1"/>
          <p:nvPr/>
        </p:nvSpPr>
        <p:spPr>
          <a:xfrm>
            <a:off x="11387223" y="0"/>
            <a:ext cx="16095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9003A8-480A-4D35-899A-79F506CBA8C6}"/>
              </a:ext>
            </a:extLst>
          </p:cNvPr>
          <p:cNvSpPr txBox="1"/>
          <p:nvPr/>
        </p:nvSpPr>
        <p:spPr>
          <a:xfrm>
            <a:off x="11457677" y="1479953"/>
            <a:ext cx="649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大小顶球</a:t>
            </a:r>
            <a:endParaRPr lang="en-US" altLang="zh-CN" sz="2800" b="1" dirty="0">
              <a:solidFill>
                <a:schemeClr val="accent2"/>
              </a:solidFill>
              <a:latin typeface="三极泼墨体" panose="00000500000000000000" pitchFamily="2" charset="-122"/>
              <a:ea typeface="三极泼墨体" panose="000005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B55B2F4-7C9A-4B20-9696-E7A7E661E8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8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35C3DE-0740-4199-9311-1700ED410479}"/>
              </a:ext>
            </a:extLst>
          </p:cNvPr>
          <p:cNvSpPr txBox="1"/>
          <p:nvPr/>
        </p:nvSpPr>
        <p:spPr>
          <a:xfrm>
            <a:off x="352302" y="218290"/>
            <a:ext cx="10913461" cy="511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观察玩家的游戏过程中，我注意到新手关卡的教学环节存在一些问题。尽管玩家能够轻松掌握小顶和机关的操作，但对于大顶和吸力技能，即使经过教学，玩家在后续关卡中仍可能遗忘。分析原因，我发现跳跃（小顶）和机关操作是游戏中常见的元素，而我的特色玩法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横吸和纵吸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在教学中并未得到足够的强调。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为了解决这一问题，我更改了新手教学的分布，并在单一关卡中多次重复使用，以加强玩家的刻意练习，前三关教学关如下：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●掌握顶、拉动机关和推动机关的操作。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●学习并练习纵吸技能。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●学习并练习横吸技能。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78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442120" y="3269890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10972553" y="3388816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A17F1A-7F01-10E5-5ECE-73EB7457335B}"/>
              </a:ext>
            </a:extLst>
          </p:cNvPr>
          <p:cNvSpPr/>
          <p:nvPr/>
        </p:nvSpPr>
        <p:spPr>
          <a:xfrm>
            <a:off x="-4881" y="4262028"/>
            <a:ext cx="35080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B5EEA03-82AE-4F2A-80EC-EA57C7F78486}"/>
              </a:ext>
            </a:extLst>
          </p:cNvPr>
          <p:cNvSpPr/>
          <p:nvPr/>
        </p:nvSpPr>
        <p:spPr>
          <a:xfrm>
            <a:off x="2186462" y="4009567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933C66D-B1ED-443F-AD46-8C4C4886A774}"/>
              </a:ext>
            </a:extLst>
          </p:cNvPr>
          <p:cNvSpPr/>
          <p:nvPr/>
        </p:nvSpPr>
        <p:spPr>
          <a:xfrm rot="5400000">
            <a:off x="6146921" y="2211607"/>
            <a:ext cx="211036" cy="289896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9B12E32-A062-4C91-82A7-228232F63E99}"/>
              </a:ext>
            </a:extLst>
          </p:cNvPr>
          <p:cNvSpPr/>
          <p:nvPr/>
        </p:nvSpPr>
        <p:spPr>
          <a:xfrm>
            <a:off x="1562220" y="2157754"/>
            <a:ext cx="3240735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FE59A00-610A-4EDA-BD05-4903C228DC24}"/>
              </a:ext>
            </a:extLst>
          </p:cNvPr>
          <p:cNvSpPr/>
          <p:nvPr/>
        </p:nvSpPr>
        <p:spPr>
          <a:xfrm>
            <a:off x="8666320" y="4262028"/>
            <a:ext cx="35080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云形 29">
            <a:extLst>
              <a:ext uri="{FF2B5EF4-FFF2-40B4-BE49-F238E27FC236}">
                <a16:creationId xmlns:a16="http://schemas.microsoft.com/office/drawing/2014/main" id="{38BE8A9A-9BB8-4B5E-AAE9-9D166B9CBDF1}"/>
              </a:ext>
            </a:extLst>
          </p:cNvPr>
          <p:cNvSpPr/>
          <p:nvPr/>
        </p:nvSpPr>
        <p:spPr>
          <a:xfrm>
            <a:off x="175375" y="5338948"/>
            <a:ext cx="11907134" cy="53162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32827C3-CB6F-4BEC-AEA5-A041EEEA0CA4}"/>
              </a:ext>
            </a:extLst>
          </p:cNvPr>
          <p:cNvSpPr/>
          <p:nvPr/>
        </p:nvSpPr>
        <p:spPr>
          <a:xfrm rot="5400000">
            <a:off x="3995598" y="2965111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553D52E-4103-471F-BD09-1F7DED564203}"/>
              </a:ext>
            </a:extLst>
          </p:cNvPr>
          <p:cNvSpPr/>
          <p:nvPr/>
        </p:nvSpPr>
        <p:spPr>
          <a:xfrm rot="5400000">
            <a:off x="6983872" y="2965112"/>
            <a:ext cx="1362252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C30D44B-FE63-4FE5-A081-8A81E8643FAC}"/>
              </a:ext>
            </a:extLst>
          </p:cNvPr>
          <p:cNvSpPr/>
          <p:nvPr/>
        </p:nvSpPr>
        <p:spPr>
          <a:xfrm>
            <a:off x="7538767" y="2157754"/>
            <a:ext cx="3240735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C7B567B-7CDF-4A5C-B54C-B269E9187C81}"/>
              </a:ext>
            </a:extLst>
          </p:cNvPr>
          <p:cNvSpPr/>
          <p:nvPr/>
        </p:nvSpPr>
        <p:spPr>
          <a:xfrm>
            <a:off x="4407337" y="1896925"/>
            <a:ext cx="382203" cy="2524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568FCA8-A454-48F7-8F09-390443AE88FC}"/>
              </a:ext>
            </a:extLst>
          </p:cNvPr>
          <p:cNvCxnSpPr>
            <a:cxnSpLocks/>
          </p:cNvCxnSpPr>
          <p:nvPr/>
        </p:nvCxnSpPr>
        <p:spPr>
          <a:xfrm flipH="1" flipV="1">
            <a:off x="7791229" y="1664140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1ADB5AC-C9B3-4AD1-9085-845F4A1B2347}"/>
              </a:ext>
            </a:extLst>
          </p:cNvPr>
          <p:cNvSpPr/>
          <p:nvPr/>
        </p:nvSpPr>
        <p:spPr>
          <a:xfrm>
            <a:off x="9675826" y="2410215"/>
            <a:ext cx="230185" cy="13563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FF7BF42-C3C1-4908-A0CA-245148FFFC9B}"/>
              </a:ext>
            </a:extLst>
          </p:cNvPr>
          <p:cNvSpPr txBox="1"/>
          <p:nvPr/>
        </p:nvSpPr>
        <p:spPr>
          <a:xfrm>
            <a:off x="11457677" y="1479953"/>
            <a:ext cx="649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</a:defRPr>
            </a:lvl1pPr>
          </a:lstStyle>
          <a:p>
            <a:r>
              <a:rPr lang="zh-CN" altLang="en-US" dirty="0"/>
              <a:t>跨越彼岸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649AE2-FD80-482F-9C5D-D54A2BA8D8F6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1-3</a:t>
            </a:r>
          </a:p>
        </p:txBody>
      </p:sp>
    </p:spTree>
    <p:extLst>
      <p:ext uri="{BB962C8B-B14F-4D97-AF65-F5344CB8AC3E}">
        <p14:creationId xmlns:p14="http://schemas.microsoft.com/office/powerpoint/2010/main" val="383233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87536" y="5057133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10664594" y="3501440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107CD21-93F3-7790-FBD4-C6ACFFE93EC1}"/>
              </a:ext>
            </a:extLst>
          </p:cNvPr>
          <p:cNvSpPr/>
          <p:nvPr/>
        </p:nvSpPr>
        <p:spPr>
          <a:xfrm>
            <a:off x="5039219" y="3835203"/>
            <a:ext cx="2269068" cy="2065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1C12EEA-1513-31E1-8E3A-9A7484D6389C}"/>
              </a:ext>
            </a:extLst>
          </p:cNvPr>
          <p:cNvSpPr/>
          <p:nvPr/>
        </p:nvSpPr>
        <p:spPr>
          <a:xfrm>
            <a:off x="1360379" y="4330780"/>
            <a:ext cx="535124" cy="2137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6E1E56F-4D95-19DA-72F8-8A26EA9A1CD2}"/>
              </a:ext>
            </a:extLst>
          </p:cNvPr>
          <p:cNvSpPr/>
          <p:nvPr/>
        </p:nvSpPr>
        <p:spPr>
          <a:xfrm>
            <a:off x="1822953" y="4312855"/>
            <a:ext cx="5424852" cy="2472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E1257FF-1072-8383-D82F-44793A116FF7}"/>
              </a:ext>
            </a:extLst>
          </p:cNvPr>
          <p:cNvSpPr/>
          <p:nvPr/>
        </p:nvSpPr>
        <p:spPr>
          <a:xfrm rot="10800000">
            <a:off x="8011237" y="4345478"/>
            <a:ext cx="2049300" cy="182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EA85DEA-FA4D-D33C-E199-E13A13CB8CE7}"/>
              </a:ext>
            </a:extLst>
          </p:cNvPr>
          <p:cNvSpPr/>
          <p:nvPr/>
        </p:nvSpPr>
        <p:spPr>
          <a:xfrm rot="5400000">
            <a:off x="11157717" y="3721818"/>
            <a:ext cx="225589" cy="14435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5D11797-ECCA-DA55-2E4A-429BEE9FD71B}"/>
              </a:ext>
            </a:extLst>
          </p:cNvPr>
          <p:cNvCxnSpPr>
            <a:cxnSpLocks/>
          </p:cNvCxnSpPr>
          <p:nvPr/>
        </p:nvCxnSpPr>
        <p:spPr>
          <a:xfrm flipH="1" flipV="1">
            <a:off x="4224804" y="1303763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6B02F46-000C-36D9-34B6-BA0CB1B95CEA}"/>
              </a:ext>
            </a:extLst>
          </p:cNvPr>
          <p:cNvSpPr/>
          <p:nvPr/>
        </p:nvSpPr>
        <p:spPr>
          <a:xfrm>
            <a:off x="-39116" y="6066372"/>
            <a:ext cx="1340977" cy="2403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D2CFB2-AFC0-2BCA-9DD5-9FCBA9454EA9}"/>
              </a:ext>
            </a:extLst>
          </p:cNvPr>
          <p:cNvSpPr txBox="1"/>
          <p:nvPr/>
        </p:nvSpPr>
        <p:spPr>
          <a:xfrm>
            <a:off x="11352028" y="1396969"/>
            <a:ext cx="11766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+mn-cs"/>
              </a:rPr>
              <a:t>走迷宫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2BB8174-4DEE-B5E3-C107-2D38077D91C0}"/>
              </a:ext>
            </a:extLst>
          </p:cNvPr>
          <p:cNvSpPr/>
          <p:nvPr/>
        </p:nvSpPr>
        <p:spPr>
          <a:xfrm>
            <a:off x="2266710" y="3345774"/>
            <a:ext cx="5086655" cy="2392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A6A6FE6-9CA9-E6CE-1484-30F2E2E83630}"/>
              </a:ext>
            </a:extLst>
          </p:cNvPr>
          <p:cNvSpPr/>
          <p:nvPr/>
        </p:nvSpPr>
        <p:spPr>
          <a:xfrm>
            <a:off x="1824526" y="2243401"/>
            <a:ext cx="5086655" cy="2392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B8C255A-21F7-5B55-D3E9-5DC2EB1B314A}"/>
              </a:ext>
            </a:extLst>
          </p:cNvPr>
          <p:cNvSpPr/>
          <p:nvPr/>
        </p:nvSpPr>
        <p:spPr>
          <a:xfrm rot="5400000">
            <a:off x="765892" y="2815618"/>
            <a:ext cx="2218781" cy="1609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AB27A04-0CA3-818B-9597-5BC85F39AAF9}"/>
              </a:ext>
            </a:extLst>
          </p:cNvPr>
          <p:cNvSpPr/>
          <p:nvPr/>
        </p:nvSpPr>
        <p:spPr>
          <a:xfrm>
            <a:off x="1955736" y="3814996"/>
            <a:ext cx="2269068" cy="2065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EE7E684-4AE5-2982-1E71-AC21B58BAD7D}"/>
              </a:ext>
            </a:extLst>
          </p:cNvPr>
          <p:cNvSpPr/>
          <p:nvPr/>
        </p:nvSpPr>
        <p:spPr>
          <a:xfrm>
            <a:off x="5013987" y="2776341"/>
            <a:ext cx="2269068" cy="2065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5E126A-6EFE-2856-5F3C-72CB8F481852}"/>
              </a:ext>
            </a:extLst>
          </p:cNvPr>
          <p:cNvSpPr/>
          <p:nvPr/>
        </p:nvSpPr>
        <p:spPr>
          <a:xfrm>
            <a:off x="1930504" y="2756134"/>
            <a:ext cx="2269068" cy="2065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887219E-106B-09D0-B47D-8F1C35972871}"/>
              </a:ext>
            </a:extLst>
          </p:cNvPr>
          <p:cNvSpPr/>
          <p:nvPr/>
        </p:nvSpPr>
        <p:spPr>
          <a:xfrm>
            <a:off x="2266710" y="1786681"/>
            <a:ext cx="4981092" cy="2392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3BE7FE2-FB2B-1DFB-654E-F4E3893014C2}"/>
              </a:ext>
            </a:extLst>
          </p:cNvPr>
          <p:cNvSpPr/>
          <p:nvPr/>
        </p:nvSpPr>
        <p:spPr>
          <a:xfrm rot="5400000">
            <a:off x="6118444" y="2831738"/>
            <a:ext cx="2218781" cy="1609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2B6707-351D-4642-A5D4-BAD935892139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1-4</a:t>
            </a:r>
          </a:p>
        </p:txBody>
      </p:sp>
    </p:spTree>
    <p:extLst>
      <p:ext uri="{BB962C8B-B14F-4D97-AF65-F5344CB8AC3E}">
        <p14:creationId xmlns:p14="http://schemas.microsoft.com/office/powerpoint/2010/main" val="335290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110103" y="859852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39305" y="5071171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A17F1A-7F01-10E5-5ECE-73EB7457335B}"/>
              </a:ext>
            </a:extLst>
          </p:cNvPr>
          <p:cNvSpPr/>
          <p:nvPr/>
        </p:nvSpPr>
        <p:spPr>
          <a:xfrm>
            <a:off x="1632416" y="859852"/>
            <a:ext cx="9638096" cy="2709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7C317C-F92F-A8B4-EAEB-CD63BA5309E1}"/>
              </a:ext>
            </a:extLst>
          </p:cNvPr>
          <p:cNvCxnSpPr>
            <a:cxnSpLocks/>
          </p:cNvCxnSpPr>
          <p:nvPr/>
        </p:nvCxnSpPr>
        <p:spPr>
          <a:xfrm flipH="1" flipV="1">
            <a:off x="8661883" y="5209991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A163BB8-3A27-821B-579A-BB629EE44F52}"/>
              </a:ext>
            </a:extLst>
          </p:cNvPr>
          <p:cNvSpPr/>
          <p:nvPr/>
        </p:nvSpPr>
        <p:spPr>
          <a:xfrm>
            <a:off x="3405747" y="4354671"/>
            <a:ext cx="1129833" cy="1618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74B828-6675-2450-3F09-6F714F53C367}"/>
              </a:ext>
            </a:extLst>
          </p:cNvPr>
          <p:cNvSpPr txBox="1"/>
          <p:nvPr/>
        </p:nvSpPr>
        <p:spPr>
          <a:xfrm>
            <a:off x="11352028" y="1396969"/>
            <a:ext cx="1176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+mn-cs"/>
              </a:rPr>
              <a:t>回程缆车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B40029-EE11-5847-BAB4-DE51DD74FB17}"/>
              </a:ext>
            </a:extLst>
          </p:cNvPr>
          <p:cNvSpPr/>
          <p:nvPr/>
        </p:nvSpPr>
        <p:spPr>
          <a:xfrm>
            <a:off x="7507875" y="-239664"/>
            <a:ext cx="2214729" cy="1247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874981-C9DF-7C37-75FB-455ECEC42597}"/>
              </a:ext>
            </a:extLst>
          </p:cNvPr>
          <p:cNvSpPr/>
          <p:nvPr/>
        </p:nvSpPr>
        <p:spPr>
          <a:xfrm>
            <a:off x="6096000" y="5048164"/>
            <a:ext cx="1129833" cy="1618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86B8FD5-D149-67F7-30ED-3E71611BCAB8}"/>
              </a:ext>
            </a:extLst>
          </p:cNvPr>
          <p:cNvSpPr/>
          <p:nvPr/>
        </p:nvSpPr>
        <p:spPr>
          <a:xfrm>
            <a:off x="8451774" y="5738684"/>
            <a:ext cx="1129833" cy="1618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A78A8E-1BE1-BC88-EA31-76FC158F4EB3}"/>
              </a:ext>
            </a:extLst>
          </p:cNvPr>
          <p:cNvCxnSpPr>
            <a:cxnSpLocks/>
          </p:cNvCxnSpPr>
          <p:nvPr/>
        </p:nvCxnSpPr>
        <p:spPr>
          <a:xfrm flipH="1" flipV="1">
            <a:off x="3738124" y="3823536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3CF90E-1A11-A784-583B-50A2AE9012B4}"/>
              </a:ext>
            </a:extLst>
          </p:cNvPr>
          <p:cNvCxnSpPr>
            <a:cxnSpLocks/>
          </p:cNvCxnSpPr>
          <p:nvPr/>
        </p:nvCxnSpPr>
        <p:spPr>
          <a:xfrm flipH="1" flipV="1">
            <a:off x="6275598" y="4458570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CE598B9-6CBF-4047-1E95-EF177F02A7A1}"/>
              </a:ext>
            </a:extLst>
          </p:cNvPr>
          <p:cNvCxnSpPr>
            <a:cxnSpLocks/>
          </p:cNvCxnSpPr>
          <p:nvPr/>
        </p:nvCxnSpPr>
        <p:spPr>
          <a:xfrm flipH="1" flipV="1">
            <a:off x="11272276" y="6075816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09076C1-8E2E-22CC-C757-439363B187C2}"/>
              </a:ext>
            </a:extLst>
          </p:cNvPr>
          <p:cNvSpPr/>
          <p:nvPr/>
        </p:nvSpPr>
        <p:spPr>
          <a:xfrm>
            <a:off x="11062167" y="6604509"/>
            <a:ext cx="1129833" cy="1618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57234A3-C897-7C02-D7EE-30B11C9C6F80}"/>
              </a:ext>
            </a:extLst>
          </p:cNvPr>
          <p:cNvSpPr/>
          <p:nvPr/>
        </p:nvSpPr>
        <p:spPr>
          <a:xfrm>
            <a:off x="5293146" y="-239664"/>
            <a:ext cx="2214729" cy="1247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441828-FFCA-E002-6031-361118843E9F}"/>
              </a:ext>
            </a:extLst>
          </p:cNvPr>
          <p:cNvSpPr/>
          <p:nvPr/>
        </p:nvSpPr>
        <p:spPr>
          <a:xfrm>
            <a:off x="3078417" y="-260940"/>
            <a:ext cx="2214729" cy="1247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C5F9BE8-ABE3-E2A3-062C-3453E5CF3955}"/>
              </a:ext>
            </a:extLst>
          </p:cNvPr>
          <p:cNvSpPr/>
          <p:nvPr/>
        </p:nvSpPr>
        <p:spPr>
          <a:xfrm>
            <a:off x="-24029" y="1762785"/>
            <a:ext cx="2214729" cy="1247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BE2B55-1986-4800-A300-E448D8E50F93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99274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106532" y="5142734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云形 41">
            <a:extLst>
              <a:ext uri="{FF2B5EF4-FFF2-40B4-BE49-F238E27FC236}">
                <a16:creationId xmlns:a16="http://schemas.microsoft.com/office/drawing/2014/main" id="{FACA0AFE-24D6-4023-8A20-3A032BDB11B6}"/>
              </a:ext>
            </a:extLst>
          </p:cNvPr>
          <p:cNvSpPr/>
          <p:nvPr/>
        </p:nvSpPr>
        <p:spPr>
          <a:xfrm>
            <a:off x="106532" y="6592186"/>
            <a:ext cx="12181692" cy="53162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31ECAF-EAB2-42F9-9100-D33B8738BD48}"/>
              </a:ext>
            </a:extLst>
          </p:cNvPr>
          <p:cNvSpPr txBox="1"/>
          <p:nvPr/>
        </p:nvSpPr>
        <p:spPr>
          <a:xfrm>
            <a:off x="11457677" y="1479953"/>
            <a:ext cx="6499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</a:defRPr>
            </a:lvl1pPr>
          </a:lstStyle>
          <a:p>
            <a:r>
              <a:rPr lang="zh-CN" altLang="en-US" dirty="0"/>
              <a:t>太空电梯</a:t>
            </a:r>
            <a:endParaRPr lang="en-US" altLang="zh-CN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9FE7529-5E1B-4B95-A96F-5143D10DAAA6}"/>
              </a:ext>
            </a:extLst>
          </p:cNvPr>
          <p:cNvSpPr/>
          <p:nvPr/>
        </p:nvSpPr>
        <p:spPr>
          <a:xfrm>
            <a:off x="-76220" y="6081526"/>
            <a:ext cx="3869213" cy="2252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1EC8CD7-408A-4AE3-B344-FA986DF1360A}"/>
              </a:ext>
            </a:extLst>
          </p:cNvPr>
          <p:cNvSpPr/>
          <p:nvPr/>
        </p:nvSpPr>
        <p:spPr>
          <a:xfrm>
            <a:off x="1667284" y="5829065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11C667C-5BA4-4F8A-B3B9-85990F44075F}"/>
              </a:ext>
            </a:extLst>
          </p:cNvPr>
          <p:cNvSpPr/>
          <p:nvPr/>
        </p:nvSpPr>
        <p:spPr>
          <a:xfrm>
            <a:off x="2531487" y="3864478"/>
            <a:ext cx="1411550" cy="252461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BF4E522-7E6E-4263-BD7D-4F493A378177}"/>
              </a:ext>
            </a:extLst>
          </p:cNvPr>
          <p:cNvSpPr/>
          <p:nvPr/>
        </p:nvSpPr>
        <p:spPr>
          <a:xfrm>
            <a:off x="1220448" y="5827442"/>
            <a:ext cx="382203" cy="2524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0808F9E-0BD5-434A-AE89-9FF9F87E1DDC}"/>
              </a:ext>
            </a:extLst>
          </p:cNvPr>
          <p:cNvSpPr/>
          <p:nvPr/>
        </p:nvSpPr>
        <p:spPr>
          <a:xfrm>
            <a:off x="2531487" y="2047343"/>
            <a:ext cx="1411550" cy="252461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DF4E20C-C3A4-44ED-9310-1C002F72C634}"/>
              </a:ext>
            </a:extLst>
          </p:cNvPr>
          <p:cNvSpPr/>
          <p:nvPr/>
        </p:nvSpPr>
        <p:spPr>
          <a:xfrm>
            <a:off x="1430656" y="3876855"/>
            <a:ext cx="1100831" cy="2501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72EDE29-995A-43D8-AE64-AA4DD475780B}"/>
              </a:ext>
            </a:extLst>
          </p:cNvPr>
          <p:cNvSpPr/>
          <p:nvPr/>
        </p:nvSpPr>
        <p:spPr>
          <a:xfrm>
            <a:off x="1430656" y="3622038"/>
            <a:ext cx="382203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4B6318F-4036-45EA-B033-00513EAC0EC3}"/>
              </a:ext>
            </a:extLst>
          </p:cNvPr>
          <p:cNvSpPr/>
          <p:nvPr/>
        </p:nvSpPr>
        <p:spPr>
          <a:xfrm rot="5400000">
            <a:off x="2201659" y="2135482"/>
            <a:ext cx="3732861" cy="2501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AFEAFCF-48CA-4945-83C7-7487E24C5FA1}"/>
              </a:ext>
            </a:extLst>
          </p:cNvPr>
          <p:cNvSpPr/>
          <p:nvPr/>
        </p:nvSpPr>
        <p:spPr>
          <a:xfrm>
            <a:off x="-7063" y="2049698"/>
            <a:ext cx="2531487" cy="2501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81D8B7F-3414-44CC-9C8B-DAA9B5E9F895}"/>
              </a:ext>
            </a:extLst>
          </p:cNvPr>
          <p:cNvSpPr/>
          <p:nvPr/>
        </p:nvSpPr>
        <p:spPr>
          <a:xfrm>
            <a:off x="0" y="394102"/>
            <a:ext cx="2531487" cy="2501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心形 53">
            <a:extLst>
              <a:ext uri="{FF2B5EF4-FFF2-40B4-BE49-F238E27FC236}">
                <a16:creationId xmlns:a16="http://schemas.microsoft.com/office/drawing/2014/main" id="{D10BED15-CFE4-456F-BDE5-D16B46C52503}"/>
              </a:ext>
            </a:extLst>
          </p:cNvPr>
          <p:cNvSpPr/>
          <p:nvPr/>
        </p:nvSpPr>
        <p:spPr>
          <a:xfrm>
            <a:off x="10938314" y="5158399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48FCC5C-0B61-4CAC-BD31-E7626758B107}"/>
              </a:ext>
            </a:extLst>
          </p:cNvPr>
          <p:cNvSpPr/>
          <p:nvPr/>
        </p:nvSpPr>
        <p:spPr>
          <a:xfrm>
            <a:off x="10580843" y="6069357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8A15AC8-DE0A-44C2-A70F-8D498B14F498}"/>
              </a:ext>
            </a:extLst>
          </p:cNvPr>
          <p:cNvCxnSpPr>
            <a:cxnSpLocks/>
          </p:cNvCxnSpPr>
          <p:nvPr/>
        </p:nvCxnSpPr>
        <p:spPr>
          <a:xfrm flipV="1">
            <a:off x="8614302" y="3027576"/>
            <a:ext cx="369900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4EFE8AE-99BC-4DFC-87A4-D5701E31A83C}"/>
              </a:ext>
            </a:extLst>
          </p:cNvPr>
          <p:cNvSpPr/>
          <p:nvPr/>
        </p:nvSpPr>
        <p:spPr>
          <a:xfrm rot="5400000">
            <a:off x="9159174" y="4893754"/>
            <a:ext cx="224423" cy="26189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F8C3FF3-1DDE-4801-A141-87AB148A26D4}"/>
              </a:ext>
            </a:extLst>
          </p:cNvPr>
          <p:cNvSpPr/>
          <p:nvPr/>
        </p:nvSpPr>
        <p:spPr>
          <a:xfrm rot="2091145">
            <a:off x="3506624" y="2212355"/>
            <a:ext cx="6448343" cy="2501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A7700D-059A-4E5F-8A3D-0A75934B5F3B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2-2</a:t>
            </a:r>
          </a:p>
        </p:txBody>
      </p:sp>
    </p:spTree>
    <p:extLst>
      <p:ext uri="{BB962C8B-B14F-4D97-AF65-F5344CB8AC3E}">
        <p14:creationId xmlns:p14="http://schemas.microsoft.com/office/powerpoint/2010/main" val="267572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238779" y="5613401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11101417" y="690777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F88E61-36CD-F9E2-110B-A499523846E5}"/>
              </a:ext>
            </a:extLst>
          </p:cNvPr>
          <p:cNvSpPr/>
          <p:nvPr/>
        </p:nvSpPr>
        <p:spPr>
          <a:xfrm>
            <a:off x="138223" y="6655260"/>
            <a:ext cx="903767" cy="2027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203891-DB5A-DEBD-13EE-84658DE4193B}"/>
              </a:ext>
            </a:extLst>
          </p:cNvPr>
          <p:cNvSpPr/>
          <p:nvPr/>
        </p:nvSpPr>
        <p:spPr>
          <a:xfrm>
            <a:off x="1041990" y="6628609"/>
            <a:ext cx="2050505" cy="260393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BBD2F6B-EDDA-2044-53B9-FE13BE1FE30A}"/>
              </a:ext>
            </a:extLst>
          </p:cNvPr>
          <p:cNvSpPr/>
          <p:nvPr/>
        </p:nvSpPr>
        <p:spPr>
          <a:xfrm>
            <a:off x="1453630" y="6381272"/>
            <a:ext cx="353183" cy="260392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122EF8-8C67-88EC-ED88-9420237B25A8}"/>
              </a:ext>
            </a:extLst>
          </p:cNvPr>
          <p:cNvSpPr txBox="1"/>
          <p:nvPr/>
        </p:nvSpPr>
        <p:spPr>
          <a:xfrm>
            <a:off x="11352028" y="1396969"/>
            <a:ext cx="1176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+mn-cs"/>
              </a:rPr>
              <a:t>山就在那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0821538-D3BE-5290-9F84-A91AD078B929}"/>
              </a:ext>
            </a:extLst>
          </p:cNvPr>
          <p:cNvSpPr/>
          <p:nvPr/>
        </p:nvSpPr>
        <p:spPr>
          <a:xfrm>
            <a:off x="3246474" y="4665130"/>
            <a:ext cx="2050505" cy="260393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FBC7FE-97FF-A538-A1BC-6DC6DC6C0799}"/>
              </a:ext>
            </a:extLst>
          </p:cNvPr>
          <p:cNvSpPr/>
          <p:nvPr/>
        </p:nvSpPr>
        <p:spPr>
          <a:xfrm>
            <a:off x="3658114" y="4417793"/>
            <a:ext cx="353183" cy="260392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71A61D4-C22A-00C6-7AED-9A30EBDA6ACA}"/>
              </a:ext>
            </a:extLst>
          </p:cNvPr>
          <p:cNvSpPr/>
          <p:nvPr/>
        </p:nvSpPr>
        <p:spPr>
          <a:xfrm>
            <a:off x="5543106" y="1862048"/>
            <a:ext cx="2050505" cy="260393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E98AD39-4774-5AF0-BF99-DA38F2949911}"/>
              </a:ext>
            </a:extLst>
          </p:cNvPr>
          <p:cNvSpPr/>
          <p:nvPr/>
        </p:nvSpPr>
        <p:spPr>
          <a:xfrm>
            <a:off x="5954746" y="1614711"/>
            <a:ext cx="353183" cy="260392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693B724-CCA1-F95C-806C-01B169B71F7E}"/>
              </a:ext>
            </a:extLst>
          </p:cNvPr>
          <p:cNvSpPr/>
          <p:nvPr/>
        </p:nvSpPr>
        <p:spPr>
          <a:xfrm>
            <a:off x="7559542" y="229582"/>
            <a:ext cx="3792486" cy="2010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1EB271B-6BA0-104C-4630-82743B851D06}"/>
              </a:ext>
            </a:extLst>
          </p:cNvPr>
          <p:cNvSpPr/>
          <p:nvPr/>
        </p:nvSpPr>
        <p:spPr>
          <a:xfrm>
            <a:off x="7523829" y="1862047"/>
            <a:ext cx="3219108" cy="26039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085726A-EE21-4343-C562-A0D363ECDE33}"/>
              </a:ext>
            </a:extLst>
          </p:cNvPr>
          <p:cNvSpPr/>
          <p:nvPr/>
        </p:nvSpPr>
        <p:spPr>
          <a:xfrm rot="5400000">
            <a:off x="9820490" y="1008864"/>
            <a:ext cx="1737442" cy="17887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598B9F2-0038-6D96-404F-BB63AB2BE4DB}"/>
              </a:ext>
            </a:extLst>
          </p:cNvPr>
          <p:cNvSpPr/>
          <p:nvPr/>
        </p:nvSpPr>
        <p:spPr>
          <a:xfrm rot="5400000">
            <a:off x="9864688" y="3398417"/>
            <a:ext cx="1737442" cy="17887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A5521B9-0A6F-0153-0A7A-C569E5A2BEE4}"/>
              </a:ext>
            </a:extLst>
          </p:cNvPr>
          <p:cNvSpPr/>
          <p:nvPr/>
        </p:nvSpPr>
        <p:spPr>
          <a:xfrm rot="5400000">
            <a:off x="11295180" y="3424176"/>
            <a:ext cx="1737442" cy="17887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1C68382-DBC0-E08B-20D6-EA1A8BBFD9A9}"/>
              </a:ext>
            </a:extLst>
          </p:cNvPr>
          <p:cNvSpPr/>
          <p:nvPr/>
        </p:nvSpPr>
        <p:spPr>
          <a:xfrm rot="5400000">
            <a:off x="10043507" y="2841440"/>
            <a:ext cx="2800767" cy="2027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6DCA476-3720-88B0-DE7C-1389226D65E8}"/>
              </a:ext>
            </a:extLst>
          </p:cNvPr>
          <p:cNvSpPr/>
          <p:nvPr/>
        </p:nvSpPr>
        <p:spPr>
          <a:xfrm>
            <a:off x="10643970" y="4287595"/>
            <a:ext cx="1609370" cy="2603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F89CEC4-4F7E-6D3B-F4F9-B163C140AFF0}"/>
              </a:ext>
            </a:extLst>
          </p:cNvPr>
          <p:cNvSpPr/>
          <p:nvPr/>
        </p:nvSpPr>
        <p:spPr>
          <a:xfrm>
            <a:off x="7102549" y="993459"/>
            <a:ext cx="3497223" cy="2603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C2B5E2-D2B3-4299-9F4B-DAE5A4212E94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2-3</a:t>
            </a:r>
          </a:p>
        </p:txBody>
      </p:sp>
    </p:spTree>
    <p:extLst>
      <p:ext uri="{BB962C8B-B14F-4D97-AF65-F5344CB8AC3E}">
        <p14:creationId xmlns:p14="http://schemas.microsoft.com/office/powerpoint/2010/main" val="97892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20921" y="5746769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9037556" y="2284908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36BB54E-2CD7-311C-1F6E-FA17004437DA}"/>
              </a:ext>
            </a:extLst>
          </p:cNvPr>
          <p:cNvSpPr/>
          <p:nvPr/>
        </p:nvSpPr>
        <p:spPr>
          <a:xfrm>
            <a:off x="1162246" y="5841215"/>
            <a:ext cx="3109235" cy="101678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A17F1A-7F01-10E5-5ECE-73EB7457335B}"/>
              </a:ext>
            </a:extLst>
          </p:cNvPr>
          <p:cNvSpPr/>
          <p:nvPr/>
        </p:nvSpPr>
        <p:spPr>
          <a:xfrm>
            <a:off x="3337015" y="3114248"/>
            <a:ext cx="1609554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49C07D6-9BFE-27B5-75F9-F13195453C2C}"/>
              </a:ext>
            </a:extLst>
          </p:cNvPr>
          <p:cNvSpPr/>
          <p:nvPr/>
        </p:nvSpPr>
        <p:spPr>
          <a:xfrm>
            <a:off x="10338379" y="5566397"/>
            <a:ext cx="382203" cy="2524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80A9FA-CBAB-4D14-10BE-CA3CE009CDA5}"/>
              </a:ext>
            </a:extLst>
          </p:cNvPr>
          <p:cNvSpPr/>
          <p:nvPr/>
        </p:nvSpPr>
        <p:spPr>
          <a:xfrm>
            <a:off x="5945224" y="1044553"/>
            <a:ext cx="202019" cy="58134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7C317C-F92F-A8B4-EAEB-CD63BA5309E1}"/>
              </a:ext>
            </a:extLst>
          </p:cNvPr>
          <p:cNvCxnSpPr>
            <a:cxnSpLocks/>
          </p:cNvCxnSpPr>
          <p:nvPr/>
        </p:nvCxnSpPr>
        <p:spPr>
          <a:xfrm flipH="1" flipV="1">
            <a:off x="3714363" y="2648678"/>
            <a:ext cx="465078" cy="4655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3BAF613-64D6-C829-373B-10EC73938726}"/>
              </a:ext>
            </a:extLst>
          </p:cNvPr>
          <p:cNvSpPr/>
          <p:nvPr/>
        </p:nvSpPr>
        <p:spPr>
          <a:xfrm>
            <a:off x="8647449" y="3114248"/>
            <a:ext cx="1609554" cy="4989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云形 19">
            <a:extLst>
              <a:ext uri="{FF2B5EF4-FFF2-40B4-BE49-F238E27FC236}">
                <a16:creationId xmlns:a16="http://schemas.microsoft.com/office/drawing/2014/main" id="{63B00BFD-A402-6517-DDE8-137B74DB1874}"/>
              </a:ext>
            </a:extLst>
          </p:cNvPr>
          <p:cNvSpPr/>
          <p:nvPr/>
        </p:nvSpPr>
        <p:spPr>
          <a:xfrm>
            <a:off x="4271482" y="6326372"/>
            <a:ext cx="3851792" cy="53162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AAC7DC2-C5AB-48BB-AEF3-18E101C7F92B}"/>
              </a:ext>
            </a:extLst>
          </p:cNvPr>
          <p:cNvSpPr/>
          <p:nvPr/>
        </p:nvSpPr>
        <p:spPr>
          <a:xfrm>
            <a:off x="8123274" y="5841215"/>
            <a:ext cx="3109235" cy="101678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6FE5E5-7961-419C-9EBC-57079C25A3BE}"/>
              </a:ext>
            </a:extLst>
          </p:cNvPr>
          <p:cNvSpPr/>
          <p:nvPr/>
        </p:nvSpPr>
        <p:spPr>
          <a:xfrm>
            <a:off x="0" y="6695035"/>
            <a:ext cx="1219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E0CC4DF-966D-4BA2-9A59-E93393BFE90E}"/>
              </a:ext>
            </a:extLst>
          </p:cNvPr>
          <p:cNvSpPr/>
          <p:nvPr/>
        </p:nvSpPr>
        <p:spPr>
          <a:xfrm>
            <a:off x="4924360" y="2861787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1727BA0-44CD-46BE-9B56-368BE55EF7CB}"/>
              </a:ext>
            </a:extLst>
          </p:cNvPr>
          <p:cNvSpPr/>
          <p:nvPr/>
        </p:nvSpPr>
        <p:spPr>
          <a:xfrm>
            <a:off x="2982244" y="2861787"/>
            <a:ext cx="377348" cy="252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39D483B-63CC-4564-903F-D6501A10A83E}"/>
              </a:ext>
            </a:extLst>
          </p:cNvPr>
          <p:cNvSpPr txBox="1"/>
          <p:nvPr/>
        </p:nvSpPr>
        <p:spPr>
          <a:xfrm>
            <a:off x="11457677" y="1479953"/>
            <a:ext cx="649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</a:defRPr>
            </a:lvl1pPr>
          </a:lstStyle>
          <a:p>
            <a:r>
              <a:rPr lang="zh-CN" altLang="en-US" dirty="0"/>
              <a:t>城墙垛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174EC9-7EFB-4396-9FD5-15BFF14EC105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2-4</a:t>
            </a:r>
          </a:p>
        </p:txBody>
      </p:sp>
    </p:spTree>
    <p:extLst>
      <p:ext uri="{BB962C8B-B14F-4D97-AF65-F5344CB8AC3E}">
        <p14:creationId xmlns:p14="http://schemas.microsoft.com/office/powerpoint/2010/main" val="201513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294CFE-66BC-3AC7-04BC-3E13326EE264}"/>
              </a:ext>
            </a:extLst>
          </p:cNvPr>
          <p:cNvGrpSpPr/>
          <p:nvPr/>
        </p:nvGrpSpPr>
        <p:grpSpPr>
          <a:xfrm>
            <a:off x="143086" y="5284320"/>
            <a:ext cx="673100" cy="948266"/>
            <a:chOff x="2076449" y="4000875"/>
            <a:chExt cx="673100" cy="948266"/>
          </a:xfrm>
          <a:solidFill>
            <a:srgbClr val="7030A0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BF6FFD2-5FFE-2555-D75B-F185627DAEFD}"/>
                </a:ext>
              </a:extLst>
            </p:cNvPr>
            <p:cNvSpPr/>
            <p:nvPr/>
          </p:nvSpPr>
          <p:spPr>
            <a:xfrm>
              <a:off x="2260599" y="4000875"/>
              <a:ext cx="304800" cy="29633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6308A91-0850-5490-A2F0-FEF0EA45D3E3}"/>
                </a:ext>
              </a:extLst>
            </p:cNvPr>
            <p:cNvSpPr/>
            <p:nvPr/>
          </p:nvSpPr>
          <p:spPr>
            <a:xfrm>
              <a:off x="2076449" y="4297208"/>
              <a:ext cx="673100" cy="65193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心形 6">
            <a:extLst>
              <a:ext uri="{FF2B5EF4-FFF2-40B4-BE49-F238E27FC236}">
                <a16:creationId xmlns:a16="http://schemas.microsoft.com/office/drawing/2014/main" id="{3A5BCD25-C689-3205-442D-9BD33D6A9ABC}"/>
              </a:ext>
            </a:extLst>
          </p:cNvPr>
          <p:cNvSpPr/>
          <p:nvPr/>
        </p:nvSpPr>
        <p:spPr>
          <a:xfrm>
            <a:off x="3963534" y="2797353"/>
            <a:ext cx="829340" cy="8293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C9AFCC-60E0-F383-539D-A0FC6F2FB195}"/>
              </a:ext>
            </a:extLst>
          </p:cNvPr>
          <p:cNvSpPr/>
          <p:nvPr/>
        </p:nvSpPr>
        <p:spPr>
          <a:xfrm>
            <a:off x="0" y="6251525"/>
            <a:ext cx="9086873" cy="5833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F88E61-36CD-F9E2-110B-A499523846E5}"/>
              </a:ext>
            </a:extLst>
          </p:cNvPr>
          <p:cNvSpPr/>
          <p:nvPr/>
        </p:nvSpPr>
        <p:spPr>
          <a:xfrm>
            <a:off x="1765389" y="4154935"/>
            <a:ext cx="3219108" cy="188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40AC020-8857-FC84-AA17-4060836C788D}"/>
              </a:ext>
            </a:extLst>
          </p:cNvPr>
          <p:cNvSpPr/>
          <p:nvPr/>
        </p:nvSpPr>
        <p:spPr>
          <a:xfrm>
            <a:off x="3766104" y="3714315"/>
            <a:ext cx="1224200" cy="433885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8DC08E-9370-A62E-E223-2C075C701CCC}"/>
              </a:ext>
            </a:extLst>
          </p:cNvPr>
          <p:cNvGrpSpPr/>
          <p:nvPr/>
        </p:nvGrpSpPr>
        <p:grpSpPr>
          <a:xfrm>
            <a:off x="2318607" y="3487856"/>
            <a:ext cx="575146" cy="653608"/>
            <a:chOff x="3125957" y="3695241"/>
            <a:chExt cx="575146" cy="653608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97C317C-F92F-A8B4-EAEB-CD63BA5309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5957" y="3695241"/>
              <a:ext cx="465078" cy="46557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FD67E5C-CFCD-7043-4FA5-2C18CD03311C}"/>
                </a:ext>
              </a:extLst>
            </p:cNvPr>
            <p:cNvSpPr/>
            <p:nvPr/>
          </p:nvSpPr>
          <p:spPr>
            <a:xfrm>
              <a:off x="3216603" y="4160811"/>
              <a:ext cx="484500" cy="1880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203891-DB5A-DEBD-13EE-84658DE4193B}"/>
              </a:ext>
            </a:extLst>
          </p:cNvPr>
          <p:cNvSpPr/>
          <p:nvPr/>
        </p:nvSpPr>
        <p:spPr>
          <a:xfrm>
            <a:off x="3808035" y="5799076"/>
            <a:ext cx="1176462" cy="433885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BBD2F6B-EDDA-2044-53B9-FE13BE1FE30A}"/>
              </a:ext>
            </a:extLst>
          </p:cNvPr>
          <p:cNvSpPr/>
          <p:nvPr/>
        </p:nvSpPr>
        <p:spPr>
          <a:xfrm>
            <a:off x="4219674" y="5551739"/>
            <a:ext cx="353183" cy="260392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0B741F-4947-1087-DAD8-B13EEC25DE8E}"/>
              </a:ext>
            </a:extLst>
          </p:cNvPr>
          <p:cNvSpPr/>
          <p:nvPr/>
        </p:nvSpPr>
        <p:spPr>
          <a:xfrm>
            <a:off x="9109269" y="6628609"/>
            <a:ext cx="3042965" cy="2293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122EF8-8C67-88EC-ED88-9420237B25A8}"/>
              </a:ext>
            </a:extLst>
          </p:cNvPr>
          <p:cNvSpPr txBox="1"/>
          <p:nvPr/>
        </p:nvSpPr>
        <p:spPr>
          <a:xfrm>
            <a:off x="11352028" y="1396969"/>
            <a:ext cx="1176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+mn-cs"/>
              </a:rPr>
              <a:t>移动机关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C3B05B-FE09-4A02-AF59-4CEBBCA566AD}"/>
              </a:ext>
            </a:extLst>
          </p:cNvPr>
          <p:cNvSpPr txBox="1"/>
          <p:nvPr/>
        </p:nvSpPr>
        <p:spPr>
          <a:xfrm>
            <a:off x="11387223" y="0"/>
            <a:ext cx="16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三极泼墨体" panose="00000500000000000000" pitchFamily="2" charset="-122"/>
                <a:ea typeface="三极泼墨体" panose="00000500000000000000" pitchFamily="2" charset="-122"/>
              </a:rPr>
              <a:t>3-1</a:t>
            </a:r>
          </a:p>
        </p:txBody>
      </p:sp>
    </p:spTree>
    <p:extLst>
      <p:ext uri="{BB962C8B-B14F-4D97-AF65-F5344CB8AC3E}">
        <p14:creationId xmlns:p14="http://schemas.microsoft.com/office/powerpoint/2010/main" val="168753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474</Words>
  <Application>Microsoft Office PowerPoint</Application>
  <PresentationFormat>宽屏</PresentationFormat>
  <Paragraphs>90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三极泼墨体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沈峥玮</dc:creator>
  <cp:lastModifiedBy>文家宝</cp:lastModifiedBy>
  <cp:revision>118</cp:revision>
  <dcterms:created xsi:type="dcterms:W3CDTF">2024-08-30T05:23:42Z</dcterms:created>
  <dcterms:modified xsi:type="dcterms:W3CDTF">2024-09-17T13:28:57Z</dcterms:modified>
</cp:coreProperties>
</file>