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ED2B4-5C2F-4ECE-9DE1-CCCCCC2E1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DC8C1-F9CD-4A68-9F2E-01DA5C6C0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9B73E-12AF-4E7F-BCC3-1F930CBA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ACE6D-FC4A-44BC-8F3F-DD5DAFF2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F7FF3-31BC-44BC-92C9-6FE6F716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2E24-B1BC-466F-AA77-F14791E6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97A7F-EF0F-47A1-91D2-B77E24376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E134D-E684-4828-809E-FDA21963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363A5-95E8-4DE7-94CE-C29B02E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9527F-6F48-4A11-A61E-482FC47D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0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D1F22-49DB-4E24-9FDE-5448472A9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9E805-9EA1-4B15-8D70-2E521109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78464-636E-4E5E-9298-2C035477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30072-FEA9-4963-B675-542A51B6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FA025-6E17-4AC6-A8A9-52DC9D50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AB994-3DCA-469E-A2A6-57F5D9A6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1CF6A-2D9B-4004-ACF1-B5E5F4AB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439D1-E266-4B58-B1C4-1F0046EE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93A99-2AAD-4C0C-9E5F-C13BD9FC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51495-484E-4540-954D-236302DF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1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9CBD9-B7D3-4C27-AC9A-71A8990A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D303C-61E5-4795-A9E8-EC6E1666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81D8B-BC9C-4614-9EDA-9CF21433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598A7-A4A2-4422-A632-A0F413B0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10A97-1D26-4538-8C38-F4839372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30705-B184-4092-8229-2AB27AD6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13597-40B1-4D2D-9FC1-3080CB65D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2E1E6-6D36-4A9D-A21C-6F648B06E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42A0B-3794-480E-B2A6-277D30C6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DAB93-E26B-4863-A820-CB9548FD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7D76E-C55A-46C2-B7AE-7D02AB91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2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6C833-F693-4ED9-B381-E299EE5A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BAD47-9C03-4E9D-94D7-5E294BC2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A800-1B9D-4E8A-A88C-274B0EDC4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57E65A-A015-4310-8200-5DA9E4C0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DDFD59-71F3-4A4C-AC4D-43E85DA21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485D7B-2967-49BA-BCDA-8DBCE2D5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18A645-C2A9-491B-9563-CBE19CB8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49FAA2-EF07-426D-9C66-682DBB80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5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2E1A1-BA07-4D6A-A675-5061F205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98C99A-636C-453D-A108-876BD30D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68E6D-C020-493B-A9A2-30A2ACF4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4FE64-E3EE-4B8B-A4EC-314F0623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36302F-8981-4F91-B694-6A8376D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8CF713-5486-43A5-8B7A-A6AD8C02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3230E-078E-4C1B-8256-0F78DB3C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5923-7D92-4387-8FA4-6F36E5D1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B289B-10B4-4F97-A2FB-AF6E1A27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384E7-1E5C-48CD-A50D-9099D8854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555AA-E136-4C54-B7CD-555DCFF8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C29C9-829E-4AEF-B66C-96E1AC75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41403-CD74-4662-97DC-8B57F83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3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54D4-1B57-486C-A367-3A8DC2C2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93FE4-F2FD-493B-8215-BA148322F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48DC5-723C-4081-ACDA-2DAFE8A6B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499CB-BA84-4D2C-8CE5-29949B63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006FA-7A51-4EDC-9670-3929487C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569E0-C291-417F-8694-33B1A807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2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E5EFED-0C55-4B8D-A908-A00E06EB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C873A-E984-497D-BDF6-63290519C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92629-EA5E-4C55-900D-B1492D19B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6202-2B7D-4A80-9C02-E2BC1F638B51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16E70-CA57-40C1-9F92-7B96C5BE3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442A7-A290-49AE-B0BB-36AB6EB00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1C00-C2A1-4697-8B2C-FB2EB6F82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1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EB61AB-1D49-4CD9-891C-981A944C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04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EA62BC-9E4A-4643-8519-FD6107FCA239}"/>
              </a:ext>
            </a:extLst>
          </p:cNvPr>
          <p:cNvSpPr txBox="1"/>
          <p:nvPr/>
        </p:nvSpPr>
        <p:spPr>
          <a:xfrm>
            <a:off x="711200" y="4173668"/>
            <a:ext cx="301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</a:t>
            </a:r>
            <a:r>
              <a:rPr lang="zh-CN" altLang="en-US" sz="1000" dirty="0"/>
              <a:t>、</a:t>
            </a:r>
            <a:r>
              <a:rPr lang="en-US" altLang="zh-CN" sz="1000" dirty="0"/>
              <a:t>D</a:t>
            </a:r>
            <a:r>
              <a:rPr lang="zh-CN" altLang="en-US" sz="1000" dirty="0"/>
              <a:t>、</a:t>
            </a:r>
            <a:r>
              <a:rPr lang="en-US" altLang="zh-CN" sz="1000" dirty="0"/>
              <a:t>Space</a:t>
            </a:r>
            <a:r>
              <a:rPr lang="zh-CN" altLang="en-US" sz="1000" dirty="0"/>
              <a:t>同时控制两个球移动和跳跃。</a:t>
            </a:r>
            <a:endParaRPr lang="en-US" altLang="zh-CN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C819DB-7A9C-4588-9323-8D06F5AF6126}"/>
              </a:ext>
            </a:extLst>
          </p:cNvPr>
          <p:cNvSpPr txBox="1"/>
          <p:nvPr/>
        </p:nvSpPr>
        <p:spPr>
          <a:xfrm>
            <a:off x="4131732" y="3217334"/>
            <a:ext cx="231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两个球不在同一个平台时会暂时分离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C625619-7693-40A2-BF4D-65ADB6002E19}"/>
              </a:ext>
            </a:extLst>
          </p:cNvPr>
          <p:cNvSpPr/>
          <p:nvPr/>
        </p:nvSpPr>
        <p:spPr>
          <a:xfrm>
            <a:off x="6443132" y="2971800"/>
            <a:ext cx="905934" cy="8636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2293EAF-9615-48EE-AD67-C790DF7F693E}"/>
              </a:ext>
            </a:extLst>
          </p:cNvPr>
          <p:cNvCxnSpPr>
            <a:cxnSpLocks/>
          </p:cNvCxnSpPr>
          <p:nvPr/>
        </p:nvCxnSpPr>
        <p:spPr>
          <a:xfrm rot="5400000">
            <a:off x="7028765" y="2135032"/>
            <a:ext cx="894602" cy="778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091977B-F4FD-4F81-B5BD-B5BC096666AF}"/>
              </a:ext>
            </a:extLst>
          </p:cNvPr>
          <p:cNvSpPr txBox="1"/>
          <p:nvPr/>
        </p:nvSpPr>
        <p:spPr>
          <a:xfrm>
            <a:off x="6807197" y="1646311"/>
            <a:ext cx="4114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薯条机关控制着某一个物体，</a:t>
            </a:r>
            <a:endParaRPr lang="en-US" altLang="zh-CN" sz="1100" dirty="0"/>
          </a:p>
          <a:p>
            <a:r>
              <a:rPr lang="zh-CN" altLang="en-US" sz="1100" dirty="0"/>
              <a:t>让小球穿过可以改变薯条机关。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29C499-4DA4-4691-8A0F-D729BF78BDCF}"/>
              </a:ext>
            </a:extLst>
          </p:cNvPr>
          <p:cNvSpPr txBox="1"/>
          <p:nvPr/>
        </p:nvSpPr>
        <p:spPr>
          <a:xfrm>
            <a:off x="9855200" y="4360207"/>
            <a:ext cx="1820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二者一起吃到草莓即可过关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4CBDED-379E-442A-BFB9-E0730C58A6C6}"/>
              </a:ext>
            </a:extLst>
          </p:cNvPr>
          <p:cNvSpPr txBox="1"/>
          <p:nvPr/>
        </p:nvSpPr>
        <p:spPr>
          <a:xfrm>
            <a:off x="440266" y="1024467"/>
            <a:ext cx="193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当你觉得无法通关时，摁下</a:t>
            </a:r>
            <a:r>
              <a:rPr lang="en-US" altLang="zh-CN" sz="1100" dirty="0"/>
              <a:t>ESC</a:t>
            </a:r>
            <a:r>
              <a:rPr lang="zh-CN" altLang="en-US" sz="1100" dirty="0"/>
              <a:t>选择“重置小球”重新开始本关。</a:t>
            </a:r>
          </a:p>
        </p:txBody>
      </p:sp>
    </p:spTree>
    <p:extLst>
      <p:ext uri="{BB962C8B-B14F-4D97-AF65-F5344CB8AC3E}">
        <p14:creationId xmlns:p14="http://schemas.microsoft.com/office/powerpoint/2010/main" val="262683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2CFEA1-9C11-4D26-96BF-2A031E06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0DD545E-9100-4DC6-B3A5-4F7A5AA34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3201" y="2853266"/>
            <a:ext cx="3937000" cy="23960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50AC05-CDDA-4B23-BD57-89CF6E649AD0}"/>
              </a:ext>
            </a:extLst>
          </p:cNvPr>
          <p:cNvSpPr txBox="1"/>
          <p:nvPr/>
        </p:nvSpPr>
        <p:spPr>
          <a:xfrm>
            <a:off x="2150535" y="1270000"/>
            <a:ext cx="413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果冻机关同样控制着某个物体，当踩上果冻，物体会移动；离开果冻，物体恢复到一开始的位置。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F70212-5FFD-4EDF-93BB-3B2367337E10}"/>
              </a:ext>
            </a:extLst>
          </p:cNvPr>
          <p:cNvSpPr txBox="1"/>
          <p:nvPr/>
        </p:nvSpPr>
        <p:spPr>
          <a:xfrm>
            <a:off x="6726974" y="3206580"/>
            <a:ext cx="413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小球在大球正上方或二者在同一个水平面时，摁下</a:t>
            </a:r>
            <a:r>
              <a:rPr lang="en-US" altLang="zh-CN" dirty="0"/>
              <a:t>Shift</a:t>
            </a:r>
            <a:r>
              <a:rPr lang="zh-CN" altLang="en-US" dirty="0"/>
              <a:t>可以将它们吸到一起</a:t>
            </a:r>
            <a:r>
              <a:rPr lang="en-US" altLang="zh-CN" dirty="0"/>
              <a:t>,</a:t>
            </a:r>
            <a:r>
              <a:rPr lang="zh-CN" altLang="en-US" dirty="0"/>
              <a:t>再次摁下可以可以让吸力消失。</a:t>
            </a:r>
          </a:p>
        </p:txBody>
      </p:sp>
    </p:spTree>
    <p:extLst>
      <p:ext uri="{BB962C8B-B14F-4D97-AF65-F5344CB8AC3E}">
        <p14:creationId xmlns:p14="http://schemas.microsoft.com/office/powerpoint/2010/main" val="142536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A0E0A0-5BE0-4AED-BAFC-469B4934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0"/>
            <a:ext cx="12203907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D2B539-0183-49A9-A894-B0AE09B6C3B7}"/>
              </a:ext>
            </a:extLst>
          </p:cNvPr>
          <p:cNvSpPr txBox="1"/>
          <p:nvPr/>
        </p:nvSpPr>
        <p:spPr>
          <a:xfrm>
            <a:off x="9431867" y="2046996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柠檬片机关被小球和大球夹住的时候可以上升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A5A6F-2BB7-4B66-9417-482C6D40B36B}"/>
              </a:ext>
            </a:extLst>
          </p:cNvPr>
          <p:cNvSpPr txBox="1"/>
          <p:nvPr/>
        </p:nvSpPr>
        <p:spPr>
          <a:xfrm>
            <a:off x="270933" y="5554133"/>
            <a:ext cx="231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当你觉得无法通关时，摁下</a:t>
            </a:r>
            <a:r>
              <a:rPr lang="en-US" altLang="zh-CN" sz="1100" dirty="0"/>
              <a:t>ESC</a:t>
            </a:r>
            <a:r>
              <a:rPr lang="zh-CN" altLang="en-US" sz="1100" dirty="0"/>
              <a:t>选择“重置小球”重新开始本关。</a:t>
            </a:r>
          </a:p>
        </p:txBody>
      </p:sp>
    </p:spTree>
    <p:extLst>
      <p:ext uri="{BB962C8B-B14F-4D97-AF65-F5344CB8AC3E}">
        <p14:creationId xmlns:p14="http://schemas.microsoft.com/office/powerpoint/2010/main" val="37124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EB61AB-1D49-4CD9-891C-981A944C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04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EA62BC-9E4A-4643-8519-FD6107FCA239}"/>
              </a:ext>
            </a:extLst>
          </p:cNvPr>
          <p:cNvSpPr txBox="1"/>
          <p:nvPr/>
        </p:nvSpPr>
        <p:spPr>
          <a:xfrm>
            <a:off x="711200" y="4173668"/>
            <a:ext cx="301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</a:t>
            </a:r>
            <a:r>
              <a:rPr lang="zh-CN" altLang="en-US" sz="1000" dirty="0"/>
              <a:t>、</a:t>
            </a:r>
            <a:r>
              <a:rPr lang="en-US" altLang="zh-CN" sz="1000" dirty="0"/>
              <a:t>D</a:t>
            </a:r>
            <a:r>
              <a:rPr lang="zh-CN" altLang="en-US" sz="1000" dirty="0"/>
              <a:t>、</a:t>
            </a:r>
            <a:r>
              <a:rPr lang="en-US" altLang="zh-CN" sz="1000" dirty="0"/>
              <a:t>Space</a:t>
            </a:r>
            <a:r>
              <a:rPr lang="zh-CN" altLang="en-US" sz="1000" dirty="0"/>
              <a:t>同时控制两个球移动和跳跃。</a:t>
            </a:r>
            <a:endParaRPr lang="en-US" altLang="zh-CN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C819DB-7A9C-4588-9323-8D06F5AF6126}"/>
              </a:ext>
            </a:extLst>
          </p:cNvPr>
          <p:cNvSpPr txBox="1"/>
          <p:nvPr/>
        </p:nvSpPr>
        <p:spPr>
          <a:xfrm>
            <a:off x="4131732" y="3217334"/>
            <a:ext cx="231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两个球不在同一个平台时会暂时分离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C625619-7693-40A2-BF4D-65ADB6002E19}"/>
              </a:ext>
            </a:extLst>
          </p:cNvPr>
          <p:cNvSpPr/>
          <p:nvPr/>
        </p:nvSpPr>
        <p:spPr>
          <a:xfrm>
            <a:off x="6443132" y="2971800"/>
            <a:ext cx="905934" cy="8636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2293EAF-9615-48EE-AD67-C790DF7F693E}"/>
              </a:ext>
            </a:extLst>
          </p:cNvPr>
          <p:cNvCxnSpPr>
            <a:cxnSpLocks/>
          </p:cNvCxnSpPr>
          <p:nvPr/>
        </p:nvCxnSpPr>
        <p:spPr>
          <a:xfrm rot="5400000">
            <a:off x="7028765" y="2135032"/>
            <a:ext cx="894602" cy="778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091977B-F4FD-4F81-B5BD-B5BC096666AF}"/>
              </a:ext>
            </a:extLst>
          </p:cNvPr>
          <p:cNvSpPr txBox="1"/>
          <p:nvPr/>
        </p:nvSpPr>
        <p:spPr>
          <a:xfrm>
            <a:off x="6807197" y="1646311"/>
            <a:ext cx="4114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薯条机关控制着某一个物体，</a:t>
            </a:r>
            <a:endParaRPr lang="en-US" altLang="zh-CN" sz="1100" dirty="0"/>
          </a:p>
          <a:p>
            <a:r>
              <a:rPr lang="zh-CN" altLang="en-US" sz="1100" dirty="0"/>
              <a:t>让小球穿过可以改变薯条机关。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29C499-4DA4-4691-8A0F-D729BF78BDCF}"/>
              </a:ext>
            </a:extLst>
          </p:cNvPr>
          <p:cNvSpPr txBox="1"/>
          <p:nvPr/>
        </p:nvSpPr>
        <p:spPr>
          <a:xfrm>
            <a:off x="9855200" y="4360207"/>
            <a:ext cx="1820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二者一起吃到草莓即可过关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4CBDED-379E-442A-BFB9-E0730C58A6C6}"/>
              </a:ext>
            </a:extLst>
          </p:cNvPr>
          <p:cNvSpPr txBox="1"/>
          <p:nvPr/>
        </p:nvSpPr>
        <p:spPr>
          <a:xfrm>
            <a:off x="440266" y="1024467"/>
            <a:ext cx="193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当你觉得无法通关时，摁下</a:t>
            </a:r>
            <a:r>
              <a:rPr lang="en-US" altLang="zh-CN" sz="1100" dirty="0"/>
              <a:t>ESC</a:t>
            </a:r>
            <a:r>
              <a:rPr lang="zh-CN" altLang="en-US" sz="1100" dirty="0"/>
              <a:t>选择“重置小球”重新开始本关。</a:t>
            </a:r>
          </a:p>
        </p:txBody>
      </p:sp>
    </p:spTree>
    <p:extLst>
      <p:ext uri="{BB962C8B-B14F-4D97-AF65-F5344CB8AC3E}">
        <p14:creationId xmlns:p14="http://schemas.microsoft.com/office/powerpoint/2010/main" val="399831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2CFEA1-9C11-4D26-96BF-2A031E06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0DD545E-9100-4DC6-B3A5-4F7A5AA34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3201" y="2853266"/>
            <a:ext cx="3937000" cy="23960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50AC05-CDDA-4B23-BD57-89CF6E649AD0}"/>
              </a:ext>
            </a:extLst>
          </p:cNvPr>
          <p:cNvSpPr txBox="1"/>
          <p:nvPr/>
        </p:nvSpPr>
        <p:spPr>
          <a:xfrm>
            <a:off x="2150535" y="1270000"/>
            <a:ext cx="413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果冻机关同样控制着某个物体，当踩上果冻，物体会移动；离开果冻，物体恢复到一开始的位置。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F70212-5FFD-4EDF-93BB-3B2367337E10}"/>
              </a:ext>
            </a:extLst>
          </p:cNvPr>
          <p:cNvSpPr txBox="1"/>
          <p:nvPr/>
        </p:nvSpPr>
        <p:spPr>
          <a:xfrm>
            <a:off x="7179735" y="3250968"/>
            <a:ext cx="413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小球在大球正上方或二者在同一个水平面时，摁下</a:t>
            </a:r>
            <a:r>
              <a:rPr lang="en-US" altLang="zh-CN" dirty="0"/>
              <a:t>Shift</a:t>
            </a:r>
            <a:r>
              <a:rPr lang="zh-CN" altLang="en-US" dirty="0"/>
              <a:t>可以将它们吸到一起</a:t>
            </a:r>
            <a:r>
              <a:rPr lang="en-US" altLang="zh-CN" dirty="0"/>
              <a:t>,</a:t>
            </a:r>
            <a:r>
              <a:rPr lang="zh-CN" altLang="en-US" dirty="0"/>
              <a:t>再次摁下可以可以让吸力消失。</a:t>
            </a:r>
          </a:p>
        </p:txBody>
      </p:sp>
    </p:spTree>
    <p:extLst>
      <p:ext uri="{BB962C8B-B14F-4D97-AF65-F5344CB8AC3E}">
        <p14:creationId xmlns:p14="http://schemas.microsoft.com/office/powerpoint/2010/main" val="223100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A0E0A0-5BE0-4AED-BAFC-469B4934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0"/>
            <a:ext cx="12203907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D2B539-0183-49A9-A894-B0AE09B6C3B7}"/>
              </a:ext>
            </a:extLst>
          </p:cNvPr>
          <p:cNvSpPr txBox="1"/>
          <p:nvPr/>
        </p:nvSpPr>
        <p:spPr>
          <a:xfrm>
            <a:off x="9431867" y="2046996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柠檬片机关被小球和大球夹住的时候可以上升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A5A6F-2BB7-4B66-9417-482C6D40B36B}"/>
              </a:ext>
            </a:extLst>
          </p:cNvPr>
          <p:cNvSpPr txBox="1"/>
          <p:nvPr/>
        </p:nvSpPr>
        <p:spPr>
          <a:xfrm>
            <a:off x="270933" y="5554133"/>
            <a:ext cx="231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当你觉得无法通关时，摁下</a:t>
            </a:r>
            <a:r>
              <a:rPr lang="en-US" altLang="zh-CN" sz="1100" dirty="0"/>
              <a:t>ESC</a:t>
            </a:r>
            <a:r>
              <a:rPr lang="zh-CN" altLang="en-US" sz="1100" dirty="0"/>
              <a:t>选择“重置小球”重新开始本关。</a:t>
            </a:r>
          </a:p>
        </p:txBody>
      </p:sp>
    </p:spTree>
    <p:extLst>
      <p:ext uri="{BB962C8B-B14F-4D97-AF65-F5344CB8AC3E}">
        <p14:creationId xmlns:p14="http://schemas.microsoft.com/office/powerpoint/2010/main" val="16023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320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沈峥玮</dc:creator>
  <cp:lastModifiedBy>文家宝</cp:lastModifiedBy>
  <cp:revision>11</cp:revision>
  <dcterms:created xsi:type="dcterms:W3CDTF">2024-09-11T10:53:10Z</dcterms:created>
  <dcterms:modified xsi:type="dcterms:W3CDTF">2024-09-12T04:45:02Z</dcterms:modified>
</cp:coreProperties>
</file>