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2" r:id="rId5"/>
    <p:sldId id="259" r:id="rId6"/>
    <p:sldId id="263" r:id="rId7"/>
    <p:sldId id="258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08AE3-DA17-4061-B731-B969E4C3794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8DFA3-1150-404D-B6E1-4FB7027A1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44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菱形：起始点</a:t>
            </a:r>
            <a:endParaRPr lang="en-US" altLang="zh-CN" dirty="0"/>
          </a:p>
          <a:p>
            <a:r>
              <a:rPr lang="zh-CN" altLang="en-US" dirty="0"/>
              <a:t>♥：重点</a:t>
            </a:r>
            <a:endParaRPr lang="en-US" altLang="zh-CN" dirty="0"/>
          </a:p>
          <a:p>
            <a:r>
              <a:rPr lang="zh-CN" altLang="en-US" dirty="0"/>
              <a:t>蓝色实块：平台</a:t>
            </a:r>
            <a:endParaRPr lang="en-US" altLang="zh-CN" dirty="0"/>
          </a:p>
          <a:p>
            <a:r>
              <a:rPr lang="zh-CN" altLang="en-US" dirty="0"/>
              <a:t>三角形：扳动开关</a:t>
            </a:r>
            <a:endParaRPr lang="en-US" altLang="zh-CN" dirty="0"/>
          </a:p>
          <a:p>
            <a:r>
              <a:rPr lang="zh-CN" altLang="en-US" dirty="0"/>
              <a:t>梯形：按压机关</a:t>
            </a:r>
            <a:endParaRPr lang="en-US" altLang="zh-CN" dirty="0"/>
          </a:p>
          <a:p>
            <a:r>
              <a:rPr lang="zh-CN" altLang="en-US" dirty="0"/>
              <a:t>黑色箭头：机关移动方向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8DFA3-1150-404D-B6E1-4FB7027A1D0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6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菱形：起始点</a:t>
            </a:r>
            <a:endParaRPr lang="en-US" altLang="zh-CN" dirty="0"/>
          </a:p>
          <a:p>
            <a:r>
              <a:rPr lang="zh-CN" altLang="en-US" dirty="0"/>
              <a:t>♥：重点</a:t>
            </a:r>
            <a:endParaRPr lang="en-US" altLang="zh-CN" dirty="0"/>
          </a:p>
          <a:p>
            <a:r>
              <a:rPr lang="zh-CN" altLang="en-US" dirty="0"/>
              <a:t>蓝色实块：平台</a:t>
            </a:r>
            <a:endParaRPr lang="en-US" altLang="zh-CN" dirty="0"/>
          </a:p>
          <a:p>
            <a:r>
              <a:rPr lang="zh-CN" altLang="en-US" dirty="0"/>
              <a:t>三角形：扳动开关</a:t>
            </a:r>
            <a:endParaRPr lang="en-US" altLang="zh-CN" dirty="0"/>
          </a:p>
          <a:p>
            <a:r>
              <a:rPr lang="zh-CN" altLang="en-US" dirty="0"/>
              <a:t>梯形：按压机关</a:t>
            </a:r>
            <a:endParaRPr lang="en-US" altLang="zh-CN" dirty="0"/>
          </a:p>
          <a:p>
            <a:r>
              <a:rPr lang="zh-CN" altLang="en-US" dirty="0"/>
              <a:t>黑色箭头：机关移动方向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8DFA3-1150-404D-B6E1-4FB7027A1D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687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菱形：起始点</a:t>
            </a:r>
            <a:endParaRPr lang="en-US" altLang="zh-CN" dirty="0"/>
          </a:p>
          <a:p>
            <a:r>
              <a:rPr lang="zh-CN" altLang="en-US" dirty="0"/>
              <a:t>♥：重点</a:t>
            </a:r>
            <a:endParaRPr lang="en-US" altLang="zh-CN" dirty="0"/>
          </a:p>
          <a:p>
            <a:r>
              <a:rPr lang="zh-CN" altLang="en-US" dirty="0"/>
              <a:t>蓝色实块：平台</a:t>
            </a:r>
            <a:endParaRPr lang="en-US" altLang="zh-CN" dirty="0"/>
          </a:p>
          <a:p>
            <a:r>
              <a:rPr lang="zh-CN" altLang="en-US" dirty="0"/>
              <a:t>三角形：扳动开关</a:t>
            </a:r>
            <a:endParaRPr lang="en-US" altLang="zh-CN" dirty="0"/>
          </a:p>
          <a:p>
            <a:r>
              <a:rPr lang="zh-CN" altLang="en-US" dirty="0"/>
              <a:t>梯形：按压机关</a:t>
            </a:r>
            <a:endParaRPr lang="en-US" altLang="zh-CN" dirty="0"/>
          </a:p>
          <a:p>
            <a:r>
              <a:rPr lang="zh-CN" altLang="en-US" dirty="0"/>
              <a:t>黑色箭头：机关移动方向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8DFA3-1150-404D-B6E1-4FB7027A1D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790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菱形：起始点</a:t>
            </a:r>
            <a:endParaRPr lang="en-US" altLang="zh-CN" dirty="0"/>
          </a:p>
          <a:p>
            <a:r>
              <a:rPr lang="zh-CN" altLang="en-US" dirty="0"/>
              <a:t>♥：重点</a:t>
            </a:r>
            <a:endParaRPr lang="en-US" altLang="zh-CN" dirty="0"/>
          </a:p>
          <a:p>
            <a:r>
              <a:rPr lang="zh-CN" altLang="en-US" dirty="0"/>
              <a:t>蓝色实块：平台</a:t>
            </a:r>
            <a:endParaRPr lang="en-US" altLang="zh-CN" dirty="0"/>
          </a:p>
          <a:p>
            <a:r>
              <a:rPr lang="zh-CN" altLang="en-US" dirty="0"/>
              <a:t>三角形：扳动开关</a:t>
            </a:r>
            <a:endParaRPr lang="en-US" altLang="zh-CN" dirty="0"/>
          </a:p>
          <a:p>
            <a:r>
              <a:rPr lang="zh-CN" altLang="en-US" dirty="0"/>
              <a:t>梯形：按压机关</a:t>
            </a:r>
            <a:endParaRPr lang="en-US" altLang="zh-CN" dirty="0"/>
          </a:p>
          <a:p>
            <a:r>
              <a:rPr lang="zh-CN" altLang="en-US" dirty="0"/>
              <a:t>黑色箭头：机关移动方向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8DFA3-1150-404D-B6E1-4FB7027A1D0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57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菱形：起始点</a:t>
            </a:r>
            <a:endParaRPr lang="en-US" altLang="zh-CN" dirty="0"/>
          </a:p>
          <a:p>
            <a:r>
              <a:rPr lang="zh-CN" altLang="en-US" dirty="0"/>
              <a:t>♥：重点</a:t>
            </a:r>
            <a:endParaRPr lang="en-US" altLang="zh-CN" dirty="0"/>
          </a:p>
          <a:p>
            <a:r>
              <a:rPr lang="zh-CN" altLang="en-US" dirty="0"/>
              <a:t>蓝色实块：平台</a:t>
            </a:r>
            <a:endParaRPr lang="en-US" altLang="zh-CN" dirty="0"/>
          </a:p>
          <a:p>
            <a:r>
              <a:rPr lang="zh-CN" altLang="en-US" dirty="0"/>
              <a:t>三角形：扳动开关</a:t>
            </a:r>
            <a:endParaRPr lang="en-US" altLang="zh-CN" dirty="0"/>
          </a:p>
          <a:p>
            <a:r>
              <a:rPr lang="zh-CN" altLang="en-US" dirty="0"/>
              <a:t>梯形：按压机关</a:t>
            </a:r>
            <a:endParaRPr lang="en-US" altLang="zh-CN" dirty="0"/>
          </a:p>
          <a:p>
            <a:r>
              <a:rPr lang="zh-CN" altLang="en-US" dirty="0"/>
              <a:t>黑色箭头：机关移动方向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8DFA3-1150-404D-B6E1-4FB7027A1D0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9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菱形：起始点</a:t>
            </a:r>
            <a:endParaRPr lang="en-US" altLang="zh-CN" dirty="0"/>
          </a:p>
          <a:p>
            <a:r>
              <a:rPr lang="zh-CN" altLang="en-US" dirty="0"/>
              <a:t>♥：重点</a:t>
            </a:r>
            <a:endParaRPr lang="en-US" altLang="zh-CN" dirty="0"/>
          </a:p>
          <a:p>
            <a:r>
              <a:rPr lang="zh-CN" altLang="en-US" dirty="0"/>
              <a:t>蓝色实块：平台</a:t>
            </a:r>
            <a:endParaRPr lang="en-US" altLang="zh-CN" dirty="0"/>
          </a:p>
          <a:p>
            <a:r>
              <a:rPr lang="zh-CN" altLang="en-US" dirty="0"/>
              <a:t>三角形：扳动开关</a:t>
            </a:r>
            <a:endParaRPr lang="en-US" altLang="zh-CN" dirty="0"/>
          </a:p>
          <a:p>
            <a:r>
              <a:rPr lang="zh-CN" altLang="en-US" dirty="0"/>
              <a:t>梯形：按压机关</a:t>
            </a:r>
            <a:endParaRPr lang="en-US" altLang="zh-CN" dirty="0"/>
          </a:p>
          <a:p>
            <a:r>
              <a:rPr lang="zh-CN" altLang="en-US" dirty="0"/>
              <a:t>黑色箭头：机关移动方向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8DFA3-1150-404D-B6E1-4FB7027A1D0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8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菱形：起始点</a:t>
            </a:r>
            <a:endParaRPr lang="en-US" altLang="zh-CN" dirty="0"/>
          </a:p>
          <a:p>
            <a:r>
              <a:rPr lang="zh-CN" altLang="en-US" dirty="0"/>
              <a:t>♥：重点</a:t>
            </a:r>
            <a:endParaRPr lang="en-US" altLang="zh-CN" dirty="0"/>
          </a:p>
          <a:p>
            <a:r>
              <a:rPr lang="zh-CN" altLang="en-US" dirty="0"/>
              <a:t>蓝色实块：平台</a:t>
            </a:r>
            <a:endParaRPr lang="en-US" altLang="zh-CN" dirty="0"/>
          </a:p>
          <a:p>
            <a:r>
              <a:rPr lang="zh-CN" altLang="en-US" dirty="0"/>
              <a:t>三角形：扳动开关</a:t>
            </a:r>
            <a:endParaRPr lang="en-US" altLang="zh-CN" dirty="0"/>
          </a:p>
          <a:p>
            <a:r>
              <a:rPr lang="zh-CN" altLang="en-US" dirty="0"/>
              <a:t>梯形：按压机关</a:t>
            </a:r>
            <a:endParaRPr lang="en-US" altLang="zh-CN" dirty="0"/>
          </a:p>
          <a:p>
            <a:r>
              <a:rPr lang="zh-CN" altLang="en-US" dirty="0"/>
              <a:t>黑色箭头：机关移动方向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8DFA3-1150-404D-B6E1-4FB7027A1D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1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884D1-52D9-4CB9-9240-7A544DAE4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AAD066-8EB5-41EC-B9AA-0E2E2A000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C3E92-8B4C-4FCA-BD61-5C1120C7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C7CB-1123-4C83-BF81-2A2BC0E279D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3E341-A220-4E32-AC0C-FE1628EB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00689-98CF-4F5A-B00A-29748C5F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CF8-4F9D-4C5F-B76A-F805CDA6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99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21C9A-D8E8-4D6A-A8E3-66613504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9702B-7693-4921-A2F6-EE203DF29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5C583-C94E-4E56-9250-688061D3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C7CB-1123-4C83-BF81-2A2BC0E279D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D3A6C-CE05-4C58-9A35-7FB4F398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AA735-8583-4285-B133-34AAFA03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CF8-4F9D-4C5F-B76A-F805CDA6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69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041BCE-C2A0-4A58-97D0-5A519CC35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3138D3-976E-4617-8BF4-123AEDF26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3A63B-47E9-4DCE-85F2-D751831D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C7CB-1123-4C83-BF81-2A2BC0E279D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4D00F-1C1D-4B68-8E71-39551118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1AFA5-3E0E-4218-BF78-13EE2B8D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CF8-4F9D-4C5F-B76A-F805CDA6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0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39000-C0B9-4896-BF43-D4AE35FB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BD1AC-D40C-4C82-9739-BAEDEDEBD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AA705-C988-46E2-AAF5-AEB5265A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C7CB-1123-4C83-BF81-2A2BC0E279D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ED19C-5C83-43DE-9DC9-593FA379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9C848-41DE-4F8D-B8AC-C6D95062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CF8-4F9D-4C5F-B76A-F805CDA6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9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E1272-FECD-4575-A5F7-B5085F4C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AA69F0-4F76-45EB-AE27-82430CA7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027FC-05E6-484E-9ADD-E678A90D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C7CB-1123-4C83-BF81-2A2BC0E279D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185DC-5E14-4304-9CA7-24447487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6535F-7491-4BEB-9D4D-B7F1F199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CF8-4F9D-4C5F-B76A-F805CDA6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6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8394-C7AF-4DCC-930D-184A9EAE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1E9F0-1F38-4CD2-B8F6-C9C8A8724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751953-62AC-48D8-8B3F-862D5F704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2F2ED5-0286-4728-9F6F-2A806C61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C7CB-1123-4C83-BF81-2A2BC0E279D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523B89-55E9-4CA2-8C13-43F9D3CD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13CDED-60FA-464E-A621-69530711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CF8-4F9D-4C5F-B76A-F805CDA6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40FF8-498D-42D8-956A-28937A90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D7DB9B-ED75-43D7-9ED8-6048C77CC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A0D9CD-7118-49BE-B4CD-5C75C4E41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8168B3-FA87-419B-8A4D-77C2DEEE0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9A49B9-ABE2-4405-AD40-F400741A2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C9C9CD-66E3-4B7F-91FF-87F7702A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C7CB-1123-4C83-BF81-2A2BC0E279D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C56ECF-A8AB-4299-B419-FDA74538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9CEB8F-A53D-4BAC-AB00-5A64C3AA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CF8-4F9D-4C5F-B76A-F805CDA6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0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A1D94-6807-4356-AC08-D8C02630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CE3F7C-2E42-40E2-886B-28FA55B9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C7CB-1123-4C83-BF81-2A2BC0E279D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7F0DC1-1784-4A8A-9850-8E9ED9CB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F09128-3D1A-4680-A561-D7F00239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CF8-4F9D-4C5F-B76A-F805CDA6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3935DD-12A8-4212-A982-979E5F53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C7CB-1123-4C83-BF81-2A2BC0E279D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2998CD-03AB-4C55-BDE1-C4F8BFA8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E07CAD-142B-4854-974C-6E6E4825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CF8-4F9D-4C5F-B76A-F805CDA6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15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1799B-1711-459C-A954-BB5C1671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95ECA-2E8E-40B2-B17A-73DBE641A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E8A60-1A52-4ADB-9E84-98DBF6A82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8D81AA-D8DB-4AB5-8504-164C1849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C7CB-1123-4C83-BF81-2A2BC0E279D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5DAC32-B957-4A07-9AAE-A34C0434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44B8-6458-40DF-9F87-1FB1B2FB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CF8-4F9D-4C5F-B76A-F805CDA6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0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53815-001C-4CD4-A325-980411E4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A8825D-B418-4305-8385-052FB9B5B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86CE8-5E41-4CAE-97C9-E25965E8D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F7B7D-C019-448A-BC82-089FE0D3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C7CB-1123-4C83-BF81-2A2BC0E279D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6AB400-ADBF-4B52-828F-A5214FF8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34EB9-E66D-41F1-86C8-6F1BB1E0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CF8-4F9D-4C5F-B76A-F805CDA6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5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8B76BA-D5B8-4458-A4A6-906069E0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5C7DC3-E27D-4E63-B836-73F7026F7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F4293-3BDC-4B01-9220-845694B4A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9C7CB-1123-4C83-BF81-2A2BC0E279D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39946-0478-47E1-8966-88AE99231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2616CB-7D6D-4061-96EB-F5755E1CE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43CF8-4F9D-4C5F-B76A-F805CDA6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5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DC5EE2-2C27-4280-96AF-CB65FC13515F}"/>
              </a:ext>
            </a:extLst>
          </p:cNvPr>
          <p:cNvSpPr txBox="1"/>
          <p:nvPr/>
        </p:nvSpPr>
        <p:spPr>
          <a:xfrm>
            <a:off x="338666" y="296333"/>
            <a:ext cx="157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第一关 教程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91297B-AC44-44F3-89DE-1842CF8404CB}"/>
              </a:ext>
            </a:extLst>
          </p:cNvPr>
          <p:cNvSpPr/>
          <p:nvPr/>
        </p:nvSpPr>
        <p:spPr>
          <a:xfrm>
            <a:off x="-279399" y="5046133"/>
            <a:ext cx="124713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A39FCF-89E1-42AB-AA08-FD42117B8367}"/>
              </a:ext>
            </a:extLst>
          </p:cNvPr>
          <p:cNvSpPr/>
          <p:nvPr/>
        </p:nvSpPr>
        <p:spPr>
          <a:xfrm>
            <a:off x="3801534" y="4563533"/>
            <a:ext cx="1253066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BCDD3244-16AC-430B-9069-82C8A84FC676}"/>
              </a:ext>
            </a:extLst>
          </p:cNvPr>
          <p:cNvSpPr/>
          <p:nvPr/>
        </p:nvSpPr>
        <p:spPr>
          <a:xfrm>
            <a:off x="863600" y="4114800"/>
            <a:ext cx="1049866" cy="93133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心形 7">
            <a:extLst>
              <a:ext uri="{FF2B5EF4-FFF2-40B4-BE49-F238E27FC236}">
                <a16:creationId xmlns:a16="http://schemas.microsoft.com/office/drawing/2014/main" id="{A71AE9BB-66F1-4725-B8B4-B763599E0112}"/>
              </a:ext>
            </a:extLst>
          </p:cNvPr>
          <p:cNvSpPr/>
          <p:nvPr/>
        </p:nvSpPr>
        <p:spPr>
          <a:xfrm>
            <a:off x="11006667" y="4123267"/>
            <a:ext cx="914400" cy="931333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706D1B4-B493-45A4-AA50-5EA69B78A7B1}"/>
              </a:ext>
            </a:extLst>
          </p:cNvPr>
          <p:cNvSpPr/>
          <p:nvPr/>
        </p:nvSpPr>
        <p:spPr>
          <a:xfrm>
            <a:off x="5956300" y="3069167"/>
            <a:ext cx="2967567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36ADF36F-B92F-4F97-9858-1134E5CBF05B}"/>
              </a:ext>
            </a:extLst>
          </p:cNvPr>
          <p:cNvSpPr/>
          <p:nvPr/>
        </p:nvSpPr>
        <p:spPr>
          <a:xfrm>
            <a:off x="6841066" y="2699835"/>
            <a:ext cx="474133" cy="369332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494BFE8-B37D-4641-B786-7ECE6B3E76C3}"/>
              </a:ext>
            </a:extLst>
          </p:cNvPr>
          <p:cNvSpPr/>
          <p:nvPr/>
        </p:nvSpPr>
        <p:spPr>
          <a:xfrm>
            <a:off x="8492067" y="3069167"/>
            <a:ext cx="431800" cy="20912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7061261-773B-43B3-883B-15827FD1C4BF}"/>
              </a:ext>
            </a:extLst>
          </p:cNvPr>
          <p:cNvSpPr/>
          <p:nvPr/>
        </p:nvSpPr>
        <p:spPr>
          <a:xfrm rot="10800000">
            <a:off x="9046633" y="2387600"/>
            <a:ext cx="431801" cy="10160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0354DE-B229-4BE9-8F78-49FEC0FC3C15}"/>
              </a:ext>
            </a:extLst>
          </p:cNvPr>
          <p:cNvSpPr txBox="1"/>
          <p:nvPr/>
        </p:nvSpPr>
        <p:spPr>
          <a:xfrm>
            <a:off x="2590800" y="639277"/>
            <a:ext cx="57742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菱形：起始点</a:t>
            </a:r>
            <a:endParaRPr lang="en-US" altLang="zh-CN" dirty="0"/>
          </a:p>
          <a:p>
            <a:r>
              <a:rPr lang="zh-CN" altLang="en-US" dirty="0"/>
              <a:t>♥：终点</a:t>
            </a:r>
            <a:endParaRPr lang="en-US" altLang="zh-CN" dirty="0"/>
          </a:p>
          <a:p>
            <a:r>
              <a:rPr lang="zh-CN" altLang="en-US" dirty="0"/>
              <a:t>蓝色实块：平台</a:t>
            </a:r>
            <a:endParaRPr lang="en-US" altLang="zh-CN" dirty="0"/>
          </a:p>
          <a:p>
            <a:r>
              <a:rPr lang="zh-CN" altLang="en-US" dirty="0"/>
              <a:t>三角形：扳动开关</a:t>
            </a:r>
            <a:endParaRPr lang="en-US" altLang="zh-CN" dirty="0"/>
          </a:p>
          <a:p>
            <a:r>
              <a:rPr lang="zh-CN" altLang="en-US" dirty="0"/>
              <a:t>梯形：按压机关</a:t>
            </a:r>
            <a:endParaRPr lang="en-US" altLang="zh-CN" dirty="0"/>
          </a:p>
          <a:p>
            <a:r>
              <a:rPr lang="zh-CN" altLang="en-US" dirty="0"/>
              <a:t>黑色箭头：机关移动方向</a:t>
            </a:r>
          </a:p>
        </p:txBody>
      </p:sp>
    </p:spTree>
    <p:extLst>
      <p:ext uri="{BB962C8B-B14F-4D97-AF65-F5344CB8AC3E}">
        <p14:creationId xmlns:p14="http://schemas.microsoft.com/office/powerpoint/2010/main" val="29752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DC5EE2-2C27-4280-96AF-CB65FC13515F}"/>
              </a:ext>
            </a:extLst>
          </p:cNvPr>
          <p:cNvSpPr txBox="1"/>
          <p:nvPr/>
        </p:nvSpPr>
        <p:spPr>
          <a:xfrm>
            <a:off x="338666" y="296333"/>
            <a:ext cx="157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第二关 学会吸球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91297B-AC44-44F3-89DE-1842CF8404CB}"/>
              </a:ext>
            </a:extLst>
          </p:cNvPr>
          <p:cNvSpPr/>
          <p:nvPr/>
        </p:nvSpPr>
        <p:spPr>
          <a:xfrm>
            <a:off x="-279399" y="5046133"/>
            <a:ext cx="124713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A39FCF-89E1-42AB-AA08-FD42117B8367}"/>
              </a:ext>
            </a:extLst>
          </p:cNvPr>
          <p:cNvSpPr/>
          <p:nvPr/>
        </p:nvSpPr>
        <p:spPr>
          <a:xfrm>
            <a:off x="3852333" y="2181199"/>
            <a:ext cx="5706533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BCDD3244-16AC-430B-9069-82C8A84FC676}"/>
              </a:ext>
            </a:extLst>
          </p:cNvPr>
          <p:cNvSpPr/>
          <p:nvPr/>
        </p:nvSpPr>
        <p:spPr>
          <a:xfrm>
            <a:off x="863600" y="4114800"/>
            <a:ext cx="1049866" cy="93133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心形 7">
            <a:extLst>
              <a:ext uri="{FF2B5EF4-FFF2-40B4-BE49-F238E27FC236}">
                <a16:creationId xmlns:a16="http://schemas.microsoft.com/office/drawing/2014/main" id="{A71AE9BB-66F1-4725-B8B4-B763599E0112}"/>
              </a:ext>
            </a:extLst>
          </p:cNvPr>
          <p:cNvSpPr/>
          <p:nvPr/>
        </p:nvSpPr>
        <p:spPr>
          <a:xfrm>
            <a:off x="11006667" y="4123267"/>
            <a:ext cx="914400" cy="931333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706D1B4-B493-45A4-AA50-5EA69B78A7B1}"/>
              </a:ext>
            </a:extLst>
          </p:cNvPr>
          <p:cNvSpPr/>
          <p:nvPr/>
        </p:nvSpPr>
        <p:spPr>
          <a:xfrm>
            <a:off x="6231468" y="3158067"/>
            <a:ext cx="1540932" cy="1873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4A19C02B-3065-4BAF-9618-54D6591FC7BC}"/>
              </a:ext>
            </a:extLst>
          </p:cNvPr>
          <p:cNvSpPr/>
          <p:nvPr/>
        </p:nvSpPr>
        <p:spPr>
          <a:xfrm>
            <a:off x="4563534" y="1811867"/>
            <a:ext cx="330200" cy="36933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顶角 15">
            <a:extLst>
              <a:ext uri="{FF2B5EF4-FFF2-40B4-BE49-F238E27FC236}">
                <a16:creationId xmlns:a16="http://schemas.microsoft.com/office/drawing/2014/main" id="{8D35F328-23EB-415E-B20B-3C5514D7288B}"/>
              </a:ext>
            </a:extLst>
          </p:cNvPr>
          <p:cNvSpPr/>
          <p:nvPr/>
        </p:nvSpPr>
        <p:spPr>
          <a:xfrm>
            <a:off x="4563532" y="4791101"/>
            <a:ext cx="330201" cy="36933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3FC12A-0BC3-4F92-A47F-A38532C0B343}"/>
              </a:ext>
            </a:extLst>
          </p:cNvPr>
          <p:cNvSpPr txBox="1"/>
          <p:nvPr/>
        </p:nvSpPr>
        <p:spPr>
          <a:xfrm>
            <a:off x="1388533" y="3251200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教顶球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463FCE-A832-4413-990D-C3D6A16B8016}"/>
              </a:ext>
            </a:extLst>
          </p:cNvPr>
          <p:cNvSpPr txBox="1"/>
          <p:nvPr/>
        </p:nvSpPr>
        <p:spPr>
          <a:xfrm>
            <a:off x="4364566" y="1013369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教吸球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07F796-A4DE-4898-9BF1-5BAB77F34692}"/>
              </a:ext>
            </a:extLst>
          </p:cNvPr>
          <p:cNvSpPr/>
          <p:nvPr/>
        </p:nvSpPr>
        <p:spPr>
          <a:xfrm>
            <a:off x="9101666" y="474133"/>
            <a:ext cx="457200" cy="22039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梯形 18">
            <a:extLst>
              <a:ext uri="{FF2B5EF4-FFF2-40B4-BE49-F238E27FC236}">
                <a16:creationId xmlns:a16="http://schemas.microsoft.com/office/drawing/2014/main" id="{DC88A4CA-4B03-4493-BFB6-573C4642714D}"/>
              </a:ext>
            </a:extLst>
          </p:cNvPr>
          <p:cNvSpPr/>
          <p:nvPr/>
        </p:nvSpPr>
        <p:spPr>
          <a:xfrm>
            <a:off x="8746067" y="4639733"/>
            <a:ext cx="567266" cy="391584"/>
          </a:xfrm>
          <a:prstGeom prst="trapezoi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D99F6CB8-2AC4-49A9-BB68-AAC42D15F9C8}"/>
              </a:ext>
            </a:extLst>
          </p:cNvPr>
          <p:cNvSpPr/>
          <p:nvPr/>
        </p:nvSpPr>
        <p:spPr>
          <a:xfrm rot="10800000">
            <a:off x="9990667" y="1557867"/>
            <a:ext cx="592666" cy="92286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8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DC5EE2-2C27-4280-96AF-CB65FC13515F}"/>
              </a:ext>
            </a:extLst>
          </p:cNvPr>
          <p:cNvSpPr txBox="1"/>
          <p:nvPr/>
        </p:nvSpPr>
        <p:spPr>
          <a:xfrm>
            <a:off x="152399" y="390080"/>
            <a:ext cx="345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第三关  相互吸引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BCDD3244-16AC-430B-9069-82C8A84FC676}"/>
              </a:ext>
            </a:extLst>
          </p:cNvPr>
          <p:cNvSpPr/>
          <p:nvPr/>
        </p:nvSpPr>
        <p:spPr>
          <a:xfrm>
            <a:off x="1100659" y="3173148"/>
            <a:ext cx="1049866" cy="93133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心形 7">
            <a:extLst>
              <a:ext uri="{FF2B5EF4-FFF2-40B4-BE49-F238E27FC236}">
                <a16:creationId xmlns:a16="http://schemas.microsoft.com/office/drawing/2014/main" id="{A71AE9BB-66F1-4725-B8B4-B763599E0112}"/>
              </a:ext>
            </a:extLst>
          </p:cNvPr>
          <p:cNvSpPr/>
          <p:nvPr/>
        </p:nvSpPr>
        <p:spPr>
          <a:xfrm>
            <a:off x="3793066" y="537990"/>
            <a:ext cx="914400" cy="931333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10DC991-613F-4C3C-AB06-D0A1CE1704A3}"/>
              </a:ext>
            </a:extLst>
          </p:cNvPr>
          <p:cNvSpPr/>
          <p:nvPr/>
        </p:nvSpPr>
        <p:spPr>
          <a:xfrm>
            <a:off x="-84667" y="5291674"/>
            <a:ext cx="122766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顶角 15">
            <a:extLst>
              <a:ext uri="{FF2B5EF4-FFF2-40B4-BE49-F238E27FC236}">
                <a16:creationId xmlns:a16="http://schemas.microsoft.com/office/drawing/2014/main" id="{C7D118C5-E969-4B76-8649-9FCB2EAF00F5}"/>
              </a:ext>
            </a:extLst>
          </p:cNvPr>
          <p:cNvSpPr/>
          <p:nvPr/>
        </p:nvSpPr>
        <p:spPr>
          <a:xfrm>
            <a:off x="2937932" y="1555384"/>
            <a:ext cx="4080936" cy="42767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0B9D819C-F467-41BD-A555-B17A2FAFEA5C}"/>
              </a:ext>
            </a:extLst>
          </p:cNvPr>
          <p:cNvSpPr/>
          <p:nvPr/>
        </p:nvSpPr>
        <p:spPr>
          <a:xfrm rot="7718142">
            <a:off x="8588230" y="1001543"/>
            <a:ext cx="778933" cy="11363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矩形: 单圆角 28">
            <a:extLst>
              <a:ext uri="{FF2B5EF4-FFF2-40B4-BE49-F238E27FC236}">
                <a16:creationId xmlns:a16="http://schemas.microsoft.com/office/drawing/2014/main" id="{41272149-708E-41B8-8BAC-5A543B6A2A54}"/>
              </a:ext>
            </a:extLst>
          </p:cNvPr>
          <p:cNvSpPr/>
          <p:nvPr/>
        </p:nvSpPr>
        <p:spPr>
          <a:xfrm>
            <a:off x="1" y="4112423"/>
            <a:ext cx="3606798" cy="36933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AD028BF-3FAB-4272-BF7D-2174C6D2625D}"/>
              </a:ext>
            </a:extLst>
          </p:cNvPr>
          <p:cNvSpPr/>
          <p:nvPr/>
        </p:nvSpPr>
        <p:spPr>
          <a:xfrm>
            <a:off x="3039533" y="2988733"/>
            <a:ext cx="4409479" cy="269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单圆角 32">
            <a:extLst>
              <a:ext uri="{FF2B5EF4-FFF2-40B4-BE49-F238E27FC236}">
                <a16:creationId xmlns:a16="http://schemas.microsoft.com/office/drawing/2014/main" id="{AE3E08AE-917C-4669-9AE0-AF3628E9D685}"/>
              </a:ext>
            </a:extLst>
          </p:cNvPr>
          <p:cNvSpPr/>
          <p:nvPr/>
        </p:nvSpPr>
        <p:spPr>
          <a:xfrm>
            <a:off x="3606798" y="4112423"/>
            <a:ext cx="1278469" cy="36933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918828E4-D7D0-4D69-9F76-0152C8287940}"/>
              </a:ext>
            </a:extLst>
          </p:cNvPr>
          <p:cNvSpPr/>
          <p:nvPr/>
        </p:nvSpPr>
        <p:spPr>
          <a:xfrm>
            <a:off x="3793066" y="3818439"/>
            <a:ext cx="389467" cy="26938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7E71253A-F9D6-4119-8A5E-3B6821599EB8}"/>
              </a:ext>
            </a:extLst>
          </p:cNvPr>
          <p:cNvSpPr/>
          <p:nvPr/>
        </p:nvSpPr>
        <p:spPr>
          <a:xfrm>
            <a:off x="2505302" y="2718072"/>
            <a:ext cx="432630" cy="67156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76C9A8E-C866-4199-8ED7-914FA0AB81E7}"/>
              </a:ext>
            </a:extLst>
          </p:cNvPr>
          <p:cNvSpPr/>
          <p:nvPr/>
        </p:nvSpPr>
        <p:spPr>
          <a:xfrm>
            <a:off x="9491141" y="2228723"/>
            <a:ext cx="2082800" cy="411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梯形 42">
            <a:extLst>
              <a:ext uri="{FF2B5EF4-FFF2-40B4-BE49-F238E27FC236}">
                <a16:creationId xmlns:a16="http://schemas.microsoft.com/office/drawing/2014/main" id="{C3BE9871-4438-4FF3-8B8A-75D2BB1073F1}"/>
              </a:ext>
            </a:extLst>
          </p:cNvPr>
          <p:cNvSpPr/>
          <p:nvPr/>
        </p:nvSpPr>
        <p:spPr>
          <a:xfrm rot="10800000">
            <a:off x="10740821" y="2658827"/>
            <a:ext cx="833120" cy="445818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7686F7B-B97B-45D6-B2CE-BBB9E34F94FE}"/>
              </a:ext>
            </a:extLst>
          </p:cNvPr>
          <p:cNvSpPr/>
          <p:nvPr/>
        </p:nvSpPr>
        <p:spPr>
          <a:xfrm>
            <a:off x="3386661" y="3282717"/>
            <a:ext cx="238722" cy="9615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2F4CBD-9F5F-4E2E-8CF8-C7BF7C720DFA}"/>
              </a:ext>
            </a:extLst>
          </p:cNvPr>
          <p:cNvSpPr/>
          <p:nvPr/>
        </p:nvSpPr>
        <p:spPr>
          <a:xfrm>
            <a:off x="7476066" y="4059565"/>
            <a:ext cx="47159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8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DC5EE2-2C27-4280-96AF-CB65FC13515F}"/>
              </a:ext>
            </a:extLst>
          </p:cNvPr>
          <p:cNvSpPr txBox="1"/>
          <p:nvPr/>
        </p:nvSpPr>
        <p:spPr>
          <a:xfrm>
            <a:off x="152398" y="219946"/>
            <a:ext cx="345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第四关  坐电梯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BCDD3244-16AC-430B-9069-82C8A84FC676}"/>
              </a:ext>
            </a:extLst>
          </p:cNvPr>
          <p:cNvSpPr/>
          <p:nvPr/>
        </p:nvSpPr>
        <p:spPr>
          <a:xfrm>
            <a:off x="1354665" y="4352029"/>
            <a:ext cx="1049866" cy="93133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心形 7">
            <a:extLst>
              <a:ext uri="{FF2B5EF4-FFF2-40B4-BE49-F238E27FC236}">
                <a16:creationId xmlns:a16="http://schemas.microsoft.com/office/drawing/2014/main" id="{A71AE9BB-66F1-4725-B8B4-B763599E0112}"/>
              </a:ext>
            </a:extLst>
          </p:cNvPr>
          <p:cNvSpPr/>
          <p:nvPr/>
        </p:nvSpPr>
        <p:spPr>
          <a:xfrm>
            <a:off x="10295466" y="428475"/>
            <a:ext cx="914400" cy="931333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10DC991-613F-4C3C-AB06-D0A1CE1704A3}"/>
              </a:ext>
            </a:extLst>
          </p:cNvPr>
          <p:cNvSpPr/>
          <p:nvPr/>
        </p:nvSpPr>
        <p:spPr>
          <a:xfrm>
            <a:off x="-42334" y="5336066"/>
            <a:ext cx="122766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单圆角 32">
            <a:extLst>
              <a:ext uri="{FF2B5EF4-FFF2-40B4-BE49-F238E27FC236}">
                <a16:creationId xmlns:a16="http://schemas.microsoft.com/office/drawing/2014/main" id="{AE3E08AE-917C-4669-9AE0-AF3628E9D685}"/>
              </a:ext>
            </a:extLst>
          </p:cNvPr>
          <p:cNvSpPr/>
          <p:nvPr/>
        </p:nvSpPr>
        <p:spPr>
          <a:xfrm>
            <a:off x="8466665" y="3835756"/>
            <a:ext cx="3725336" cy="25239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3F22603-953A-4968-A754-B446E700C1A6}"/>
              </a:ext>
            </a:extLst>
          </p:cNvPr>
          <p:cNvGrpSpPr/>
          <p:nvPr/>
        </p:nvGrpSpPr>
        <p:grpSpPr>
          <a:xfrm>
            <a:off x="7105336" y="3786159"/>
            <a:ext cx="1416048" cy="1440397"/>
            <a:chOff x="6451602" y="3759427"/>
            <a:chExt cx="2072214" cy="1440397"/>
          </a:xfrm>
        </p:grpSpPr>
        <p:sp>
          <p:nvSpPr>
            <p:cNvPr id="19" name="矩形: 单圆角 18">
              <a:extLst>
                <a:ext uri="{FF2B5EF4-FFF2-40B4-BE49-F238E27FC236}">
                  <a16:creationId xmlns:a16="http://schemas.microsoft.com/office/drawing/2014/main" id="{1EF188B2-8482-4291-812C-915999D2C12D}"/>
                </a:ext>
              </a:extLst>
            </p:cNvPr>
            <p:cNvSpPr/>
            <p:nvPr/>
          </p:nvSpPr>
          <p:spPr>
            <a:xfrm rot="5400000">
              <a:off x="7364943" y="4040952"/>
              <a:ext cx="245531" cy="2072214"/>
            </a:xfrm>
            <a:prstGeom prst="round1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单圆角 19">
              <a:extLst>
                <a:ext uri="{FF2B5EF4-FFF2-40B4-BE49-F238E27FC236}">
                  <a16:creationId xmlns:a16="http://schemas.microsoft.com/office/drawing/2014/main" id="{6DF2B605-819D-4BB7-9F02-647190981A2C}"/>
                </a:ext>
              </a:extLst>
            </p:cNvPr>
            <p:cNvSpPr/>
            <p:nvPr/>
          </p:nvSpPr>
          <p:spPr>
            <a:xfrm rot="5400000">
              <a:off x="7377475" y="2883126"/>
              <a:ext cx="245531" cy="1998133"/>
            </a:xfrm>
            <a:prstGeom prst="round1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梯形 1">
            <a:extLst>
              <a:ext uri="{FF2B5EF4-FFF2-40B4-BE49-F238E27FC236}">
                <a16:creationId xmlns:a16="http://schemas.microsoft.com/office/drawing/2014/main" id="{BA5E159D-BAA3-4A72-B7D5-132BF9D7AC0B}"/>
              </a:ext>
            </a:extLst>
          </p:cNvPr>
          <p:cNvSpPr/>
          <p:nvPr/>
        </p:nvSpPr>
        <p:spPr>
          <a:xfrm>
            <a:off x="11548533" y="4948357"/>
            <a:ext cx="643467" cy="369332"/>
          </a:xfrm>
          <a:prstGeom prst="trapezoi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CF4A5EE9-CCF1-4866-9FAC-A1955E6BB702}"/>
              </a:ext>
            </a:extLst>
          </p:cNvPr>
          <p:cNvSpPr/>
          <p:nvPr/>
        </p:nvSpPr>
        <p:spPr>
          <a:xfrm rot="10800000">
            <a:off x="8729133" y="5133023"/>
            <a:ext cx="228600" cy="75977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B36E90-4A24-44BD-8E93-40836813C46C}"/>
              </a:ext>
            </a:extLst>
          </p:cNvPr>
          <p:cNvSpPr/>
          <p:nvPr/>
        </p:nvSpPr>
        <p:spPr>
          <a:xfrm>
            <a:off x="46566" y="2124199"/>
            <a:ext cx="7086407" cy="44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466325-1D43-4949-9225-CBEBB02146FD}"/>
              </a:ext>
            </a:extLst>
          </p:cNvPr>
          <p:cNvSpPr/>
          <p:nvPr/>
        </p:nvSpPr>
        <p:spPr>
          <a:xfrm>
            <a:off x="10481733" y="4958915"/>
            <a:ext cx="228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单圆角 25">
            <a:extLst>
              <a:ext uri="{FF2B5EF4-FFF2-40B4-BE49-F238E27FC236}">
                <a16:creationId xmlns:a16="http://schemas.microsoft.com/office/drawing/2014/main" id="{B65AE5C8-068A-4E2B-94C0-258B23330E41}"/>
              </a:ext>
            </a:extLst>
          </p:cNvPr>
          <p:cNvSpPr/>
          <p:nvPr/>
        </p:nvSpPr>
        <p:spPr>
          <a:xfrm>
            <a:off x="8392582" y="2697185"/>
            <a:ext cx="3799417" cy="25239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85CB05-C03F-428B-9DFF-67DF9738A894}"/>
              </a:ext>
            </a:extLst>
          </p:cNvPr>
          <p:cNvSpPr/>
          <p:nvPr/>
        </p:nvSpPr>
        <p:spPr>
          <a:xfrm>
            <a:off x="6096000" y="646140"/>
            <a:ext cx="4157133" cy="2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FE692D-CA3A-40CB-BE26-E686E371DD0F}"/>
              </a:ext>
            </a:extLst>
          </p:cNvPr>
          <p:cNvSpPr/>
          <p:nvPr/>
        </p:nvSpPr>
        <p:spPr>
          <a:xfrm>
            <a:off x="10134599" y="1332891"/>
            <a:ext cx="1210733" cy="25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6C7378-9192-4723-AD40-EBE60E31D7CE}"/>
              </a:ext>
            </a:extLst>
          </p:cNvPr>
          <p:cNvSpPr/>
          <p:nvPr/>
        </p:nvSpPr>
        <p:spPr>
          <a:xfrm>
            <a:off x="46567" y="1945351"/>
            <a:ext cx="1752600" cy="83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AB18A3-F27A-4B19-9E3E-2F5664CD907E}"/>
              </a:ext>
            </a:extLst>
          </p:cNvPr>
          <p:cNvSpPr/>
          <p:nvPr/>
        </p:nvSpPr>
        <p:spPr>
          <a:xfrm>
            <a:off x="46567" y="2328431"/>
            <a:ext cx="1752600" cy="2506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id="{53A45E05-78C7-4759-A524-6719FE8ACB8F}"/>
              </a:ext>
            </a:extLst>
          </p:cNvPr>
          <p:cNvSpPr/>
          <p:nvPr/>
        </p:nvSpPr>
        <p:spPr>
          <a:xfrm>
            <a:off x="46565" y="2100953"/>
            <a:ext cx="355600" cy="226544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C22C860F-F176-424C-8E65-2DAE1E416B79}"/>
              </a:ext>
            </a:extLst>
          </p:cNvPr>
          <p:cNvSpPr/>
          <p:nvPr/>
        </p:nvSpPr>
        <p:spPr>
          <a:xfrm rot="10800000">
            <a:off x="2186513" y="736010"/>
            <a:ext cx="436036" cy="6086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单圆角 22">
            <a:extLst>
              <a:ext uri="{FF2B5EF4-FFF2-40B4-BE49-F238E27FC236}">
                <a16:creationId xmlns:a16="http://schemas.microsoft.com/office/drawing/2014/main" id="{B550B113-0216-4CD4-BB6D-2009E744EFF5}"/>
              </a:ext>
            </a:extLst>
          </p:cNvPr>
          <p:cNvSpPr/>
          <p:nvPr/>
        </p:nvSpPr>
        <p:spPr>
          <a:xfrm>
            <a:off x="6663072" y="2318655"/>
            <a:ext cx="469901" cy="17695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顶角 23">
            <a:extLst>
              <a:ext uri="{FF2B5EF4-FFF2-40B4-BE49-F238E27FC236}">
                <a16:creationId xmlns:a16="http://schemas.microsoft.com/office/drawing/2014/main" id="{BB116AD8-4E5A-4B48-99B6-B205648F2C56}"/>
              </a:ext>
            </a:extLst>
          </p:cNvPr>
          <p:cNvSpPr/>
          <p:nvPr/>
        </p:nvSpPr>
        <p:spPr>
          <a:xfrm>
            <a:off x="2823634" y="3791822"/>
            <a:ext cx="1820334" cy="29633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单圆角 45">
            <a:extLst>
              <a:ext uri="{FF2B5EF4-FFF2-40B4-BE49-F238E27FC236}">
                <a16:creationId xmlns:a16="http://schemas.microsoft.com/office/drawing/2014/main" id="{8F729FC7-09F9-460F-AE0D-D5C4C7B81BB2}"/>
              </a:ext>
            </a:extLst>
          </p:cNvPr>
          <p:cNvSpPr/>
          <p:nvPr/>
        </p:nvSpPr>
        <p:spPr>
          <a:xfrm>
            <a:off x="7131909" y="2127900"/>
            <a:ext cx="1454151" cy="252399"/>
          </a:xfrm>
          <a:prstGeom prst="round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3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DC5EE2-2C27-4280-96AF-CB65FC13515F}"/>
              </a:ext>
            </a:extLst>
          </p:cNvPr>
          <p:cNvSpPr txBox="1"/>
          <p:nvPr/>
        </p:nvSpPr>
        <p:spPr>
          <a:xfrm>
            <a:off x="338667" y="296333"/>
            <a:ext cx="23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第五关 谨慎下楼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91297B-AC44-44F3-89DE-1842CF8404CB}"/>
              </a:ext>
            </a:extLst>
          </p:cNvPr>
          <p:cNvSpPr/>
          <p:nvPr/>
        </p:nvSpPr>
        <p:spPr>
          <a:xfrm>
            <a:off x="67734" y="4165600"/>
            <a:ext cx="369993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BCDD3244-16AC-430B-9069-82C8A84FC676}"/>
              </a:ext>
            </a:extLst>
          </p:cNvPr>
          <p:cNvSpPr/>
          <p:nvPr/>
        </p:nvSpPr>
        <p:spPr>
          <a:xfrm>
            <a:off x="7219952" y="3219862"/>
            <a:ext cx="1049866" cy="93133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心形 7">
            <a:extLst>
              <a:ext uri="{FF2B5EF4-FFF2-40B4-BE49-F238E27FC236}">
                <a16:creationId xmlns:a16="http://schemas.microsoft.com/office/drawing/2014/main" id="{A71AE9BB-66F1-4725-B8B4-B763599E0112}"/>
              </a:ext>
            </a:extLst>
          </p:cNvPr>
          <p:cNvSpPr/>
          <p:nvPr/>
        </p:nvSpPr>
        <p:spPr>
          <a:xfrm>
            <a:off x="1303867" y="3233131"/>
            <a:ext cx="914400" cy="931333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52007A-F24A-4C60-BC37-FB3D4DCB2D74}"/>
              </a:ext>
            </a:extLst>
          </p:cNvPr>
          <p:cNvSpPr/>
          <p:nvPr/>
        </p:nvSpPr>
        <p:spPr>
          <a:xfrm>
            <a:off x="7467598" y="4171330"/>
            <a:ext cx="28278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749268-C6ED-42CA-9F68-9AE46579674E}"/>
              </a:ext>
            </a:extLst>
          </p:cNvPr>
          <p:cNvSpPr/>
          <p:nvPr/>
        </p:nvSpPr>
        <p:spPr>
          <a:xfrm>
            <a:off x="6925734" y="1284299"/>
            <a:ext cx="1735667" cy="34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22F405-E050-4802-826C-E84EE9CDC084}"/>
              </a:ext>
            </a:extLst>
          </p:cNvPr>
          <p:cNvSpPr/>
          <p:nvPr/>
        </p:nvSpPr>
        <p:spPr>
          <a:xfrm>
            <a:off x="6129868" y="1625598"/>
            <a:ext cx="1735667" cy="34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1C8782-85DB-412D-893F-C82FDCAA65D5}"/>
              </a:ext>
            </a:extLst>
          </p:cNvPr>
          <p:cNvSpPr/>
          <p:nvPr/>
        </p:nvSpPr>
        <p:spPr>
          <a:xfrm>
            <a:off x="5401734" y="1966897"/>
            <a:ext cx="1735667" cy="34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D89408-D918-433B-967C-A99F217A620A}"/>
              </a:ext>
            </a:extLst>
          </p:cNvPr>
          <p:cNvSpPr/>
          <p:nvPr/>
        </p:nvSpPr>
        <p:spPr>
          <a:xfrm>
            <a:off x="4766734" y="2299268"/>
            <a:ext cx="1735667" cy="34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CFFCC0-7F35-4185-97CC-4338E8F10478}"/>
              </a:ext>
            </a:extLst>
          </p:cNvPr>
          <p:cNvSpPr/>
          <p:nvPr/>
        </p:nvSpPr>
        <p:spPr>
          <a:xfrm>
            <a:off x="3970868" y="2640567"/>
            <a:ext cx="1735667" cy="34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单圆角 10">
            <a:extLst>
              <a:ext uri="{FF2B5EF4-FFF2-40B4-BE49-F238E27FC236}">
                <a16:creationId xmlns:a16="http://schemas.microsoft.com/office/drawing/2014/main" id="{437AB740-E718-4301-ACEE-AEE9683D9148}"/>
              </a:ext>
            </a:extLst>
          </p:cNvPr>
          <p:cNvSpPr/>
          <p:nvPr/>
        </p:nvSpPr>
        <p:spPr>
          <a:xfrm>
            <a:off x="2582334" y="3852334"/>
            <a:ext cx="618067" cy="36933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10DC991-613F-4C3C-AB06-D0A1CE1704A3}"/>
              </a:ext>
            </a:extLst>
          </p:cNvPr>
          <p:cNvSpPr/>
          <p:nvPr/>
        </p:nvSpPr>
        <p:spPr>
          <a:xfrm>
            <a:off x="-42334" y="5336066"/>
            <a:ext cx="122766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单圆角 11">
            <a:extLst>
              <a:ext uri="{FF2B5EF4-FFF2-40B4-BE49-F238E27FC236}">
                <a16:creationId xmlns:a16="http://schemas.microsoft.com/office/drawing/2014/main" id="{C906C773-4C7E-4502-B1DC-3BF25CB640DB}"/>
              </a:ext>
            </a:extLst>
          </p:cNvPr>
          <p:cNvSpPr/>
          <p:nvPr/>
        </p:nvSpPr>
        <p:spPr>
          <a:xfrm>
            <a:off x="3767666" y="4164463"/>
            <a:ext cx="914400" cy="116107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C1F31A-C87D-4A49-A5A2-32092C337869}"/>
              </a:ext>
            </a:extLst>
          </p:cNvPr>
          <p:cNvSpPr/>
          <p:nvPr/>
        </p:nvSpPr>
        <p:spPr>
          <a:xfrm>
            <a:off x="10591801" y="3285441"/>
            <a:ext cx="1600200" cy="28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单圆角 27">
            <a:extLst>
              <a:ext uri="{FF2B5EF4-FFF2-40B4-BE49-F238E27FC236}">
                <a16:creationId xmlns:a16="http://schemas.microsoft.com/office/drawing/2014/main" id="{9C8E6385-5D52-4E8B-B681-05A5D63DC3F5}"/>
              </a:ext>
            </a:extLst>
          </p:cNvPr>
          <p:cNvSpPr/>
          <p:nvPr/>
        </p:nvSpPr>
        <p:spPr>
          <a:xfrm>
            <a:off x="9609666" y="3899177"/>
            <a:ext cx="304799" cy="36933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EE70224-67AD-4625-BC5C-2BCB23C19067}"/>
              </a:ext>
            </a:extLst>
          </p:cNvPr>
          <p:cNvSpPr/>
          <p:nvPr/>
        </p:nvSpPr>
        <p:spPr>
          <a:xfrm>
            <a:off x="8661401" y="2738495"/>
            <a:ext cx="1022351" cy="3412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梯形 29">
            <a:extLst>
              <a:ext uri="{FF2B5EF4-FFF2-40B4-BE49-F238E27FC236}">
                <a16:creationId xmlns:a16="http://schemas.microsoft.com/office/drawing/2014/main" id="{86C394B1-7AB0-4E13-A123-19CD6DEB0153}"/>
              </a:ext>
            </a:extLst>
          </p:cNvPr>
          <p:cNvSpPr/>
          <p:nvPr/>
        </p:nvSpPr>
        <p:spPr>
          <a:xfrm>
            <a:off x="8990542" y="2364360"/>
            <a:ext cx="364067" cy="364067"/>
          </a:xfrm>
          <a:prstGeom prst="trapezoi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E4E37E1A-DE98-4E6C-B5A4-C333D7BB9B89}"/>
              </a:ext>
            </a:extLst>
          </p:cNvPr>
          <p:cNvSpPr/>
          <p:nvPr/>
        </p:nvSpPr>
        <p:spPr>
          <a:xfrm rot="10800000">
            <a:off x="9769371" y="2077557"/>
            <a:ext cx="387014" cy="89414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4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DC5EE2-2C27-4280-96AF-CB65FC13515F}"/>
              </a:ext>
            </a:extLst>
          </p:cNvPr>
          <p:cNvSpPr txBox="1"/>
          <p:nvPr/>
        </p:nvSpPr>
        <p:spPr>
          <a:xfrm flipH="1">
            <a:off x="9457266" y="296333"/>
            <a:ext cx="23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第五关 谨慎下楼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91297B-AC44-44F3-89DE-1842CF8404CB}"/>
              </a:ext>
            </a:extLst>
          </p:cNvPr>
          <p:cNvSpPr/>
          <p:nvPr/>
        </p:nvSpPr>
        <p:spPr>
          <a:xfrm flipH="1">
            <a:off x="8424333" y="4165600"/>
            <a:ext cx="369993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BCDD3244-16AC-430B-9069-82C8A84FC676}"/>
              </a:ext>
            </a:extLst>
          </p:cNvPr>
          <p:cNvSpPr/>
          <p:nvPr/>
        </p:nvSpPr>
        <p:spPr>
          <a:xfrm flipH="1">
            <a:off x="3922181" y="3219862"/>
            <a:ext cx="1049866" cy="93133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心形 7">
            <a:extLst>
              <a:ext uri="{FF2B5EF4-FFF2-40B4-BE49-F238E27FC236}">
                <a16:creationId xmlns:a16="http://schemas.microsoft.com/office/drawing/2014/main" id="{A71AE9BB-66F1-4725-B8B4-B763599E0112}"/>
              </a:ext>
            </a:extLst>
          </p:cNvPr>
          <p:cNvSpPr/>
          <p:nvPr/>
        </p:nvSpPr>
        <p:spPr>
          <a:xfrm flipH="1">
            <a:off x="9973732" y="3233131"/>
            <a:ext cx="914400" cy="931333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52007A-F24A-4C60-BC37-FB3D4DCB2D74}"/>
              </a:ext>
            </a:extLst>
          </p:cNvPr>
          <p:cNvSpPr/>
          <p:nvPr/>
        </p:nvSpPr>
        <p:spPr>
          <a:xfrm flipH="1">
            <a:off x="1896531" y="4171330"/>
            <a:ext cx="28278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749268-C6ED-42CA-9F68-9AE46579674E}"/>
              </a:ext>
            </a:extLst>
          </p:cNvPr>
          <p:cNvSpPr/>
          <p:nvPr/>
        </p:nvSpPr>
        <p:spPr>
          <a:xfrm flipH="1">
            <a:off x="3530598" y="1284299"/>
            <a:ext cx="1735667" cy="34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22F405-E050-4802-826C-E84EE9CDC084}"/>
              </a:ext>
            </a:extLst>
          </p:cNvPr>
          <p:cNvSpPr/>
          <p:nvPr/>
        </p:nvSpPr>
        <p:spPr>
          <a:xfrm flipH="1">
            <a:off x="4326464" y="1625598"/>
            <a:ext cx="1735667" cy="34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1C8782-85DB-412D-893F-C82FDCAA65D5}"/>
              </a:ext>
            </a:extLst>
          </p:cNvPr>
          <p:cNvSpPr/>
          <p:nvPr/>
        </p:nvSpPr>
        <p:spPr>
          <a:xfrm flipH="1">
            <a:off x="5054598" y="1966897"/>
            <a:ext cx="1735667" cy="34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D89408-D918-433B-967C-A99F217A620A}"/>
              </a:ext>
            </a:extLst>
          </p:cNvPr>
          <p:cNvSpPr/>
          <p:nvPr/>
        </p:nvSpPr>
        <p:spPr>
          <a:xfrm flipH="1">
            <a:off x="5689598" y="2299268"/>
            <a:ext cx="1735667" cy="34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CFFCC0-7F35-4185-97CC-4338E8F10478}"/>
              </a:ext>
            </a:extLst>
          </p:cNvPr>
          <p:cNvSpPr/>
          <p:nvPr/>
        </p:nvSpPr>
        <p:spPr>
          <a:xfrm flipH="1">
            <a:off x="6485464" y="2640567"/>
            <a:ext cx="1735667" cy="34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单圆角 10">
            <a:extLst>
              <a:ext uri="{FF2B5EF4-FFF2-40B4-BE49-F238E27FC236}">
                <a16:creationId xmlns:a16="http://schemas.microsoft.com/office/drawing/2014/main" id="{437AB740-E718-4301-ACEE-AEE9683D9148}"/>
              </a:ext>
            </a:extLst>
          </p:cNvPr>
          <p:cNvSpPr/>
          <p:nvPr/>
        </p:nvSpPr>
        <p:spPr>
          <a:xfrm flipH="1">
            <a:off x="8991598" y="3852334"/>
            <a:ext cx="618067" cy="36933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10DC991-613F-4C3C-AB06-D0A1CE1704A3}"/>
              </a:ext>
            </a:extLst>
          </p:cNvPr>
          <p:cNvSpPr/>
          <p:nvPr/>
        </p:nvSpPr>
        <p:spPr>
          <a:xfrm flipH="1">
            <a:off x="-42334" y="5336066"/>
            <a:ext cx="122766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单圆角 11">
            <a:extLst>
              <a:ext uri="{FF2B5EF4-FFF2-40B4-BE49-F238E27FC236}">
                <a16:creationId xmlns:a16="http://schemas.microsoft.com/office/drawing/2014/main" id="{C906C773-4C7E-4502-B1DC-3BF25CB640DB}"/>
              </a:ext>
            </a:extLst>
          </p:cNvPr>
          <p:cNvSpPr/>
          <p:nvPr/>
        </p:nvSpPr>
        <p:spPr>
          <a:xfrm flipH="1">
            <a:off x="7509933" y="4164463"/>
            <a:ext cx="914400" cy="116107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单圆角 27">
            <a:extLst>
              <a:ext uri="{FF2B5EF4-FFF2-40B4-BE49-F238E27FC236}">
                <a16:creationId xmlns:a16="http://schemas.microsoft.com/office/drawing/2014/main" id="{9C8E6385-5D52-4E8B-B681-05A5D63DC3F5}"/>
              </a:ext>
            </a:extLst>
          </p:cNvPr>
          <p:cNvSpPr/>
          <p:nvPr/>
        </p:nvSpPr>
        <p:spPr>
          <a:xfrm flipH="1">
            <a:off x="2277534" y="3899177"/>
            <a:ext cx="304799" cy="36933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EE70224-67AD-4625-BC5C-2BCB23C19067}"/>
              </a:ext>
            </a:extLst>
          </p:cNvPr>
          <p:cNvSpPr/>
          <p:nvPr/>
        </p:nvSpPr>
        <p:spPr>
          <a:xfrm flipH="1">
            <a:off x="2508247" y="2738495"/>
            <a:ext cx="1022351" cy="3412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梯形 29">
            <a:extLst>
              <a:ext uri="{FF2B5EF4-FFF2-40B4-BE49-F238E27FC236}">
                <a16:creationId xmlns:a16="http://schemas.microsoft.com/office/drawing/2014/main" id="{86C394B1-7AB0-4E13-A123-19CD6DEB0153}"/>
              </a:ext>
            </a:extLst>
          </p:cNvPr>
          <p:cNvSpPr/>
          <p:nvPr/>
        </p:nvSpPr>
        <p:spPr>
          <a:xfrm flipH="1">
            <a:off x="2837390" y="2364360"/>
            <a:ext cx="364067" cy="364067"/>
          </a:xfrm>
          <a:prstGeom prst="trapezoi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E4E37E1A-DE98-4E6C-B5A4-C333D7BB9B89}"/>
              </a:ext>
            </a:extLst>
          </p:cNvPr>
          <p:cNvSpPr/>
          <p:nvPr/>
        </p:nvSpPr>
        <p:spPr>
          <a:xfrm rot="10800000" flipH="1">
            <a:off x="2035614" y="2077557"/>
            <a:ext cx="387014" cy="89414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3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DC5EE2-2C27-4280-96AF-CB65FC13515F}"/>
              </a:ext>
            </a:extLst>
          </p:cNvPr>
          <p:cNvSpPr txBox="1"/>
          <p:nvPr/>
        </p:nvSpPr>
        <p:spPr>
          <a:xfrm>
            <a:off x="338667" y="29633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第六关  动脑解决、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91297B-AC44-44F3-89DE-1842CF8404CB}"/>
              </a:ext>
            </a:extLst>
          </p:cNvPr>
          <p:cNvSpPr/>
          <p:nvPr/>
        </p:nvSpPr>
        <p:spPr>
          <a:xfrm>
            <a:off x="-279399" y="5046133"/>
            <a:ext cx="124713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A39FCF-89E1-42AB-AA08-FD42117B8367}"/>
              </a:ext>
            </a:extLst>
          </p:cNvPr>
          <p:cNvSpPr/>
          <p:nvPr/>
        </p:nvSpPr>
        <p:spPr>
          <a:xfrm>
            <a:off x="4326467" y="2750820"/>
            <a:ext cx="5283196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BCDD3244-16AC-430B-9069-82C8A84FC676}"/>
              </a:ext>
            </a:extLst>
          </p:cNvPr>
          <p:cNvSpPr/>
          <p:nvPr/>
        </p:nvSpPr>
        <p:spPr>
          <a:xfrm>
            <a:off x="5350286" y="4126423"/>
            <a:ext cx="1049866" cy="93133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心形 7">
            <a:extLst>
              <a:ext uri="{FF2B5EF4-FFF2-40B4-BE49-F238E27FC236}">
                <a16:creationId xmlns:a16="http://schemas.microsoft.com/office/drawing/2014/main" id="{A71AE9BB-66F1-4725-B8B4-B763599E0112}"/>
              </a:ext>
            </a:extLst>
          </p:cNvPr>
          <p:cNvSpPr/>
          <p:nvPr/>
        </p:nvSpPr>
        <p:spPr>
          <a:xfrm>
            <a:off x="474133" y="1701617"/>
            <a:ext cx="914400" cy="931333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8DBF57-1B77-42A9-AA08-4A90CF76E63B}"/>
              </a:ext>
            </a:extLst>
          </p:cNvPr>
          <p:cNvSpPr/>
          <p:nvPr/>
        </p:nvSpPr>
        <p:spPr>
          <a:xfrm>
            <a:off x="-122765" y="2762599"/>
            <a:ext cx="2882898" cy="46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371F787-5BD3-4C21-A44B-1668399F9EA3}"/>
              </a:ext>
            </a:extLst>
          </p:cNvPr>
          <p:cNvSpPr/>
          <p:nvPr/>
        </p:nvSpPr>
        <p:spPr>
          <a:xfrm>
            <a:off x="1720851" y="2360378"/>
            <a:ext cx="419099" cy="56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013B13-9973-40CD-B8ED-11CF1ECF68E9}"/>
              </a:ext>
            </a:extLst>
          </p:cNvPr>
          <p:cNvSpPr/>
          <p:nvPr/>
        </p:nvSpPr>
        <p:spPr>
          <a:xfrm flipV="1">
            <a:off x="7730066" y="1442535"/>
            <a:ext cx="29633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5D3F5B-E27F-443C-81D3-9977F00C2FBE}"/>
              </a:ext>
            </a:extLst>
          </p:cNvPr>
          <p:cNvSpPr/>
          <p:nvPr/>
        </p:nvSpPr>
        <p:spPr>
          <a:xfrm flipV="1">
            <a:off x="3725335" y="508533"/>
            <a:ext cx="223096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0ACB67-4AE1-4057-90CC-90DB518728DE}"/>
              </a:ext>
            </a:extLst>
          </p:cNvPr>
          <p:cNvSpPr/>
          <p:nvPr/>
        </p:nvSpPr>
        <p:spPr>
          <a:xfrm rot="1524182" flipV="1">
            <a:off x="5702301" y="975534"/>
            <a:ext cx="223096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FF5692E9-AF09-4EF3-AF82-AB329F620EF5}"/>
              </a:ext>
            </a:extLst>
          </p:cNvPr>
          <p:cNvSpPr/>
          <p:nvPr/>
        </p:nvSpPr>
        <p:spPr>
          <a:xfrm rot="19209421">
            <a:off x="5054452" y="652308"/>
            <a:ext cx="591668" cy="482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94C50B6-72F2-4E03-A6E8-F523718DD764}"/>
              </a:ext>
            </a:extLst>
          </p:cNvPr>
          <p:cNvSpPr/>
          <p:nvPr/>
        </p:nvSpPr>
        <p:spPr>
          <a:xfrm>
            <a:off x="5140736" y="2348801"/>
            <a:ext cx="419099" cy="56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698064-EE79-45C8-9920-21BE31365491}"/>
              </a:ext>
            </a:extLst>
          </p:cNvPr>
          <p:cNvSpPr/>
          <p:nvPr/>
        </p:nvSpPr>
        <p:spPr>
          <a:xfrm>
            <a:off x="2139950" y="3227236"/>
            <a:ext cx="635000" cy="17983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E7EDC9B-94F7-4DA4-BFC4-BC843E97D656}"/>
              </a:ext>
            </a:extLst>
          </p:cNvPr>
          <p:cNvSpPr/>
          <p:nvPr/>
        </p:nvSpPr>
        <p:spPr>
          <a:xfrm>
            <a:off x="592667" y="4385733"/>
            <a:ext cx="550333" cy="654216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梯形 25">
            <a:extLst>
              <a:ext uri="{FF2B5EF4-FFF2-40B4-BE49-F238E27FC236}">
                <a16:creationId xmlns:a16="http://schemas.microsoft.com/office/drawing/2014/main" id="{73F62A97-09F0-4AFB-83FF-7D9EEEAFA448}"/>
              </a:ext>
            </a:extLst>
          </p:cNvPr>
          <p:cNvSpPr/>
          <p:nvPr/>
        </p:nvSpPr>
        <p:spPr>
          <a:xfrm>
            <a:off x="7831667" y="4656667"/>
            <a:ext cx="550333" cy="395650"/>
          </a:xfrm>
          <a:prstGeom prst="trapezoi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单圆角 26">
            <a:extLst>
              <a:ext uri="{FF2B5EF4-FFF2-40B4-BE49-F238E27FC236}">
                <a16:creationId xmlns:a16="http://schemas.microsoft.com/office/drawing/2014/main" id="{AFE3E274-6D82-48BE-9108-6FABA40F9E21}"/>
              </a:ext>
            </a:extLst>
          </p:cNvPr>
          <p:cNvSpPr/>
          <p:nvPr/>
        </p:nvSpPr>
        <p:spPr>
          <a:xfrm>
            <a:off x="7281334" y="4656278"/>
            <a:ext cx="550333" cy="36933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EFEF455-59DF-44D0-A08E-A6473D8B622F}"/>
              </a:ext>
            </a:extLst>
          </p:cNvPr>
          <p:cNvSpPr/>
          <p:nvPr/>
        </p:nvSpPr>
        <p:spPr>
          <a:xfrm>
            <a:off x="9541933" y="3263476"/>
            <a:ext cx="2650067" cy="2925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196005A4-436A-405B-92E0-9C3A1897D7D9}"/>
              </a:ext>
            </a:extLst>
          </p:cNvPr>
          <p:cNvSpPr/>
          <p:nvPr/>
        </p:nvSpPr>
        <p:spPr>
          <a:xfrm rot="16200000">
            <a:off x="10805583" y="2414578"/>
            <a:ext cx="626533" cy="7874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单圆角 29">
            <a:extLst>
              <a:ext uri="{FF2B5EF4-FFF2-40B4-BE49-F238E27FC236}">
                <a16:creationId xmlns:a16="http://schemas.microsoft.com/office/drawing/2014/main" id="{9B8B7964-EB45-43FF-BEDE-89D2A0A50D14}"/>
              </a:ext>
            </a:extLst>
          </p:cNvPr>
          <p:cNvSpPr/>
          <p:nvPr/>
        </p:nvSpPr>
        <p:spPr>
          <a:xfrm>
            <a:off x="9495366" y="4656278"/>
            <a:ext cx="2743200" cy="50242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顶角 30">
            <a:extLst>
              <a:ext uri="{FF2B5EF4-FFF2-40B4-BE49-F238E27FC236}">
                <a16:creationId xmlns:a16="http://schemas.microsoft.com/office/drawing/2014/main" id="{784FD23C-F198-4F03-B7DF-88B13CA7F0CC}"/>
              </a:ext>
            </a:extLst>
          </p:cNvPr>
          <p:cNvSpPr/>
          <p:nvPr/>
        </p:nvSpPr>
        <p:spPr>
          <a:xfrm>
            <a:off x="6578601" y="3664442"/>
            <a:ext cx="1405466" cy="19473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6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单圆角 28">
            <a:extLst>
              <a:ext uri="{FF2B5EF4-FFF2-40B4-BE49-F238E27FC236}">
                <a16:creationId xmlns:a16="http://schemas.microsoft.com/office/drawing/2014/main" id="{E1E36020-9557-45C3-A369-E85849F7CFB0}"/>
              </a:ext>
            </a:extLst>
          </p:cNvPr>
          <p:cNvSpPr/>
          <p:nvPr/>
        </p:nvSpPr>
        <p:spPr>
          <a:xfrm>
            <a:off x="1032936" y="3192057"/>
            <a:ext cx="4986888" cy="307540"/>
          </a:xfrm>
          <a:prstGeom prst="round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DC5EE2-2C27-4280-96AF-CB65FC13515F}"/>
              </a:ext>
            </a:extLst>
          </p:cNvPr>
          <p:cNvSpPr txBox="1"/>
          <p:nvPr/>
        </p:nvSpPr>
        <p:spPr>
          <a:xfrm>
            <a:off x="338666" y="296333"/>
            <a:ext cx="263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第七关 复杂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BCDD3244-16AC-430B-9069-82C8A84FC676}"/>
              </a:ext>
            </a:extLst>
          </p:cNvPr>
          <p:cNvSpPr/>
          <p:nvPr/>
        </p:nvSpPr>
        <p:spPr>
          <a:xfrm>
            <a:off x="2108201" y="476997"/>
            <a:ext cx="1049866" cy="93133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8" name="心形 7">
            <a:extLst>
              <a:ext uri="{FF2B5EF4-FFF2-40B4-BE49-F238E27FC236}">
                <a16:creationId xmlns:a16="http://schemas.microsoft.com/office/drawing/2014/main" id="{A71AE9BB-66F1-4725-B8B4-B763599E0112}"/>
              </a:ext>
            </a:extLst>
          </p:cNvPr>
          <p:cNvSpPr/>
          <p:nvPr/>
        </p:nvSpPr>
        <p:spPr>
          <a:xfrm>
            <a:off x="5638800" y="5037667"/>
            <a:ext cx="914400" cy="931333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单圆角 9">
            <a:extLst>
              <a:ext uri="{FF2B5EF4-FFF2-40B4-BE49-F238E27FC236}">
                <a16:creationId xmlns:a16="http://schemas.microsoft.com/office/drawing/2014/main" id="{40F8F51B-62DD-4CA5-8E52-D3AA6FE790C5}"/>
              </a:ext>
            </a:extLst>
          </p:cNvPr>
          <p:cNvSpPr/>
          <p:nvPr/>
        </p:nvSpPr>
        <p:spPr>
          <a:xfrm>
            <a:off x="4897966" y="5969000"/>
            <a:ext cx="2396067" cy="32173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CBD3CE-90FF-4C9D-AEDB-3EC3CDC033DE}"/>
              </a:ext>
            </a:extLst>
          </p:cNvPr>
          <p:cNvSpPr/>
          <p:nvPr/>
        </p:nvSpPr>
        <p:spPr>
          <a:xfrm>
            <a:off x="-1" y="5037667"/>
            <a:ext cx="5219705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EA44C8E-690F-4284-B64E-D915CAADDA39}"/>
              </a:ext>
            </a:extLst>
          </p:cNvPr>
          <p:cNvSpPr/>
          <p:nvPr/>
        </p:nvSpPr>
        <p:spPr>
          <a:xfrm>
            <a:off x="9558866" y="5037667"/>
            <a:ext cx="2633134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BD6F28-5D03-443F-BD10-66D947DDE392}"/>
              </a:ext>
            </a:extLst>
          </p:cNvPr>
          <p:cNvSpPr/>
          <p:nvPr/>
        </p:nvSpPr>
        <p:spPr>
          <a:xfrm>
            <a:off x="1845733" y="1408330"/>
            <a:ext cx="2929466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1640BB0-4112-47E1-8EF9-A7DC74D2AEB8}"/>
              </a:ext>
            </a:extLst>
          </p:cNvPr>
          <p:cNvSpPr/>
          <p:nvPr/>
        </p:nvSpPr>
        <p:spPr>
          <a:xfrm>
            <a:off x="0" y="1408330"/>
            <a:ext cx="1075268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E5E9A14-B878-4F22-B855-417919A631C7}"/>
              </a:ext>
            </a:extLst>
          </p:cNvPr>
          <p:cNvSpPr/>
          <p:nvPr/>
        </p:nvSpPr>
        <p:spPr>
          <a:xfrm>
            <a:off x="4148667" y="296333"/>
            <a:ext cx="1574800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D4226E1-EBC0-410D-98E9-B89190E0F0CC}"/>
              </a:ext>
            </a:extLst>
          </p:cNvPr>
          <p:cNvSpPr/>
          <p:nvPr/>
        </p:nvSpPr>
        <p:spPr>
          <a:xfrm rot="16200000">
            <a:off x="4432302" y="5503330"/>
            <a:ext cx="1253068" cy="3217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D4ECE5-8C77-47ED-94DC-FB3885ED8CCE}"/>
              </a:ext>
            </a:extLst>
          </p:cNvPr>
          <p:cNvSpPr/>
          <p:nvPr/>
        </p:nvSpPr>
        <p:spPr>
          <a:xfrm rot="16200000">
            <a:off x="6540499" y="5503332"/>
            <a:ext cx="1253066" cy="321736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单圆角 14">
            <a:extLst>
              <a:ext uri="{FF2B5EF4-FFF2-40B4-BE49-F238E27FC236}">
                <a16:creationId xmlns:a16="http://schemas.microsoft.com/office/drawing/2014/main" id="{7B96B6B8-C869-4DCD-949B-DE519127605E}"/>
              </a:ext>
            </a:extLst>
          </p:cNvPr>
          <p:cNvSpPr/>
          <p:nvPr/>
        </p:nvSpPr>
        <p:spPr>
          <a:xfrm>
            <a:off x="4487333" y="618067"/>
            <a:ext cx="287866" cy="215202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0B7C92A-9115-4FC6-A19E-1859FBA4833D}"/>
              </a:ext>
            </a:extLst>
          </p:cNvPr>
          <p:cNvSpPr/>
          <p:nvPr/>
        </p:nvSpPr>
        <p:spPr>
          <a:xfrm>
            <a:off x="5638800" y="595530"/>
            <a:ext cx="3672416" cy="29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DA1105B-16D0-4A7F-B112-B3793A4A8B81}"/>
              </a:ext>
            </a:extLst>
          </p:cNvPr>
          <p:cNvSpPr/>
          <p:nvPr/>
        </p:nvSpPr>
        <p:spPr>
          <a:xfrm>
            <a:off x="9897533" y="1408329"/>
            <a:ext cx="2209800" cy="21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单圆角 26">
            <a:extLst>
              <a:ext uri="{FF2B5EF4-FFF2-40B4-BE49-F238E27FC236}">
                <a16:creationId xmlns:a16="http://schemas.microsoft.com/office/drawing/2014/main" id="{24E3F4E8-8AB1-488D-BCBB-F1773E311C01}"/>
              </a:ext>
            </a:extLst>
          </p:cNvPr>
          <p:cNvSpPr/>
          <p:nvPr/>
        </p:nvSpPr>
        <p:spPr>
          <a:xfrm>
            <a:off x="1075268" y="3192057"/>
            <a:ext cx="4986888" cy="307540"/>
          </a:xfrm>
          <a:prstGeom prst="round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C58C9369-6DFC-48F1-885B-115A9C0BF152}"/>
              </a:ext>
            </a:extLst>
          </p:cNvPr>
          <p:cNvSpPr/>
          <p:nvPr/>
        </p:nvSpPr>
        <p:spPr>
          <a:xfrm>
            <a:off x="11819467" y="1154099"/>
            <a:ext cx="287866" cy="26172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761345E-374D-44BD-9AFB-4F47D902AD70}"/>
              </a:ext>
            </a:extLst>
          </p:cNvPr>
          <p:cNvSpPr/>
          <p:nvPr/>
        </p:nvSpPr>
        <p:spPr>
          <a:xfrm>
            <a:off x="5774293" y="1634194"/>
            <a:ext cx="245531" cy="113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单圆角 30">
            <a:extLst>
              <a:ext uri="{FF2B5EF4-FFF2-40B4-BE49-F238E27FC236}">
                <a16:creationId xmlns:a16="http://schemas.microsoft.com/office/drawing/2014/main" id="{F0C8FF18-97F7-406E-B910-F5F9F6EFFFDF}"/>
              </a:ext>
            </a:extLst>
          </p:cNvPr>
          <p:cNvSpPr/>
          <p:nvPr/>
        </p:nvSpPr>
        <p:spPr>
          <a:xfrm>
            <a:off x="787405" y="2414493"/>
            <a:ext cx="245531" cy="162547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CA488572-C317-43F3-875D-E5544267150C}"/>
              </a:ext>
            </a:extLst>
          </p:cNvPr>
          <p:cNvSpPr/>
          <p:nvPr/>
        </p:nvSpPr>
        <p:spPr>
          <a:xfrm>
            <a:off x="0" y="4459254"/>
            <a:ext cx="516466" cy="57841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D1889DF-FAAE-4E12-BDA6-9EA5E4FEFE93}"/>
              </a:ext>
            </a:extLst>
          </p:cNvPr>
          <p:cNvSpPr/>
          <p:nvPr/>
        </p:nvSpPr>
        <p:spPr>
          <a:xfrm rot="16200000">
            <a:off x="10461674" y="5968998"/>
            <a:ext cx="1253068" cy="32173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AAEAA35-96C4-4C90-BE03-E2A96399FC47}"/>
              </a:ext>
            </a:extLst>
          </p:cNvPr>
          <p:cNvSpPr/>
          <p:nvPr/>
        </p:nvSpPr>
        <p:spPr>
          <a:xfrm rot="5400000">
            <a:off x="9093201" y="6005140"/>
            <a:ext cx="1253066" cy="32173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00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254</Words>
  <Application>Microsoft Office PowerPoint</Application>
  <PresentationFormat>宽屏</PresentationFormat>
  <Paragraphs>66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沈峥玮</dc:creator>
  <cp:lastModifiedBy>文家宝</cp:lastModifiedBy>
  <cp:revision>17</cp:revision>
  <dcterms:created xsi:type="dcterms:W3CDTF">2024-09-10T12:38:47Z</dcterms:created>
  <dcterms:modified xsi:type="dcterms:W3CDTF">2024-09-11T10:30:15Z</dcterms:modified>
</cp:coreProperties>
</file>