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00" r:id="rId4"/>
    <p:sldId id="301" r:id="rId5"/>
    <p:sldId id="297" r:id="rId6"/>
    <p:sldId id="302" r:id="rId7"/>
    <p:sldId id="303" r:id="rId8"/>
    <p:sldId id="298" r:id="rId9"/>
    <p:sldId id="299" r:id="rId10"/>
    <p:sldId id="296" r:id="rId11"/>
  </p:sldIdLst>
  <p:sldSz cx="12192000" cy="6858000"/>
  <p:notesSz cx="7104063" cy="10234613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浪" initials="孙浪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954"/>
    <a:srgbClr val="373C64"/>
    <a:srgbClr val="FF966B"/>
    <a:srgbClr val="FBECC1"/>
    <a:srgbClr val="D5E6FC"/>
    <a:srgbClr val="FF5234"/>
    <a:srgbClr val="F4E5DB"/>
    <a:srgbClr val="DA1CC9"/>
    <a:srgbClr val="E4DED9"/>
    <a:srgbClr val="C9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A83B8-8D58-44CA-B440-5C8F55401729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7F4AE-6DCA-456A-B66C-8C093A043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7F4AE-6DCA-456A-B66C-8C093A0438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7F4AE-6DCA-456A-B66C-8C093A04387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FAEC1-95B1-4EE3-AF0F-EBC8EAA47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5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FAEC1-95B1-4EE3-AF0F-EBC8EAA47E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2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FAEC1-95B1-4EE3-AF0F-EBC8EAA47EA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FAEC1-95B1-4EE3-AF0F-EBC8EAA47E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4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FAEC1-95B1-4EE3-AF0F-EBC8EAA47E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11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FAEC1-95B1-4EE3-AF0F-EBC8EAA47EA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FAEC1-95B1-4EE3-AF0F-EBC8EAA47EA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2E0BF3E-5A09-4FBC-B375-64674CFE95FF}" type="datetime1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227E974-DC4D-423C-A1A5-7BD0B87C47A5}" type="datetime1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60094FA-2C8B-4BFE-BA95-A13CAC0EFFD8}" type="datetime1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9AACD7-4796-4EB0-BE17-2A1212605910}" type="datetime1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1B7DC9D-2B77-468D-9CFA-EB359B9F2341}" type="datetime1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959B4F-35BA-4761-A792-A6904ECD78C1}" type="datetime1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817BEF-B2C9-4310-BE6C-38E37F5D28A9}" type="datetime1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CBECD7-71F4-4972-A8FB-F175251B9AA0}" type="datetime1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60E1160-5643-430E-9F98-469A3FCC1EC7}" type="datetime1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D7236FD-0D0C-427F-AB68-A85FB37F2693}" type="datetime1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矩形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06235" y="0"/>
            <a:ext cx="5485765" cy="6857365"/>
          </a:xfrm>
          <a:prstGeom prst="rect">
            <a:avLst/>
          </a:prstGeom>
        </p:spPr>
      </p:pic>
      <p:pic>
        <p:nvPicPr>
          <p:cNvPr id="2" name="图片 1" descr="编组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4424045" cy="3970020"/>
          </a:xfrm>
          <a:prstGeom prst="rect">
            <a:avLst/>
          </a:prstGeom>
        </p:spPr>
      </p:pic>
      <p:pic>
        <p:nvPicPr>
          <p:cNvPr id="25" name="内容占位符 11" descr="未标题-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09580" y="402590"/>
            <a:ext cx="1105535" cy="318770"/>
          </a:xfrm>
          <a:prstGeom prst="rect">
            <a:avLst/>
          </a:prstGeom>
        </p:spPr>
      </p:pic>
      <p:sp>
        <p:nvSpPr>
          <p:cNvPr id="36" name="矩形 35"/>
          <p:cNvSpPr/>
          <p:nvPr userDrawn="1"/>
        </p:nvSpPr>
        <p:spPr>
          <a:xfrm>
            <a:off x="1567815" y="844550"/>
            <a:ext cx="10147300" cy="18000"/>
          </a:xfrm>
          <a:prstGeom prst="rect">
            <a:avLst/>
          </a:prstGeom>
          <a:gradFill>
            <a:gsLst>
              <a:gs pos="15000">
                <a:srgbClr val="FEA799">
                  <a:alpha val="0"/>
                </a:srgbClr>
              </a:gs>
              <a:gs pos="77000">
                <a:srgbClr val="FFA799"/>
              </a:gs>
            </a:gsLst>
            <a:lin ang="24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9244838" y="5656961"/>
            <a:ext cx="2614930" cy="5111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67229" y="-46548"/>
            <a:ext cx="4124771" cy="6964822"/>
          </a:xfrm>
          <a:prstGeom prst="rect">
            <a:avLst/>
          </a:prstGeom>
          <a:gradFill flip="none" rotWithShape="1">
            <a:gsLst>
              <a:gs pos="29000">
                <a:schemeClr val="bg1"/>
              </a:gs>
              <a:gs pos="98000">
                <a:schemeClr val="accent3">
                  <a:lumMod val="80000"/>
                  <a:lumOff val="20000"/>
                  <a:alpha val="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68028" y="5782691"/>
            <a:ext cx="259080" cy="259080"/>
          </a:xfrm>
          <a:prstGeom prst="ellipse">
            <a:avLst/>
          </a:prstGeom>
          <a:solidFill>
            <a:srgbClr val="FF3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9458198" y="5846826"/>
            <a:ext cx="97790" cy="130810"/>
          </a:xfrm>
          <a:prstGeom prst="chevron">
            <a:avLst>
              <a:gd name="adj" fmla="val 630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70953" y="5758342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文家宝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2024.10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362" y="229621"/>
            <a:ext cx="1207406" cy="3516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344" y="1712924"/>
            <a:ext cx="3444539" cy="11827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  </a:t>
            </a:r>
          </a:p>
        </p:txBody>
      </p:sp>
      <p:sp>
        <p:nvSpPr>
          <p:cNvPr id="13" name="圆角矩形 12"/>
          <p:cNvSpPr/>
          <p:nvPr userDrawn="1"/>
        </p:nvSpPr>
        <p:spPr>
          <a:xfrm>
            <a:off x="9527540" y="3219196"/>
            <a:ext cx="1986513" cy="455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650730" y="3344926"/>
            <a:ext cx="259080" cy="259080"/>
          </a:xfrm>
          <a:prstGeom prst="ellipse">
            <a:avLst/>
          </a:prstGeom>
          <a:solidFill>
            <a:srgbClr val="FF3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 userDrawn="1"/>
        </p:nvSpPr>
        <p:spPr>
          <a:xfrm>
            <a:off x="9740900" y="3409061"/>
            <a:ext cx="97790" cy="130810"/>
          </a:xfrm>
          <a:prstGeom prst="chevron">
            <a:avLst>
              <a:gd name="adj" fmla="val 630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018514" y="3250667"/>
            <a:ext cx="151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3B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000" b="1" dirty="0">
              <a:solidFill>
                <a:srgbClr val="FF3B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192" y="237744"/>
            <a:ext cx="1224629" cy="3566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目录备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109345" y="2484437"/>
            <a:ext cx="1575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目录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109345" y="3963035"/>
            <a:ext cx="544195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8625" y="381000"/>
            <a:ext cx="1370965" cy="395605"/>
          </a:xfrm>
          <a:prstGeom prst="rect">
            <a:avLst/>
          </a:prstGeom>
        </p:spPr>
      </p:pic>
      <p:sp>
        <p:nvSpPr>
          <p:cNvPr id="32" name="椭圆 31"/>
          <p:cNvSpPr/>
          <p:nvPr userDrawn="1"/>
        </p:nvSpPr>
        <p:spPr>
          <a:xfrm>
            <a:off x="11701780" y="5737225"/>
            <a:ext cx="25200" cy="25200"/>
          </a:xfrm>
          <a:prstGeom prst="ellipse">
            <a:avLst/>
          </a:prstGeom>
          <a:solidFill>
            <a:srgbClr val="70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 userDrawn="1"/>
        </p:nvSpPr>
        <p:spPr>
          <a:xfrm>
            <a:off x="11701780" y="5927725"/>
            <a:ext cx="25200" cy="25200"/>
          </a:xfrm>
          <a:prstGeom prst="ellipse">
            <a:avLst/>
          </a:prstGeom>
          <a:solidFill>
            <a:srgbClr val="70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701780" y="6298565"/>
            <a:ext cx="25200" cy="25200"/>
          </a:xfrm>
          <a:prstGeom prst="ellipse">
            <a:avLst/>
          </a:prstGeom>
          <a:solidFill>
            <a:srgbClr val="70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 userDrawn="1"/>
        </p:nvSpPr>
        <p:spPr>
          <a:xfrm>
            <a:off x="11628755" y="6115050"/>
            <a:ext cx="168275" cy="267335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701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 descr="编组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345" y="3205797"/>
            <a:ext cx="4686300" cy="44640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459220" y="1862269"/>
            <a:ext cx="1767126" cy="461665"/>
            <a:chOff x="6499860" y="1382522"/>
            <a:chExt cx="1767126" cy="461665"/>
          </a:xfrm>
        </p:grpSpPr>
        <p:sp>
          <p:nvSpPr>
            <p:cNvPr id="24" name="文本框 23"/>
            <p:cNvSpPr txBox="1"/>
            <p:nvPr userDrawn="1"/>
          </p:nvSpPr>
          <p:spPr>
            <a:xfrm>
              <a:off x="6499860" y="1382522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nson" charset="0"/>
                </a:rPr>
                <a:t>01</a:t>
              </a:r>
            </a:p>
          </p:txBody>
        </p:sp>
        <p:sp>
          <p:nvSpPr>
            <p:cNvPr id="25" name="文本框 24"/>
            <p:cNvSpPr txBox="1"/>
            <p:nvPr userDrawn="1"/>
          </p:nvSpPr>
          <p:spPr>
            <a:xfrm>
              <a:off x="7158990" y="142887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个人介绍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459220" y="2748733"/>
            <a:ext cx="1807766" cy="461665"/>
            <a:chOff x="6459220" y="2784602"/>
            <a:chExt cx="1807766" cy="461665"/>
          </a:xfrm>
        </p:grpSpPr>
        <p:sp>
          <p:nvSpPr>
            <p:cNvPr id="29" name="文本框 28"/>
            <p:cNvSpPr txBox="1"/>
            <p:nvPr userDrawn="1"/>
          </p:nvSpPr>
          <p:spPr>
            <a:xfrm>
              <a:off x="6459220" y="2784602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nson" charset="0"/>
                </a:rPr>
                <a:t>02</a:t>
              </a: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158990" y="28309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项目经历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459220" y="4561712"/>
            <a:ext cx="1823006" cy="461665"/>
            <a:chOff x="6443980" y="4505168"/>
            <a:chExt cx="1823006" cy="461665"/>
          </a:xfrm>
        </p:grpSpPr>
        <p:sp>
          <p:nvSpPr>
            <p:cNvPr id="38" name="文本框 37"/>
            <p:cNvSpPr txBox="1"/>
            <p:nvPr userDrawn="1"/>
          </p:nvSpPr>
          <p:spPr>
            <a:xfrm>
              <a:off x="6443980" y="4505168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nson" charset="0"/>
                </a:rPr>
                <a:t>04</a:t>
              </a:r>
            </a:p>
          </p:txBody>
        </p:sp>
        <p:sp>
          <p:nvSpPr>
            <p:cNvPr id="39" name="文本框 38"/>
            <p:cNvSpPr txBox="1"/>
            <p:nvPr userDrawn="1"/>
          </p:nvSpPr>
          <p:spPr>
            <a:xfrm>
              <a:off x="7158990" y="45515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</a:t>
              </a:r>
              <a:r>
                <a:rPr lang="zh-CN" altLang="en-US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59220" y="3632045"/>
            <a:ext cx="1807766" cy="461665"/>
            <a:chOff x="6459220" y="2784602"/>
            <a:chExt cx="1807766" cy="461665"/>
          </a:xfrm>
        </p:grpSpPr>
        <p:sp>
          <p:nvSpPr>
            <p:cNvPr id="41" name="文本框 40"/>
            <p:cNvSpPr txBox="1"/>
            <p:nvPr userDrawn="1"/>
          </p:nvSpPr>
          <p:spPr>
            <a:xfrm>
              <a:off x="6459220" y="2784602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nson" charset="0"/>
                </a:rPr>
                <a:t>03</a:t>
              </a:r>
            </a:p>
          </p:txBody>
        </p:sp>
        <p:sp>
          <p:nvSpPr>
            <p:cNvPr id="42" name="文本框 41"/>
            <p:cNvSpPr txBox="1"/>
            <p:nvPr userDrawn="1"/>
          </p:nvSpPr>
          <p:spPr>
            <a:xfrm>
              <a:off x="7158990" y="28309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集训总结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3105" y="3333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PingFang SC Semibold" panose="020B0400000000000000" charset="-122"/>
                <a:ea typeface="PingFang SC Semibold" panose="020B0400000000000000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3690" y="1772816"/>
            <a:ext cx="9952409" cy="412478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●教育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华南师范大学</a:t>
            </a: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计算机技术 硕士 计算机学院</a:t>
            </a: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</a:t>
            </a:r>
          </a:p>
          <a:p>
            <a:pPr hangingPunct="0">
              <a:lnSpc>
                <a:spcPct val="150000"/>
              </a:lnSpc>
            </a:pPr>
            <a:r>
              <a:rPr lang="en-US" altLang="zh-CN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2021.09 - 2024.06</a:t>
            </a: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西安理工大学</a:t>
            </a: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 本科 计算机科学与工程学院</a:t>
            </a: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</a:t>
            </a:r>
          </a:p>
          <a:p>
            <a:pPr hangingPunct="0">
              <a:lnSpc>
                <a:spcPct val="150000"/>
              </a:lnSpc>
            </a:pPr>
            <a:r>
              <a:rPr lang="en-US" altLang="zh-CN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2017.09 - 2021.06</a:t>
            </a: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大学成绩整体优良 </a:t>
            </a:r>
            <a:r>
              <a:rPr lang="en-US" altLang="zh-CN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GPA</a:t>
            </a: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3.91 </a:t>
            </a: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排名：</a:t>
            </a:r>
            <a:r>
              <a:rPr lang="en-US" altLang="zh-CN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19/72</a:t>
            </a: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丝路软件公司</a:t>
            </a:r>
            <a:r>
              <a:rPr lang="en-US" altLang="zh-CN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病因数据分析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进入西安丝路软件有限责任公司的数据分析部门，完成</a:t>
            </a:r>
            <a:r>
              <a:rPr lang="en-US" altLang="zh-CN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脑卒中发病环境因素数据分析</a:t>
            </a:r>
            <a:r>
              <a:rPr lang="en-US" altLang="zh-CN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任务和实习报告并汇报演示。根据病人基本信息，对发病人群进行统计描述，并进行可视化展示。◽建立数学模型研究脑卒中发病率与气温、气压、相对湿度间的关系。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87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3105" y="3333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PingFang SC Semibold" panose="020B0400000000000000" charset="-122"/>
                <a:ea typeface="PingFang SC Semibold" panose="020B0400000000000000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</a:p>
        </p:txBody>
      </p:sp>
    </p:spTree>
    <p:extLst>
      <p:ext uri="{BB962C8B-B14F-4D97-AF65-F5344CB8AC3E}">
        <p14:creationId xmlns:p14="http://schemas.microsoft.com/office/powerpoint/2010/main" val="203240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3105" y="3333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PingFang SC Semibold" panose="020B0400000000000000" charset="-122"/>
                <a:ea typeface="PingFang SC Semibold" panose="020B0400000000000000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个人特长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3690" y="1772816"/>
            <a:ext cx="9952409" cy="8241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规则集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数字化游戏攻略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3105" y="3333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PingFang SC Semibold" panose="020B0400000000000000" charset="-122"/>
                <a:ea typeface="PingFang SC Semibold" panose="020B0400000000000000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3690" y="1772816"/>
            <a:ext cx="9952409" cy="43790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zh-CN" altLang="en-US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14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3105" y="3333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PingFang SC Semibold" panose="020B0400000000000000" charset="-122"/>
                <a:ea typeface="PingFang SC Semibold" panose="020B0400000000000000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3690" y="1772816"/>
            <a:ext cx="9952409" cy="28555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关卡系统类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47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3105" y="3333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PingFang SC Semibold" panose="020B0400000000000000" charset="-122"/>
                <a:ea typeface="PingFang SC Semibold" panose="020B0400000000000000" charset="-122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集训总结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90" y="1772816"/>
            <a:ext cx="9952409" cy="1615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包括但不限于：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集训及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Mini-game</a:t>
            </a: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中的角色、责任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行动、结果及对团队的贡献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个人的收获、总结、迭代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字体模板均可调整，页数可增加，以阐释清楚内容为准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3105" y="3333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PingFang SC Semibold" panose="020B0400000000000000" charset="-122"/>
                <a:ea typeface="PingFang SC Semibold" panose="020B0400000000000000" charset="-122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3690" y="1772816"/>
            <a:ext cx="9952409" cy="1615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包括但不限于：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个人的专长、不足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期望重点提升项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对未来工作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职业的规划和展望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字体模板均可调整，页数可增加，以阐释清楚内容为准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U4NDZmMGM2MDQ5NTlhZjQ4YTcyZjNjN2Q4MDg2Yj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230</Words>
  <Application>Microsoft Office PowerPoint</Application>
  <PresentationFormat>宽屏</PresentationFormat>
  <Paragraphs>82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Hanson</vt:lpstr>
      <vt:lpstr>PingFang SC Regular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zhangmanman</dc:creator>
  <cp:lastModifiedBy>文家宝</cp:lastModifiedBy>
  <cp:revision>183</cp:revision>
  <dcterms:created xsi:type="dcterms:W3CDTF">2022-06-02T07:49:00Z</dcterms:created>
  <dcterms:modified xsi:type="dcterms:W3CDTF">2024-10-03T11:24:24Z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2052-12.1.0.18240</vt:lpwstr>
  </property>
  <property fmtid="{D5CDD505-2E9C-101B-9397-08002B2CF9AE}" pid="3" name="ICV">
    <vt:lpwstr>F0FBA534CD1F4CD0803C256FA44DC0E2_12</vt:lpwstr>
  </property>
</Properties>
</file>