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8" r:id="rId6"/>
    <p:sldId id="297" r:id="rId7"/>
    <p:sldId id="298" r:id="rId8"/>
    <p:sldId id="299" r:id="rId9"/>
    <p:sldId id="296" r:id="rId10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孙浪" initials="孙浪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C64"/>
    <a:srgbClr val="FF966B"/>
    <a:srgbClr val="FBECC1"/>
    <a:srgbClr val="D5E6FC"/>
    <a:srgbClr val="FF5234"/>
    <a:srgbClr val="F4E5DB"/>
    <a:srgbClr val="DA1CC9"/>
    <a:srgbClr val="E4DED9"/>
    <a:srgbClr val="C94343"/>
    <a:srgbClr val="FF3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A83B8-8D58-44CA-B440-5C8F5540172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7F4AE-6DCA-456A-B66C-8C093A0438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7F4AE-6DCA-456A-B66C-8C093A043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77F4AE-6DCA-456A-B66C-8C093A0438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FAEC1-95B1-4EE3-AF0F-EBC8EAA47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FAEC1-95B1-4EE3-AF0F-EBC8EAA47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FAEC1-95B1-4EE3-AF0F-EBC8EAA47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FAEC1-95B1-4EE3-AF0F-EBC8EAA47E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2E0BF3E-5A09-4FBC-B375-64674CFE95F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227E974-DC4D-423C-A1A5-7BD0B87C47A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60094FA-2C8B-4BFE-BA95-A13CAC0EFFD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9AACD7-4796-4EB0-BE17-2A121260591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1B7DC9D-2B77-468D-9CFA-EB359B9F234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2959B4F-35BA-4761-A792-A6904ECD78C1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7817BEF-B2C9-4310-BE6C-38E37F5D28A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FCBECD7-71F4-4972-A8FB-F175251B9AA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60E1160-5643-430E-9F98-469A3FCC1EC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D7236FD-0D0C-427F-AB68-A85FB37F269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矩形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706235" y="0"/>
            <a:ext cx="5485765" cy="6857365"/>
          </a:xfrm>
          <a:prstGeom prst="rect">
            <a:avLst/>
          </a:prstGeom>
        </p:spPr>
      </p:pic>
      <p:pic>
        <p:nvPicPr>
          <p:cNvPr id="2" name="图片 1" descr="编组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4424045" cy="3970020"/>
          </a:xfrm>
          <a:prstGeom prst="rect">
            <a:avLst/>
          </a:prstGeom>
        </p:spPr>
      </p:pic>
      <p:pic>
        <p:nvPicPr>
          <p:cNvPr id="25" name="内容占位符 11" descr="未标题-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609580" y="402590"/>
            <a:ext cx="1105535" cy="318770"/>
          </a:xfrm>
          <a:prstGeom prst="rect">
            <a:avLst/>
          </a:prstGeom>
        </p:spPr>
      </p:pic>
      <p:sp>
        <p:nvSpPr>
          <p:cNvPr id="36" name="矩形 35"/>
          <p:cNvSpPr/>
          <p:nvPr userDrawn="1"/>
        </p:nvSpPr>
        <p:spPr>
          <a:xfrm>
            <a:off x="1567815" y="844550"/>
            <a:ext cx="10147300" cy="18000"/>
          </a:xfrm>
          <a:prstGeom prst="rect">
            <a:avLst/>
          </a:prstGeom>
          <a:gradFill>
            <a:gsLst>
              <a:gs pos="15000">
                <a:srgbClr val="FEA799">
                  <a:alpha val="0"/>
                </a:srgbClr>
              </a:gs>
              <a:gs pos="77000">
                <a:srgbClr val="FFA799"/>
              </a:gs>
            </a:gsLst>
            <a:lin ang="24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9244838" y="5656961"/>
            <a:ext cx="2614930" cy="5111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67229" y="-46548"/>
            <a:ext cx="4124771" cy="6964822"/>
          </a:xfrm>
          <a:prstGeom prst="rect">
            <a:avLst/>
          </a:prstGeom>
          <a:gradFill flip="none" rotWithShape="1">
            <a:gsLst>
              <a:gs pos="29000">
                <a:schemeClr val="bg1"/>
              </a:gs>
              <a:gs pos="98000">
                <a:schemeClr val="accent3">
                  <a:lumMod val="80000"/>
                  <a:lumOff val="20000"/>
                  <a:alpha val="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368028" y="5782691"/>
            <a:ext cx="259080" cy="259080"/>
          </a:xfrm>
          <a:prstGeom prst="ellipse">
            <a:avLst/>
          </a:prstGeom>
          <a:solidFill>
            <a:srgbClr val="FF3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燕尾形 8"/>
          <p:cNvSpPr/>
          <p:nvPr/>
        </p:nvSpPr>
        <p:spPr>
          <a:xfrm>
            <a:off x="9458198" y="5846826"/>
            <a:ext cx="97790" cy="130810"/>
          </a:xfrm>
          <a:prstGeom prst="chevron">
            <a:avLst>
              <a:gd name="adj" fmla="val 630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770953" y="5758342"/>
            <a:ext cx="14827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XXX        </a:t>
            </a:r>
            <a:r>
              <a:rPr lang="en-US" altLang="zh-CN" sz="1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2024.10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362" y="229621"/>
            <a:ext cx="1207406" cy="35160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344" y="1712924"/>
            <a:ext cx="3444539" cy="11827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目录备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109345" y="2484437"/>
            <a:ext cx="157501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alpha val="85000"/>
                  </a:schemeClr>
                </a:solidFill>
                <a:latin typeface="PingFang SC Regular" panose="020B0400000000000000" charset="-122"/>
                <a:ea typeface="PingFang SC Regular" panose="020B0400000000000000" charset="-122"/>
              </a:rPr>
              <a:t>目录</a:t>
            </a:r>
            <a:endParaRPr lang="zh-CN" altLang="en-US" sz="2400" dirty="0">
              <a:solidFill>
                <a:schemeClr val="tx1">
                  <a:alpha val="85000"/>
                </a:schemeClr>
              </a:solidFill>
              <a:latin typeface="PingFang SC Regular" panose="020B0400000000000000" charset="-122"/>
              <a:ea typeface="PingFang SC Regular" panose="020B0400000000000000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09345" y="3963035"/>
            <a:ext cx="544195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" name="图片 10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8625" y="381000"/>
            <a:ext cx="1370965" cy="395605"/>
          </a:xfrm>
          <a:prstGeom prst="rect">
            <a:avLst/>
          </a:prstGeom>
        </p:spPr>
      </p:pic>
      <p:sp>
        <p:nvSpPr>
          <p:cNvPr id="32" name="椭圆 31"/>
          <p:cNvSpPr/>
          <p:nvPr userDrawn="1"/>
        </p:nvSpPr>
        <p:spPr>
          <a:xfrm>
            <a:off x="11701780" y="5737225"/>
            <a:ext cx="25200" cy="25200"/>
          </a:xfrm>
          <a:prstGeom prst="ellipse">
            <a:avLst/>
          </a:prstGeom>
          <a:solidFill>
            <a:srgbClr val="70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 userDrawn="1"/>
        </p:nvSpPr>
        <p:spPr>
          <a:xfrm>
            <a:off x="11701780" y="5927725"/>
            <a:ext cx="25200" cy="25200"/>
          </a:xfrm>
          <a:prstGeom prst="ellipse">
            <a:avLst/>
          </a:prstGeom>
          <a:solidFill>
            <a:srgbClr val="70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 userDrawn="1"/>
        </p:nvSpPr>
        <p:spPr>
          <a:xfrm>
            <a:off x="11701780" y="6298565"/>
            <a:ext cx="25200" cy="25200"/>
          </a:xfrm>
          <a:prstGeom prst="ellipse">
            <a:avLst/>
          </a:prstGeom>
          <a:solidFill>
            <a:srgbClr val="701B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 userDrawn="1"/>
        </p:nvSpPr>
        <p:spPr>
          <a:xfrm>
            <a:off x="11628755" y="6115050"/>
            <a:ext cx="168275" cy="267335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701B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 descr="编组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345" y="3205797"/>
            <a:ext cx="4686300" cy="446405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6459220" y="1862269"/>
            <a:ext cx="1767126" cy="461665"/>
            <a:chOff x="6499860" y="1382522"/>
            <a:chExt cx="1767126" cy="461665"/>
          </a:xfrm>
        </p:grpSpPr>
        <p:sp>
          <p:nvSpPr>
            <p:cNvPr id="24" name="文本框 23"/>
            <p:cNvSpPr txBox="1"/>
            <p:nvPr userDrawn="1"/>
          </p:nvSpPr>
          <p:spPr>
            <a:xfrm>
              <a:off x="6499860" y="1382522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nson" charset="0"/>
                </a:rPr>
                <a:t>01</a:t>
              </a:r>
              <a:endPara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son" charset="0"/>
              </a:endParaRPr>
            </a:p>
          </p:txBody>
        </p:sp>
        <p:sp>
          <p:nvSpPr>
            <p:cNvPr id="25" name="文本框 24"/>
            <p:cNvSpPr txBox="1"/>
            <p:nvPr userDrawn="1"/>
          </p:nvSpPr>
          <p:spPr>
            <a:xfrm>
              <a:off x="7158990" y="142887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个人介绍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459220" y="2748733"/>
            <a:ext cx="1807766" cy="461665"/>
            <a:chOff x="6459220" y="2784602"/>
            <a:chExt cx="1807766" cy="461665"/>
          </a:xfrm>
        </p:grpSpPr>
        <p:sp>
          <p:nvSpPr>
            <p:cNvPr id="29" name="文本框 28"/>
            <p:cNvSpPr txBox="1"/>
            <p:nvPr userDrawn="1"/>
          </p:nvSpPr>
          <p:spPr>
            <a:xfrm>
              <a:off x="6459220" y="2784602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nson" charset="0"/>
                </a:rPr>
                <a:t>02</a:t>
              </a:r>
              <a:endPara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son" charset="0"/>
              </a:endParaRPr>
            </a:p>
          </p:txBody>
        </p:sp>
        <p:sp>
          <p:nvSpPr>
            <p:cNvPr id="30" name="文本框 29"/>
            <p:cNvSpPr txBox="1"/>
            <p:nvPr userDrawn="1"/>
          </p:nvSpPr>
          <p:spPr>
            <a:xfrm>
              <a:off x="7158990" y="28309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项目经历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459220" y="4561712"/>
            <a:ext cx="1823006" cy="461665"/>
            <a:chOff x="6443980" y="4505168"/>
            <a:chExt cx="1823006" cy="461665"/>
          </a:xfrm>
        </p:grpSpPr>
        <p:sp>
          <p:nvSpPr>
            <p:cNvPr id="38" name="文本框 37"/>
            <p:cNvSpPr txBox="1"/>
            <p:nvPr userDrawn="1"/>
          </p:nvSpPr>
          <p:spPr>
            <a:xfrm>
              <a:off x="6443980" y="4505168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nson" charset="0"/>
                </a:rPr>
                <a:t>04</a:t>
              </a:r>
              <a:endPara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son" charset="0"/>
              </a:endParaRPr>
            </a:p>
          </p:txBody>
        </p:sp>
        <p:sp>
          <p:nvSpPr>
            <p:cNvPr id="39" name="文本框 38"/>
            <p:cNvSpPr txBox="1"/>
            <p:nvPr userDrawn="1"/>
          </p:nvSpPr>
          <p:spPr>
            <a:xfrm>
              <a:off x="7158990" y="455152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未来</a:t>
              </a:r>
              <a:r>
                <a:rPr lang="zh-CN" altLang="en-US" b="1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59220" y="3632045"/>
            <a:ext cx="1807766" cy="461665"/>
            <a:chOff x="6459220" y="2784602"/>
            <a:chExt cx="1807766" cy="461665"/>
          </a:xfrm>
        </p:grpSpPr>
        <p:sp>
          <p:nvSpPr>
            <p:cNvPr id="41" name="文本框 40"/>
            <p:cNvSpPr txBox="1"/>
            <p:nvPr userDrawn="1"/>
          </p:nvSpPr>
          <p:spPr>
            <a:xfrm>
              <a:off x="6459220" y="2784602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Hanson" charset="0"/>
                </a:rPr>
                <a:t>03</a:t>
              </a:r>
              <a:endPara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anson" charset="0"/>
              </a:endParaRPr>
            </a:p>
          </p:txBody>
        </p:sp>
        <p:sp>
          <p:nvSpPr>
            <p:cNvPr id="42" name="文本框 41"/>
            <p:cNvSpPr txBox="1"/>
            <p:nvPr userDrawn="1"/>
          </p:nvSpPr>
          <p:spPr>
            <a:xfrm>
              <a:off x="7158990" y="283095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集训总结</a:t>
              </a:r>
              <a:endPara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3105" y="3333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PingFang SC Semibold" panose="020B0400000000000000" charset="-122"/>
                <a:ea typeface="PingFang SC Semibold" panose="020B0400000000000000" charset="-122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690" y="1772816"/>
            <a:ext cx="9952409" cy="18697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1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包括但不限于：</a:t>
            </a:r>
            <a:endParaRPr lang="en-US" altLang="zh-CN" sz="11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教育经历</a:t>
            </a:r>
            <a:endParaRPr lang="en-US" altLang="zh-CN" sz="1100" i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实习经历</a:t>
            </a:r>
            <a:endParaRPr lang="en-US" altLang="zh-CN" sz="1100" i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兴趣爱好、个人特长</a:t>
            </a:r>
            <a:endParaRPr lang="en-US" altLang="zh-CN" sz="1100" i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其他你想让大家了解的</a:t>
            </a:r>
            <a:endParaRPr lang="en-US" altLang="zh-CN" sz="1100" i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字体模板均可调整，页数可增加，以阐释清楚内容为</a:t>
            </a:r>
            <a:r>
              <a:rPr lang="zh-CN" altLang="en-US" sz="11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3105" y="3333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PingFang SC Semibold" panose="020B0400000000000000" charset="-122"/>
                <a:ea typeface="PingFang SC Semibold" panose="020B0400000000000000" charset="-122"/>
              </a:defRPr>
            </a:lvl1pPr>
          </a:lstStyle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项目经历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3690" y="1772816"/>
            <a:ext cx="9952409" cy="234769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介绍过往做过的一个项目或练习（也可以介绍本次</a:t>
            </a:r>
            <a:r>
              <a:rPr lang="en-US" altLang="zh-CN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Mini-game</a:t>
            </a: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项目的背景、需求？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项目中的角色和职责？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做了哪些工作以达成目标？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你的整体思路是什么？为什么这样做，而不是那样做？ 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最终取得了什么样的成果？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这个项目带给你的收获或成长有哪些？经验教训有哪些？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字体模板均可调整，页数可增加，以阐释清楚内容为准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3105" y="3333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PingFang SC Semibold" panose="020B0400000000000000" charset="-122"/>
                <a:ea typeface="PingFang SC Semibold" panose="020B0400000000000000" charset="-122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集训总结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3690" y="1772816"/>
            <a:ext cx="9952409" cy="1615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1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包括但不限于：</a:t>
            </a:r>
            <a:endParaRPr lang="en-US" altLang="zh-CN" sz="1100" b="1" i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集训及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Mini-game</a:t>
            </a: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中的角色、</a:t>
            </a:r>
            <a:r>
              <a:rPr lang="zh-CN" altLang="en-US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</a:t>
            </a:r>
            <a:endParaRPr lang="en-US" altLang="zh-CN" sz="1100" i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行动、结果及对</a:t>
            </a: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团队的</a:t>
            </a:r>
            <a:r>
              <a:rPr lang="zh-CN" altLang="en-US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</a:t>
            </a:r>
            <a:endParaRPr lang="en-US" altLang="zh-CN" sz="1100" i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个人的收获、总结、迭代</a:t>
            </a:r>
            <a:endParaRPr lang="en-US" altLang="zh-CN" sz="1100" i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字体模板均可调整，页数可增加，以阐释清楚内容为</a:t>
            </a:r>
            <a:r>
              <a:rPr lang="zh-CN" altLang="en-US" sz="11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13105" y="3333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latin typeface="PingFang SC Semibold" panose="020B0400000000000000" charset="-122"/>
                <a:ea typeface="PingFang SC Semibold" panose="020B0400000000000000" charset="-122"/>
              </a:defRPr>
            </a:lvl1pPr>
          </a:lstStyle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未来规划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3690" y="1772816"/>
            <a:ext cx="9952409" cy="16158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包括但不限于：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个人的专长、不足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期望重点提升项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对未来工作</a:t>
            </a:r>
            <a:r>
              <a:rPr lang="en-US" altLang="zh-CN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1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职业的规划和展望</a:t>
            </a: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100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hangingPunct="0">
              <a:lnSpc>
                <a:spcPct val="150000"/>
              </a:lnSpc>
            </a:pPr>
            <a:r>
              <a:rPr lang="zh-CN" altLang="en-US" sz="11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字体模板均可调整，页数可增加，以阐释清楚内容为准</a:t>
            </a:r>
            <a:endParaRPr lang="en-US" altLang="zh-CN" sz="1100" b="1" i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  </a:t>
            </a:r>
            <a:endParaRPr lang="en-US" altLang="zh-CN"/>
          </a:p>
        </p:txBody>
      </p:sp>
      <p:sp>
        <p:nvSpPr>
          <p:cNvPr id="13" name="圆角矩形 12"/>
          <p:cNvSpPr/>
          <p:nvPr userDrawn="1"/>
        </p:nvSpPr>
        <p:spPr>
          <a:xfrm>
            <a:off x="9527540" y="3219196"/>
            <a:ext cx="1986513" cy="4553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 userDrawn="1"/>
        </p:nvSpPr>
        <p:spPr>
          <a:xfrm>
            <a:off x="9650730" y="3344926"/>
            <a:ext cx="259080" cy="259080"/>
          </a:xfrm>
          <a:prstGeom prst="ellipse">
            <a:avLst/>
          </a:prstGeom>
          <a:solidFill>
            <a:srgbClr val="FF3B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燕尾形 14"/>
          <p:cNvSpPr/>
          <p:nvPr userDrawn="1"/>
        </p:nvSpPr>
        <p:spPr>
          <a:xfrm>
            <a:off x="9740900" y="3409061"/>
            <a:ext cx="97790" cy="130810"/>
          </a:xfrm>
          <a:prstGeom prst="chevron">
            <a:avLst>
              <a:gd name="adj" fmla="val 6302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018514" y="3250667"/>
            <a:ext cx="1514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smtClean="0">
                <a:solidFill>
                  <a:srgbClr val="FF3B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2000" b="1" dirty="0">
              <a:solidFill>
                <a:srgbClr val="FF3B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192" y="237744"/>
            <a:ext cx="1224629" cy="356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DU4NDZmMGM2MDQ5NTlhZjQ4YTcyZjNjN2Q4MDg2Yjg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</Words>
  <Application>WPS 演示</Application>
  <PresentationFormat>宽屏</PresentationFormat>
  <Paragraphs>64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PingFang SC Regular</vt:lpstr>
      <vt:lpstr>Hanson</vt:lpstr>
      <vt:lpstr>PingFang SC Semibold</vt:lpstr>
      <vt:lpstr>Calibri</vt:lpstr>
      <vt:lpstr>Arial Unicode MS</vt:lpstr>
      <vt:lpstr>Calibri Light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zhangmanman</dc:creator>
  <cp:lastModifiedBy>胖丁</cp:lastModifiedBy>
  <cp:revision>179</cp:revision>
  <dcterms:created xsi:type="dcterms:W3CDTF">2022-06-02T07:49:00Z</dcterms:created>
  <dcterms:modified xsi:type="dcterms:W3CDTF">2024-09-18T09:17:52Z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2052-12.1.0.18240</vt:lpwstr>
  </property>
  <property fmtid="{D5CDD505-2E9C-101B-9397-08002B2CF9AE}" pid="3" name="ICV">
    <vt:lpwstr>F0FBA534CD1F4CD0803C256FA44DC0E2_12</vt:lpwstr>
  </property>
</Properties>
</file>