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7623F-6CA9-4ADE-ADB1-6420EC05C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950AB-90AE-4833-BA5D-4230B565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CD25C-2F32-4AEC-9B7D-0777CAEC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25AB-5C4C-45F5-9681-4EB68F1C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86413-1B91-47A6-B574-62ABC862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8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82517-8C69-4397-88D6-3E9FB9BA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8B35A-5F22-4611-8340-E97BBB7C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5DD8B-FCEA-4346-AD13-72AB3941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BF6DE-C538-43FB-B810-6A8CEC1A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71825-3BD1-4843-92D3-68583C9C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4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8797D6-077D-4008-954F-15B968186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1D4898-826D-4E5E-BAB8-55D39C153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AF99D-3174-4087-986B-E1D0718B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EF2CF-F6C4-452A-AA4C-38A0679D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F90D8-EC5A-4BF3-85B4-2445E66B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0FABC-E524-4F71-AFE2-21E4F5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39283-9244-4E48-8BAA-5B93BA07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08192-DC8A-4498-8BF5-EBBB8347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E7E9A-19F6-4140-AD26-B37892E8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632F1-D04C-44D6-806C-51BD5782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DCAA3-5737-44BF-9AED-AE0DE40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1D1D6-A399-4B1F-9803-8E644A4B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1396-A719-437F-9460-D8D24A71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5796D-D3C7-4BD7-91AD-1167F38D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98E58-1BFA-48EE-AEF5-EF7B65F1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C6650-BA56-4BA4-A1D1-F4340729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A28F3-D4D1-476E-A537-8E50A5886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CD418-643B-4618-9B44-16EDD4CD4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81F08-3FCD-4BA5-A041-DF94CC4F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998AA-62C1-4B2F-96F4-9D612E2B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B6E0F-CB56-427E-99AA-4702EA72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1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F745-1926-47E3-B744-8239313B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AA5A3-6DF4-421D-8B12-7D57CCBF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5F66F-0AA3-4D41-91D9-6AE457F2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C28F2C-11B6-44CD-982D-CA64EFCB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C4A8D-684C-47D8-A961-328AE03FC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E2FAB0-1987-43B3-927F-831335F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D2EBB4-6D16-4ACB-A2D3-A2AD96DF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8013FA-DC07-4D6B-93D1-9C3FFF97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2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6BB7D-7327-4406-9276-C8734968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0B0CC-6911-4E7F-BA5E-0C43C97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A0986-EAD1-47F5-9B38-8889F7C7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72DD77-25BB-4B6A-9030-8703BB69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27E4C-294A-488E-AFE4-50B8DA88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0B66C-6F7E-443E-B88B-8348E5AA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D6E7E-F3A3-4429-A4A0-7F798EC6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5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3F9E8-821C-402D-97BC-EA904CDD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400B6-79EC-4E71-ACBC-8D695025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6BDF4-1D04-4FF3-9023-4FBF97441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5474C-9216-4B84-83D4-D406346B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EB400-BF3C-4230-8218-AFD65AA1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34B38-AD0E-4054-A58C-77DEDCC4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8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4C1B9-EDDD-4BFE-AF1F-290FBFB2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1060F-68F4-4567-B119-789F3EE67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18165-5265-4BD0-986E-AAAA1740D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E8C06-411D-44CF-9F16-5E6C6D8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69D9B-D252-4D97-9589-CA3AA496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9F20D-B0DD-4E75-B2BD-EA7C82C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8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71304C-1F34-457D-B15E-4FD1BBA1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395AA-B0DB-47EF-8019-A494BEF2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9C32A-CCD1-4016-9243-7657BBA7C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F46A-3ACD-40A5-B42C-2A99722718D3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686A6-035A-4002-925C-0587F3B3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E0806-F736-47C0-9B56-0AB66DE6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48B8-FE2E-479B-8D4D-E9D07C526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0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CA93D3-6B06-4146-A983-4D8120642338}"/>
              </a:ext>
            </a:extLst>
          </p:cNvPr>
          <p:cNvSpPr txBox="1"/>
          <p:nvPr/>
        </p:nvSpPr>
        <p:spPr>
          <a:xfrm>
            <a:off x="753531" y="838201"/>
            <a:ext cx="1019386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关卡，分别是生活中日常较常见的四种颜色：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和最后的时间关卡。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球将四种颜色关卡解锁后，闹钟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的颜色得到填满，可以进行时间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关卡（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关卡） 最后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时间回溯（或）世界恢复所有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故事：主人公（小男孩）因为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自己的某些错误和朋友产生了分歧吵架，然后通过四个和朋友有关的物品逐渐回忆起过去的事情，最后穿越回去在吵架前一刻和朋友同归于好。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166926-A36F-49FE-86A5-9B09C3DF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96" y="1473199"/>
            <a:ext cx="3693112" cy="376937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48ADF26B-32F1-4E23-A2E2-43FDD0167AEB}"/>
              </a:ext>
            </a:extLst>
          </p:cNvPr>
          <p:cNvSpPr/>
          <p:nvPr/>
        </p:nvSpPr>
        <p:spPr>
          <a:xfrm>
            <a:off x="8111067" y="2556933"/>
            <a:ext cx="279400" cy="279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B789932-1758-48AA-A71D-816423CA8945}"/>
              </a:ext>
            </a:extLst>
          </p:cNvPr>
          <p:cNvSpPr/>
          <p:nvPr/>
        </p:nvSpPr>
        <p:spPr>
          <a:xfrm>
            <a:off x="9033932" y="2836333"/>
            <a:ext cx="279400" cy="279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9B72CD2-16F3-469E-9ACF-B2534CC75606}"/>
              </a:ext>
            </a:extLst>
          </p:cNvPr>
          <p:cNvSpPr/>
          <p:nvPr/>
        </p:nvSpPr>
        <p:spPr>
          <a:xfrm>
            <a:off x="7831667" y="3149600"/>
            <a:ext cx="279400" cy="279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8622F95-4715-4A1B-A721-27AA2CEF9E52}"/>
              </a:ext>
            </a:extLst>
          </p:cNvPr>
          <p:cNvSpPr/>
          <p:nvPr/>
        </p:nvSpPr>
        <p:spPr>
          <a:xfrm>
            <a:off x="8945594" y="4039451"/>
            <a:ext cx="279400" cy="279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8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AC81FE-D2B8-4B72-888A-D9602FADA0D5}"/>
              </a:ext>
            </a:extLst>
          </p:cNvPr>
          <p:cNvSpPr txBox="1"/>
          <p:nvPr/>
        </p:nvSpPr>
        <p:spPr>
          <a:xfrm>
            <a:off x="635000" y="414867"/>
            <a:ext cx="1144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前四个关卡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红（红色玩具车） 黄（黄色气球） 蓝（贝壳、海螺）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绿（绿色积木）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EA26A8-2EF2-449A-A642-04DDE75B6F1C}"/>
              </a:ext>
            </a:extLst>
          </p:cNvPr>
          <p:cNvSpPr txBox="1"/>
          <p:nvPr/>
        </p:nvSpPr>
        <p:spPr>
          <a:xfrm>
            <a:off x="728133" y="1542534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积木关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球可以滚动到特殊位置，然后通过拖动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拼接 成一条正确的道路，然后进行平台跳跃到达终点。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其中要拼接的积木类型包括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正常道路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障碍道路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陷阱道路。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本关可以发挥玩家的自由性，将拼接地图和地图闯关结合在一起。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其中某些关卡，玩家可以选择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）通过正常道路简单通关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）为了到达某一块地图收集奖杯🏆而消耗掉正常道路，从而只能使用障碍道路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陷阱道路到达终点。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注：每一关的部分都是固定的，只有一些道路是缺失的。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25D692-CA0E-4790-8E4D-9300A4A4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81" y="1542534"/>
            <a:ext cx="2953752" cy="1656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CFC68D-B7EA-497D-AA2D-194A052E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73" y="4681855"/>
            <a:ext cx="4039927" cy="18899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E2D824-B002-468B-B64E-0B03EEE8E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12" y="5172892"/>
            <a:ext cx="4680782" cy="11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4071C7-0DF4-48D8-82A5-37A18C14DE45}"/>
              </a:ext>
            </a:extLst>
          </p:cNvPr>
          <p:cNvSpPr txBox="1"/>
          <p:nvPr/>
        </p:nvSpPr>
        <p:spPr>
          <a:xfrm>
            <a:off x="829733" y="4387335"/>
            <a:ext cx="1003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时间回溯关（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将四个颜色的主题（汽车、气球、贝壳和积木）全部融入关卡中，加入小球回溯的功能按钮，使得小球可以通过障碍（暂时没想完）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A51A3-08B2-4436-B2BF-D8DF432CE3F8}"/>
              </a:ext>
            </a:extLst>
          </p:cNvPr>
          <p:cNvSpPr txBox="1"/>
          <p:nvPr/>
        </p:nvSpPr>
        <p:spPr>
          <a:xfrm>
            <a:off x="829733" y="890601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气球关 （重力关）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气球可以通过控制自己体内的气体的密度，进行重力的改变，通过障碍、躲避陷阱。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476A0B-C6FC-418C-8B0D-78005D747D60}"/>
              </a:ext>
            </a:extLst>
          </p:cNvPr>
          <p:cNvSpPr txBox="1"/>
          <p:nvPr/>
        </p:nvSpPr>
        <p:spPr>
          <a:xfrm>
            <a:off x="914400" y="2768600"/>
            <a:ext cx="880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贝壳关 （迷宫关）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小球通过在海边走迷宫，找到宝藏。</a:t>
            </a:r>
          </a:p>
        </p:txBody>
      </p:sp>
    </p:spTree>
    <p:extLst>
      <p:ext uri="{BB962C8B-B14F-4D97-AF65-F5344CB8AC3E}">
        <p14:creationId xmlns:p14="http://schemas.microsoft.com/office/powerpoint/2010/main" val="21286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352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沈峥玮</dc:creator>
  <cp:lastModifiedBy>沈峥玮</cp:lastModifiedBy>
  <cp:revision>7</cp:revision>
  <dcterms:created xsi:type="dcterms:W3CDTF">2024-08-06T08:35:09Z</dcterms:created>
  <dcterms:modified xsi:type="dcterms:W3CDTF">2024-08-06T09:33:38Z</dcterms:modified>
</cp:coreProperties>
</file>