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147308279" r:id="rId3"/>
    <p:sldId id="2147308304"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2B02F-37B9-AF42-C7F4-7C5E5817817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F89596-BB39-59C0-C21B-32C2526BB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7F53AC-2878-4C1C-E4BE-BA02B9F07960}"/>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12E2ACD8-C462-B1EB-D18E-E54E1E781B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84FCB6-30C5-9EF1-BE25-7FF7A9CCC3ED}"/>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200087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A073E-BC96-13EF-D9DF-4D887058D2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32A52C-54EC-0386-7FBF-35D766F7EC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D56DCD-4DF8-0322-FACD-93CFC736C715}"/>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DFB63305-1989-CE09-95D7-9DCE7D6F7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6B2C2D-AA3E-C3D8-A460-F038028A22EB}"/>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116994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875089-4A23-7CA5-6DDB-5B6472390E7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910DE9-4397-9252-498C-A72E240956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63BBBE-CCFA-2374-79E7-BB575692CD2A}"/>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3A383BFB-AA27-0321-2206-D9639D7D6F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2937D0-2BC5-8752-9E50-4289BD199E90}"/>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91538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A2F95-1E43-4D20-B3D3-49EA389CB0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2B0737-0FE6-4A5D-9FCD-47C63BA5A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C50228-F35F-42F6-AFF7-6E193EEA4384}"/>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811E48CE-ABD0-4CE8-96FC-BE022D9FDF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E8F9E3-29D9-4023-916E-D73B7D19BC8E}"/>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377304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15656-B042-4BA9-AF9B-F5D1B2F5AD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667D54-6C9B-4EB6-846B-5B4C41FE89D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7CC6A3-D467-471A-A937-B9EF687F0423}"/>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B1E92D77-734E-41C0-A8D8-3467E5D964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619E3-3D36-4E07-BF18-6D83CFE1D566}"/>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778238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A4831-1252-4D19-B6A6-76FE9D22B4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9BCA08-AA4D-4BD3-AE68-7B91519CD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0BC60A-ABAE-450B-BAEC-430F9C4E3E3B}"/>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B553683C-BFDC-4920-A309-C6BE75FFC5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82E757-85FB-4AF9-B8ED-CDA42943D54F}"/>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391551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1B2FD-E881-4717-A71E-235E7CADA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920A9D-A4F4-458F-87AC-18ED99932E3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59D38DF-4E60-4A57-9424-5DFBCAF0CCF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3B2961D-5610-4AFE-B041-C18C1BB4D224}"/>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231A54A0-04F6-4337-BBBC-7C374E5D51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33DC33-80FF-4F2D-BF5D-CC2EA23CC2DC}"/>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1364260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D68F1-857D-436D-80F6-13B1D0AE73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7664CCC-CED7-4413-904C-A0A0C3177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375A64A-D857-4E10-AC87-196305020F8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4DDB816-A53E-46CB-9F27-0E4DD754C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AA83A6F-962E-4E09-9097-AA683A374E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CFDBD07-77E8-41AD-A1D1-B9F18365FE4B}"/>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8" name="页脚占位符 7">
            <a:extLst>
              <a:ext uri="{FF2B5EF4-FFF2-40B4-BE49-F238E27FC236}">
                <a16:creationId xmlns:a16="http://schemas.microsoft.com/office/drawing/2014/main" id="{32661B2C-179D-417E-8025-BA81601E44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EA9B2CC-500C-4916-84CA-969DFAF35EC8}"/>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2695818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FC67F-37DF-4C04-87B7-BE68BE4B3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D4220F-64BE-4554-AD20-312C3E7B7665}"/>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4" name="页脚占位符 3">
            <a:extLst>
              <a:ext uri="{FF2B5EF4-FFF2-40B4-BE49-F238E27FC236}">
                <a16:creationId xmlns:a16="http://schemas.microsoft.com/office/drawing/2014/main" id="{12D394D0-29DF-4D7F-B24F-F276412027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0D44EA-A728-44FF-9AB0-39CE26FAA635}"/>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2840546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D8F6C0-54EE-468C-B945-0B7287C44ACB}"/>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3" name="页脚占位符 2">
            <a:extLst>
              <a:ext uri="{FF2B5EF4-FFF2-40B4-BE49-F238E27FC236}">
                <a16:creationId xmlns:a16="http://schemas.microsoft.com/office/drawing/2014/main" id="{4E1F845D-5273-4002-9D29-9904F64971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E21BB6-A2CC-407B-A1C8-307CAF8E55E4}"/>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3953353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30330-75EB-4AFC-AFC4-80E998A870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2AF12D-76C9-4059-B740-D727E4264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93DAC1-85FC-40AA-8A9F-E7A837ACD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F0FB79C-8832-4B89-8712-926EDBD0308E}"/>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F11C6BAF-3046-4906-8816-72E9C10659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2FCA5-79A6-4F5D-95AA-A41BC1192E67}"/>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202279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B4C89-8362-327E-1237-B1A4CCB96F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4CF880-D397-8A68-3036-BF23B534D5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A0667A-F55A-AF47-77FA-9FD957A073B5}"/>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F396673B-E8EC-B1BF-FD07-2BFA5EA37B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3E7434-6C05-F97F-04CA-379175C19E76}"/>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310599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80FD1-99BC-4DE6-BA05-2B10D69BA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E19FD6-61F6-4E3D-BA04-589F4276E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616954-8E79-4F18-89BD-FB8254B86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626508-5533-403F-A7D3-17546804CBB8}"/>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5D65E5A9-34B8-47CB-A96E-128201E00E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D8D07E-5652-4AA7-9139-614BE593B55C}"/>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627434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7224F-D2A2-4D62-BEFB-63FF8CA9F3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EB8947-5F71-4F4C-A5CC-5CA8A69AC1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FD5CE32-AF02-46F7-A9C4-174E70731C50}"/>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EA8FADC8-5EE8-465F-84F9-243715D268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B2094-98F3-488F-811C-5747D5BB1782}"/>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899318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E5CCC2-8156-4059-AB11-F5BCC5AF81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047259-6E01-405E-A607-A4C9EF85229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3A0498-2F50-493B-97DA-46FF444C6319}"/>
              </a:ext>
            </a:extLst>
          </p:cNvPr>
          <p:cNvSpPr>
            <a:spLocks noGrp="1"/>
          </p:cNvSpPr>
          <p:nvPr>
            <p:ph type="dt" sz="half" idx="10"/>
          </p:nvPr>
        </p:nvSpPr>
        <p:spPr/>
        <p:txBody>
          <a:bodyPr/>
          <a:lstStyle/>
          <a:p>
            <a:fld id="{278BC24B-04F2-4686-B89E-5DB68A8DA3C4}"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D58E67D4-FCC7-460B-ABF0-BA437C72DC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F732EF-DEE5-4A38-BDA3-870FC24CF4F1}"/>
              </a:ext>
            </a:extLst>
          </p:cNvPr>
          <p:cNvSpPr>
            <a:spLocks noGrp="1"/>
          </p:cNvSpPr>
          <p:nvPr>
            <p:ph type="sldNum" sz="quarter" idx="12"/>
          </p:nvPr>
        </p:nvSpPr>
        <p:spPr/>
        <p:txBody>
          <a:body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4034927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FAFA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22328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C0BED-2B8F-6AF6-F286-CD07BA493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286686-D319-68CE-99F6-BC9D211572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6D5AE6-4887-2D12-0107-1A90D456FBA9}"/>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B8D99B0F-1E66-519E-A26C-2F63B4D8A8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15750E-0CEE-508B-EEA9-962CCD6B80A8}"/>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307934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1DE0C-BC8C-3F22-ED71-8F6A46DC67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BF8982-1A32-0D6F-A371-5A7ECAA43E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74145B-21D1-9FF3-0011-491AFDB669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DDB71A-05D8-39A9-DB8C-98AD29F2C741}"/>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6BD3460A-2C17-D6BE-B435-825D2C85A4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886E21-117D-6F7C-39C4-68AB721BD2B5}"/>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33688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8A85B-78AE-1466-CB03-056AC51918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3AB057-8F05-91DC-AD89-07CC33674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C5E133-F31C-EE3C-8825-AD725905F1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8E9AC0-616C-9EB3-A6D0-DD04C548C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0B978C-39D6-6A11-02EE-80A5A8B6F3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F0F34E-6A5C-0A17-ED43-24242ED535AB}"/>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8" name="页脚占位符 7">
            <a:extLst>
              <a:ext uri="{FF2B5EF4-FFF2-40B4-BE49-F238E27FC236}">
                <a16:creationId xmlns:a16="http://schemas.microsoft.com/office/drawing/2014/main" id="{60899578-4FDB-413F-0DB4-EE16136152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904B4F-8260-546E-CF5C-3B69D0AC92B0}"/>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249047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F5028-17F1-4E00-C1D9-E9D1A0E0F0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A7F502-1538-B686-079D-9315C187236A}"/>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4" name="页脚占位符 3">
            <a:extLst>
              <a:ext uri="{FF2B5EF4-FFF2-40B4-BE49-F238E27FC236}">
                <a16:creationId xmlns:a16="http://schemas.microsoft.com/office/drawing/2014/main" id="{C734B450-A70E-1BB6-A8BC-D09751C0CA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2328B9-0913-ADA3-817E-02F0DB75B684}"/>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1065310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E0BDCE-867E-4D97-01E0-B6E31AB3F0F9}"/>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3" name="页脚占位符 2">
            <a:extLst>
              <a:ext uri="{FF2B5EF4-FFF2-40B4-BE49-F238E27FC236}">
                <a16:creationId xmlns:a16="http://schemas.microsoft.com/office/drawing/2014/main" id="{C261A7D8-1688-1923-00CE-A81FD87F5F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4BEFE5-8682-4045-2EE8-59B6957EA9CB}"/>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102429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5323C-77E2-4A1D-E80C-7D2911D5C8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B0CC6E-451F-048C-7E67-6157445D1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C4C3907-1801-1359-8189-198166BEA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91D617-6F61-B982-322B-5CE21B842D30}"/>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F5011AF3-8352-BC22-3E0C-224385094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62819A-E98C-6992-6DF3-D635CC43498B}"/>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150963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3171A-17A8-0246-0673-B7B23076EE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A6A2EF-4DB7-1211-9A85-E1B161A50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51D9DD-54B5-909A-0EC7-94918FCE3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A7603E-14C7-3648-D190-F8AB76366C6F}"/>
              </a:ext>
            </a:extLst>
          </p:cNvPr>
          <p:cNvSpPr>
            <a:spLocks noGrp="1"/>
          </p:cNvSpPr>
          <p:nvPr>
            <p:ph type="dt" sz="half" idx="10"/>
          </p:nvPr>
        </p:nvSpPr>
        <p:spPr/>
        <p:txBody>
          <a:bodyPr/>
          <a:lstStyle/>
          <a:p>
            <a:fld id="{35F6985C-3E3D-442C-97F6-0851363A5630}"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C9A288C4-FF4C-296D-A2FB-551000B639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FD0C44-672E-8082-CBAF-530D45BC2654}"/>
              </a:ext>
            </a:extLst>
          </p:cNvPr>
          <p:cNvSpPr>
            <a:spLocks noGrp="1"/>
          </p:cNvSpPr>
          <p:nvPr>
            <p:ph type="sldNum" sz="quarter" idx="12"/>
          </p:nvPr>
        </p:nvSpPr>
        <p:spPr/>
        <p:txBody>
          <a:body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735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F11D08-0DE2-655A-4182-682C1D5CD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722564-A8DC-0E7D-CBF8-F1C4B05C7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8881EB-4D8D-6E4C-8BDC-513E6DAD0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F6985C-3E3D-442C-97F6-0851363A5630}"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0660CAA0-5751-F0DC-8177-C4B05D44D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245D1274-20F0-3812-46E2-820692A87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DCC8C3-FF31-40BD-8246-8E1A96936E5B}" type="slidenum">
              <a:rPr lang="zh-CN" altLang="en-US" smtClean="0"/>
              <a:t>‹#›</a:t>
            </a:fld>
            <a:endParaRPr lang="zh-CN" altLang="en-US"/>
          </a:p>
        </p:txBody>
      </p:sp>
    </p:spTree>
    <p:extLst>
      <p:ext uri="{BB962C8B-B14F-4D97-AF65-F5344CB8AC3E}">
        <p14:creationId xmlns:p14="http://schemas.microsoft.com/office/powerpoint/2010/main" val="3321639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1D8029-74DE-4174-95F6-91490B44B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C59E24-46FD-4270-A858-368821462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65E8F0-F233-4EBB-B547-1C9F1BDD9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BC24B-04F2-4686-B89E-5DB68A8DA3C4}"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6CC5467B-0034-43B4-B7BB-094114B23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71DF50E-61AA-4C2B-9253-65AD9DAC4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3381F-D650-4972-83CD-AAC4512F611C}" type="slidenum">
              <a:rPr lang="zh-CN" altLang="en-US" smtClean="0"/>
              <a:t>‹#›</a:t>
            </a:fld>
            <a:endParaRPr lang="zh-CN" altLang="en-US"/>
          </a:p>
        </p:txBody>
      </p:sp>
    </p:spTree>
    <p:extLst>
      <p:ext uri="{BB962C8B-B14F-4D97-AF65-F5344CB8AC3E}">
        <p14:creationId xmlns:p14="http://schemas.microsoft.com/office/powerpoint/2010/main" val="2574309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F0E465BD-02D9-A4D6-E80F-BA4BE218EF54}"/>
              </a:ext>
            </a:extLst>
          </p:cNvPr>
          <p:cNvPicPr>
            <a:picLocks noChangeAspect="1"/>
          </p:cNvPicPr>
          <p:nvPr/>
        </p:nvPicPr>
        <p:blipFill>
          <a:blip r:embed="rId3" cstate="screen">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a:ext>
            </a:extLst>
          </a:blip>
          <a:srcRect/>
          <a:stretch/>
        </p:blipFill>
        <p:spPr>
          <a:xfrm>
            <a:off x="1211451" y="2761294"/>
            <a:ext cx="3519897" cy="3519897"/>
          </a:xfrm>
          <a:prstGeom prst="rect">
            <a:avLst/>
          </a:prstGeom>
        </p:spPr>
      </p:pic>
      <p:sp>
        <p:nvSpPr>
          <p:cNvPr id="21" name="PA-文本框 20">
            <a:extLst>
              <a:ext uri="{FF2B5EF4-FFF2-40B4-BE49-F238E27FC236}">
                <a16:creationId xmlns:a16="http://schemas.microsoft.com/office/drawing/2014/main" id="{C57D7E1A-7B21-DF78-332F-83ADAA4B9D25}"/>
              </a:ext>
            </a:extLst>
          </p:cNvPr>
          <p:cNvSpPr txBox="1"/>
          <p:nvPr>
            <p:custDataLst>
              <p:tags r:id="rId1"/>
            </p:custDataLst>
          </p:nvPr>
        </p:nvSpPr>
        <p:spPr>
          <a:xfrm>
            <a:off x="3300" y="0"/>
            <a:ext cx="12185401" cy="4070072"/>
          </a:xfrm>
          <a:custGeom>
            <a:avLst/>
            <a:gdLst/>
            <a:ahLst/>
            <a:cxnLst/>
            <a:rect l="l" t="t" r="r" b="b"/>
            <a:pathLst>
              <a:path w="11144324" h="3722340">
                <a:moveTo>
                  <a:pt x="7125407" y="3619947"/>
                </a:moveTo>
                <a:cubicBezTo>
                  <a:pt x="7152072" y="3619947"/>
                  <a:pt x="7175537" y="3626346"/>
                  <a:pt x="7195802" y="3639145"/>
                </a:cubicBezTo>
                <a:cubicBezTo>
                  <a:pt x="7205402" y="3647678"/>
                  <a:pt x="7210202" y="3656744"/>
                  <a:pt x="7210202" y="3666344"/>
                </a:cubicBezTo>
                <a:lnTo>
                  <a:pt x="7210202" y="3669544"/>
                </a:lnTo>
                <a:cubicBezTo>
                  <a:pt x="7209135" y="3679143"/>
                  <a:pt x="7202735" y="3685009"/>
                  <a:pt x="7191003" y="3687143"/>
                </a:cubicBezTo>
                <a:lnTo>
                  <a:pt x="7187803" y="3687143"/>
                </a:lnTo>
                <a:cubicBezTo>
                  <a:pt x="7177137" y="3683943"/>
                  <a:pt x="7170204" y="3677010"/>
                  <a:pt x="7167004" y="3666344"/>
                </a:cubicBezTo>
                <a:cubicBezTo>
                  <a:pt x="7159538" y="3645012"/>
                  <a:pt x="7145672" y="3630613"/>
                  <a:pt x="7125407" y="3623146"/>
                </a:cubicBezTo>
                <a:close/>
                <a:moveTo>
                  <a:pt x="8624329" y="3594348"/>
                </a:moveTo>
                <a:lnTo>
                  <a:pt x="8630729" y="3594348"/>
                </a:lnTo>
                <a:cubicBezTo>
                  <a:pt x="8641395" y="3595415"/>
                  <a:pt x="8649394" y="3599681"/>
                  <a:pt x="8654727" y="3607147"/>
                </a:cubicBezTo>
                <a:cubicBezTo>
                  <a:pt x="8662193" y="3615680"/>
                  <a:pt x="8665927" y="3625813"/>
                  <a:pt x="8665927" y="3637546"/>
                </a:cubicBezTo>
                <a:lnTo>
                  <a:pt x="8665927" y="3645545"/>
                </a:lnTo>
                <a:cubicBezTo>
                  <a:pt x="8664860" y="3666877"/>
                  <a:pt x="8657927" y="3685543"/>
                  <a:pt x="8645128" y="3701542"/>
                </a:cubicBezTo>
                <a:cubicBezTo>
                  <a:pt x="8636595" y="3710075"/>
                  <a:pt x="8626463" y="3717007"/>
                  <a:pt x="8614730" y="3722340"/>
                </a:cubicBezTo>
                <a:lnTo>
                  <a:pt x="8611530" y="3717541"/>
                </a:lnTo>
                <a:cubicBezTo>
                  <a:pt x="8622196" y="3710075"/>
                  <a:pt x="8629129" y="3697808"/>
                  <a:pt x="8632329" y="3680743"/>
                </a:cubicBezTo>
                <a:lnTo>
                  <a:pt x="8632329" y="3675943"/>
                </a:lnTo>
                <a:cubicBezTo>
                  <a:pt x="8632329" y="3669544"/>
                  <a:pt x="8629129" y="3665810"/>
                  <a:pt x="8622729" y="3664744"/>
                </a:cubicBezTo>
                <a:cubicBezTo>
                  <a:pt x="8603531" y="3657278"/>
                  <a:pt x="8593931" y="3646078"/>
                  <a:pt x="8593931" y="3631146"/>
                </a:cubicBezTo>
                <a:lnTo>
                  <a:pt x="8593931" y="3624746"/>
                </a:lnTo>
                <a:cubicBezTo>
                  <a:pt x="8597131" y="3606614"/>
                  <a:pt x="8607263" y="3596481"/>
                  <a:pt x="8624329" y="3594348"/>
                </a:cubicBezTo>
                <a:close/>
                <a:moveTo>
                  <a:pt x="9621403" y="3592265"/>
                </a:moveTo>
                <a:cubicBezTo>
                  <a:pt x="9642735" y="3610397"/>
                  <a:pt x="9657668" y="3629596"/>
                  <a:pt x="9666200" y="3649861"/>
                </a:cubicBezTo>
                <a:cubicBezTo>
                  <a:pt x="9666200" y="3662660"/>
                  <a:pt x="9657668" y="3669060"/>
                  <a:pt x="9640602" y="3669060"/>
                </a:cubicBezTo>
                <a:lnTo>
                  <a:pt x="9595805" y="3662660"/>
                </a:lnTo>
                <a:lnTo>
                  <a:pt x="9551007" y="3669060"/>
                </a:lnTo>
                <a:lnTo>
                  <a:pt x="9551007" y="3656261"/>
                </a:lnTo>
                <a:lnTo>
                  <a:pt x="9576606" y="3649861"/>
                </a:lnTo>
                <a:lnTo>
                  <a:pt x="9576606" y="3643461"/>
                </a:lnTo>
                <a:lnTo>
                  <a:pt x="9525409" y="3643461"/>
                </a:lnTo>
                <a:cubicBezTo>
                  <a:pt x="9423015" y="3660527"/>
                  <a:pt x="9371818" y="3681859"/>
                  <a:pt x="9371818" y="3707458"/>
                </a:cubicBezTo>
                <a:lnTo>
                  <a:pt x="9365419" y="3713857"/>
                </a:lnTo>
                <a:lnTo>
                  <a:pt x="9346220" y="3713857"/>
                </a:lnTo>
                <a:cubicBezTo>
                  <a:pt x="9306756" y="3693592"/>
                  <a:pt x="9281157" y="3676526"/>
                  <a:pt x="9269425" y="3662660"/>
                </a:cubicBezTo>
                <a:cubicBezTo>
                  <a:pt x="9269425" y="3654127"/>
                  <a:pt x="9333421" y="3634929"/>
                  <a:pt x="9461413" y="3605064"/>
                </a:cubicBezTo>
                <a:close/>
                <a:moveTo>
                  <a:pt x="9046033" y="3512530"/>
                </a:moveTo>
                <a:lnTo>
                  <a:pt x="9058833" y="3512530"/>
                </a:lnTo>
                <a:lnTo>
                  <a:pt x="9071632" y="3525329"/>
                </a:lnTo>
                <a:lnTo>
                  <a:pt x="9071632" y="3538128"/>
                </a:lnTo>
                <a:lnTo>
                  <a:pt x="9065232" y="3538128"/>
                </a:lnTo>
                <a:lnTo>
                  <a:pt x="9046033" y="3518930"/>
                </a:lnTo>
                <a:close/>
                <a:moveTo>
                  <a:pt x="3686733" y="3485704"/>
                </a:moveTo>
                <a:cubicBezTo>
                  <a:pt x="3705932" y="3493170"/>
                  <a:pt x="3716598" y="3501703"/>
                  <a:pt x="3718731" y="3511302"/>
                </a:cubicBezTo>
                <a:lnTo>
                  <a:pt x="3718731" y="3517702"/>
                </a:lnTo>
                <a:lnTo>
                  <a:pt x="3712332" y="3524101"/>
                </a:lnTo>
                <a:lnTo>
                  <a:pt x="3712332" y="3530501"/>
                </a:lnTo>
                <a:lnTo>
                  <a:pt x="3641936" y="3524101"/>
                </a:lnTo>
                <a:lnTo>
                  <a:pt x="3648335" y="3517702"/>
                </a:lnTo>
                <a:lnTo>
                  <a:pt x="3648335" y="3511302"/>
                </a:lnTo>
                <a:lnTo>
                  <a:pt x="3507546" y="3530501"/>
                </a:lnTo>
                <a:lnTo>
                  <a:pt x="3449949" y="3530501"/>
                </a:lnTo>
                <a:lnTo>
                  <a:pt x="3437150" y="3517702"/>
                </a:lnTo>
                <a:lnTo>
                  <a:pt x="3449949" y="3504902"/>
                </a:lnTo>
                <a:lnTo>
                  <a:pt x="3456348" y="3504902"/>
                </a:lnTo>
                <a:close/>
                <a:moveTo>
                  <a:pt x="10557755" y="3460105"/>
                </a:moveTo>
                <a:lnTo>
                  <a:pt x="10564155" y="3460105"/>
                </a:lnTo>
                <a:lnTo>
                  <a:pt x="10583354" y="3485704"/>
                </a:lnTo>
                <a:lnTo>
                  <a:pt x="10583354" y="3492103"/>
                </a:lnTo>
                <a:cubicBezTo>
                  <a:pt x="10583354" y="3513435"/>
                  <a:pt x="10576954" y="3526235"/>
                  <a:pt x="10564155" y="3530501"/>
                </a:cubicBezTo>
                <a:lnTo>
                  <a:pt x="10538556" y="3530501"/>
                </a:lnTo>
                <a:cubicBezTo>
                  <a:pt x="10528957" y="3530501"/>
                  <a:pt x="10522557" y="3519835"/>
                  <a:pt x="10519358" y="3498503"/>
                </a:cubicBezTo>
                <a:lnTo>
                  <a:pt x="10525757" y="3498503"/>
                </a:lnTo>
                <a:cubicBezTo>
                  <a:pt x="10541756" y="3498503"/>
                  <a:pt x="10552422" y="3485704"/>
                  <a:pt x="10557755" y="3460105"/>
                </a:cubicBezTo>
                <a:close/>
                <a:moveTo>
                  <a:pt x="10025583" y="3460105"/>
                </a:moveTo>
                <a:lnTo>
                  <a:pt x="10044782" y="3460105"/>
                </a:lnTo>
                <a:cubicBezTo>
                  <a:pt x="10070380" y="3477171"/>
                  <a:pt x="10083180" y="3494237"/>
                  <a:pt x="10083180" y="3511302"/>
                </a:cubicBezTo>
                <a:lnTo>
                  <a:pt x="10057581" y="3530501"/>
                </a:lnTo>
                <a:lnTo>
                  <a:pt x="10051181" y="3530501"/>
                </a:lnTo>
                <a:lnTo>
                  <a:pt x="10012784" y="3492103"/>
                </a:lnTo>
                <a:lnTo>
                  <a:pt x="10031983" y="3479304"/>
                </a:lnTo>
                <a:lnTo>
                  <a:pt x="10025583" y="3472904"/>
                </a:lnTo>
                <a:close/>
                <a:moveTo>
                  <a:pt x="2535995" y="3452106"/>
                </a:moveTo>
                <a:lnTo>
                  <a:pt x="2535995" y="3458505"/>
                </a:lnTo>
                <a:lnTo>
                  <a:pt x="2542394" y="3490503"/>
                </a:lnTo>
                <a:cubicBezTo>
                  <a:pt x="2564793" y="3490503"/>
                  <a:pt x="2577592" y="3484104"/>
                  <a:pt x="2580793" y="3471305"/>
                </a:cubicBezTo>
                <a:lnTo>
                  <a:pt x="2580793" y="3458505"/>
                </a:lnTo>
                <a:lnTo>
                  <a:pt x="2574393" y="3464905"/>
                </a:lnTo>
                <a:lnTo>
                  <a:pt x="2567993" y="3464905"/>
                </a:lnTo>
                <a:lnTo>
                  <a:pt x="2548795" y="3452106"/>
                </a:lnTo>
                <a:close/>
                <a:moveTo>
                  <a:pt x="583370" y="3452106"/>
                </a:moveTo>
                <a:lnTo>
                  <a:pt x="583370" y="3458505"/>
                </a:lnTo>
                <a:lnTo>
                  <a:pt x="589768" y="3490503"/>
                </a:lnTo>
                <a:cubicBezTo>
                  <a:pt x="612168" y="3490503"/>
                  <a:pt x="624967" y="3484104"/>
                  <a:pt x="628167" y="3471305"/>
                </a:cubicBezTo>
                <a:lnTo>
                  <a:pt x="628167" y="3458505"/>
                </a:lnTo>
                <a:lnTo>
                  <a:pt x="621767" y="3464905"/>
                </a:lnTo>
                <a:lnTo>
                  <a:pt x="615367" y="3464905"/>
                </a:lnTo>
                <a:lnTo>
                  <a:pt x="596169" y="3452106"/>
                </a:lnTo>
                <a:close/>
                <a:moveTo>
                  <a:pt x="10835543" y="3450506"/>
                </a:moveTo>
                <a:lnTo>
                  <a:pt x="10827543" y="3488903"/>
                </a:lnTo>
                <a:lnTo>
                  <a:pt x="10835543" y="3488903"/>
                </a:lnTo>
                <a:cubicBezTo>
                  <a:pt x="10863275" y="3471838"/>
                  <a:pt x="10898472" y="3461172"/>
                  <a:pt x="10941137" y="3456905"/>
                </a:cubicBezTo>
                <a:lnTo>
                  <a:pt x="10941137" y="3450506"/>
                </a:lnTo>
                <a:close/>
                <a:moveTo>
                  <a:pt x="10378566" y="3440906"/>
                </a:moveTo>
                <a:lnTo>
                  <a:pt x="10384966" y="3440906"/>
                </a:lnTo>
                <a:lnTo>
                  <a:pt x="10365767" y="3485704"/>
                </a:lnTo>
                <a:lnTo>
                  <a:pt x="10391365" y="3485704"/>
                </a:lnTo>
                <a:lnTo>
                  <a:pt x="10391365" y="3492103"/>
                </a:lnTo>
                <a:lnTo>
                  <a:pt x="10359367" y="3517702"/>
                </a:lnTo>
                <a:lnTo>
                  <a:pt x="10346568" y="3517702"/>
                </a:lnTo>
                <a:cubicBezTo>
                  <a:pt x="10338035" y="3517702"/>
                  <a:pt x="10333769" y="3511302"/>
                  <a:pt x="10333769" y="3498503"/>
                </a:cubicBezTo>
                <a:cubicBezTo>
                  <a:pt x="10345502" y="3469705"/>
                  <a:pt x="10360434" y="3450506"/>
                  <a:pt x="10378566" y="3440906"/>
                </a:cubicBezTo>
                <a:close/>
                <a:moveTo>
                  <a:pt x="6986215" y="3433056"/>
                </a:moveTo>
                <a:lnTo>
                  <a:pt x="6980507" y="3461595"/>
                </a:lnTo>
                <a:lnTo>
                  <a:pt x="6992615" y="3445855"/>
                </a:lnTo>
                <a:lnTo>
                  <a:pt x="6992615" y="3433056"/>
                </a:lnTo>
                <a:close/>
                <a:moveTo>
                  <a:pt x="8074558" y="3418136"/>
                </a:moveTo>
                <a:lnTo>
                  <a:pt x="8138554" y="3418136"/>
                </a:lnTo>
                <a:lnTo>
                  <a:pt x="8164153" y="3450134"/>
                </a:lnTo>
                <a:lnTo>
                  <a:pt x="8164153" y="3462933"/>
                </a:lnTo>
                <a:lnTo>
                  <a:pt x="8106556" y="3520529"/>
                </a:lnTo>
                <a:lnTo>
                  <a:pt x="8112956" y="3526929"/>
                </a:lnTo>
                <a:lnTo>
                  <a:pt x="8112956" y="3552527"/>
                </a:lnTo>
                <a:cubicBezTo>
                  <a:pt x="8106556" y="3569593"/>
                  <a:pt x="8091623" y="3578126"/>
                  <a:pt x="8068159" y="3578126"/>
                </a:cubicBezTo>
                <a:lnTo>
                  <a:pt x="8055359" y="3578126"/>
                </a:lnTo>
                <a:lnTo>
                  <a:pt x="8036160" y="3565327"/>
                </a:lnTo>
                <a:lnTo>
                  <a:pt x="8023361" y="3565327"/>
                </a:lnTo>
                <a:lnTo>
                  <a:pt x="7978564" y="3571726"/>
                </a:lnTo>
                <a:lnTo>
                  <a:pt x="7972164" y="3565327"/>
                </a:lnTo>
                <a:lnTo>
                  <a:pt x="7972164" y="3558927"/>
                </a:lnTo>
                <a:cubicBezTo>
                  <a:pt x="7972164" y="3550394"/>
                  <a:pt x="7997763" y="3537595"/>
                  <a:pt x="8048959" y="3520529"/>
                </a:cubicBezTo>
                <a:lnTo>
                  <a:pt x="8080957" y="3469333"/>
                </a:lnTo>
                <a:lnTo>
                  <a:pt x="8080957" y="3456533"/>
                </a:lnTo>
                <a:lnTo>
                  <a:pt x="8074558" y="3456533"/>
                </a:lnTo>
                <a:lnTo>
                  <a:pt x="7959365" y="3475732"/>
                </a:lnTo>
                <a:lnTo>
                  <a:pt x="7952965" y="3469333"/>
                </a:lnTo>
                <a:lnTo>
                  <a:pt x="7952965" y="3462933"/>
                </a:lnTo>
                <a:cubicBezTo>
                  <a:pt x="7952965" y="3450134"/>
                  <a:pt x="7993497" y="3435201"/>
                  <a:pt x="8074558" y="3418136"/>
                </a:cubicBezTo>
                <a:close/>
                <a:moveTo>
                  <a:pt x="10941137" y="3416908"/>
                </a:moveTo>
                <a:cubicBezTo>
                  <a:pt x="10941137" y="3427574"/>
                  <a:pt x="10967802" y="3434507"/>
                  <a:pt x="11021132" y="3437707"/>
                </a:cubicBezTo>
                <a:lnTo>
                  <a:pt x="11021132" y="3424907"/>
                </a:lnTo>
                <a:lnTo>
                  <a:pt x="10981134" y="3416908"/>
                </a:lnTo>
                <a:close/>
                <a:moveTo>
                  <a:pt x="2657587" y="3413708"/>
                </a:moveTo>
                <a:lnTo>
                  <a:pt x="2670388" y="3413708"/>
                </a:lnTo>
                <a:cubicBezTo>
                  <a:pt x="2702386" y="3413708"/>
                  <a:pt x="2725850" y="3424374"/>
                  <a:pt x="2740782" y="3445706"/>
                </a:cubicBezTo>
                <a:lnTo>
                  <a:pt x="2740782" y="3452106"/>
                </a:lnTo>
                <a:lnTo>
                  <a:pt x="2727984" y="3464905"/>
                </a:lnTo>
                <a:lnTo>
                  <a:pt x="2715184" y="3464905"/>
                </a:lnTo>
                <a:lnTo>
                  <a:pt x="2651188" y="3420108"/>
                </a:lnTo>
                <a:close/>
                <a:moveTo>
                  <a:pt x="704962" y="3413708"/>
                </a:moveTo>
                <a:lnTo>
                  <a:pt x="717761" y="3413708"/>
                </a:lnTo>
                <a:cubicBezTo>
                  <a:pt x="749760" y="3413708"/>
                  <a:pt x="773223" y="3424374"/>
                  <a:pt x="788157" y="3445706"/>
                </a:cubicBezTo>
                <a:lnTo>
                  <a:pt x="788157" y="3452106"/>
                </a:lnTo>
                <a:lnTo>
                  <a:pt x="775358" y="3464905"/>
                </a:lnTo>
                <a:lnTo>
                  <a:pt x="762559" y="3464905"/>
                </a:lnTo>
                <a:lnTo>
                  <a:pt x="698563" y="3420108"/>
                </a:lnTo>
                <a:close/>
                <a:moveTo>
                  <a:pt x="8550733" y="3401058"/>
                </a:moveTo>
                <a:cubicBezTo>
                  <a:pt x="8491004" y="3406391"/>
                  <a:pt x="8461139" y="3421323"/>
                  <a:pt x="8461139" y="3445855"/>
                </a:cubicBezTo>
                <a:lnTo>
                  <a:pt x="8518735" y="3445855"/>
                </a:lnTo>
                <a:lnTo>
                  <a:pt x="8518735" y="3458654"/>
                </a:lnTo>
                <a:cubicBezTo>
                  <a:pt x="8518735" y="3471453"/>
                  <a:pt x="8501670" y="3477853"/>
                  <a:pt x="8467539" y="3477853"/>
                </a:cubicBezTo>
                <a:cubicBezTo>
                  <a:pt x="8470739" y="3490652"/>
                  <a:pt x="8487804" y="3497052"/>
                  <a:pt x="8518735" y="3497052"/>
                </a:cubicBezTo>
                <a:lnTo>
                  <a:pt x="8531535" y="3497052"/>
                </a:lnTo>
                <a:cubicBezTo>
                  <a:pt x="8545401" y="3497052"/>
                  <a:pt x="8553933" y="3465054"/>
                  <a:pt x="8557133" y="3401058"/>
                </a:cubicBezTo>
                <a:close/>
                <a:moveTo>
                  <a:pt x="7593583" y="3400909"/>
                </a:moveTo>
                <a:lnTo>
                  <a:pt x="7561585" y="3407308"/>
                </a:lnTo>
                <a:lnTo>
                  <a:pt x="7561585" y="3420108"/>
                </a:lnTo>
                <a:lnTo>
                  <a:pt x="7555185" y="3458505"/>
                </a:lnTo>
                <a:cubicBezTo>
                  <a:pt x="7563718" y="3488370"/>
                  <a:pt x="7580784" y="3503303"/>
                  <a:pt x="7606382" y="3503303"/>
                </a:cubicBezTo>
                <a:cubicBezTo>
                  <a:pt x="7649046" y="3484104"/>
                  <a:pt x="7670378" y="3456372"/>
                  <a:pt x="7670378" y="3420108"/>
                </a:cubicBezTo>
                <a:lnTo>
                  <a:pt x="7670378" y="3407308"/>
                </a:lnTo>
                <a:lnTo>
                  <a:pt x="7638380" y="3400909"/>
                </a:lnTo>
                <a:close/>
                <a:moveTo>
                  <a:pt x="4092439" y="3383310"/>
                </a:moveTo>
                <a:lnTo>
                  <a:pt x="4098838" y="3383310"/>
                </a:lnTo>
                <a:cubicBezTo>
                  <a:pt x="4122304" y="3383310"/>
                  <a:pt x="4137236" y="3391843"/>
                  <a:pt x="4143635" y="3408908"/>
                </a:cubicBezTo>
                <a:lnTo>
                  <a:pt x="4143635" y="3415308"/>
                </a:lnTo>
                <a:lnTo>
                  <a:pt x="4130836" y="3428107"/>
                </a:lnTo>
                <a:lnTo>
                  <a:pt x="4092439" y="3389710"/>
                </a:lnTo>
                <a:close/>
                <a:moveTo>
                  <a:pt x="3159362" y="3381710"/>
                </a:moveTo>
                <a:cubicBezTo>
                  <a:pt x="3116697" y="3390243"/>
                  <a:pt x="3095366" y="3411575"/>
                  <a:pt x="3095366" y="3445706"/>
                </a:cubicBezTo>
                <a:lnTo>
                  <a:pt x="3101766" y="3445706"/>
                </a:lnTo>
                <a:lnTo>
                  <a:pt x="3133763" y="3439306"/>
                </a:lnTo>
                <a:lnTo>
                  <a:pt x="3140163" y="3445706"/>
                </a:lnTo>
                <a:lnTo>
                  <a:pt x="3140163" y="3458505"/>
                </a:lnTo>
                <a:cubicBezTo>
                  <a:pt x="3140163" y="3471305"/>
                  <a:pt x="3123097" y="3477704"/>
                  <a:pt x="3088966" y="3477704"/>
                </a:cubicBezTo>
                <a:lnTo>
                  <a:pt x="3088966" y="3503303"/>
                </a:lnTo>
                <a:cubicBezTo>
                  <a:pt x="3092166" y="3516102"/>
                  <a:pt x="3109232" y="3522501"/>
                  <a:pt x="3140163" y="3522501"/>
                </a:cubicBezTo>
                <a:lnTo>
                  <a:pt x="3146563" y="3522501"/>
                </a:lnTo>
                <a:cubicBezTo>
                  <a:pt x="3159362" y="3522501"/>
                  <a:pt x="3165762" y="3481970"/>
                  <a:pt x="3165762" y="3400909"/>
                </a:cubicBezTo>
                <a:close/>
                <a:moveTo>
                  <a:pt x="5653757" y="3375310"/>
                </a:moveTo>
                <a:lnTo>
                  <a:pt x="5666556" y="3375310"/>
                </a:lnTo>
                <a:cubicBezTo>
                  <a:pt x="5687888" y="3388110"/>
                  <a:pt x="5698554" y="3403042"/>
                  <a:pt x="5698554" y="3420108"/>
                </a:cubicBezTo>
                <a:lnTo>
                  <a:pt x="5679356" y="3432907"/>
                </a:lnTo>
                <a:lnTo>
                  <a:pt x="5672956" y="3432907"/>
                </a:lnTo>
                <a:lnTo>
                  <a:pt x="5653757" y="3413708"/>
                </a:lnTo>
                <a:lnTo>
                  <a:pt x="5660157" y="3407308"/>
                </a:lnTo>
                <a:lnTo>
                  <a:pt x="5660157" y="3400909"/>
                </a:lnTo>
                <a:close/>
                <a:moveTo>
                  <a:pt x="5167982" y="3375310"/>
                </a:moveTo>
                <a:lnTo>
                  <a:pt x="5180781" y="3375310"/>
                </a:lnTo>
                <a:cubicBezTo>
                  <a:pt x="5202113" y="3388110"/>
                  <a:pt x="5212779" y="3403042"/>
                  <a:pt x="5212779" y="3420108"/>
                </a:cubicBezTo>
                <a:lnTo>
                  <a:pt x="5193581" y="3432907"/>
                </a:lnTo>
                <a:lnTo>
                  <a:pt x="5187181" y="3432907"/>
                </a:lnTo>
                <a:lnTo>
                  <a:pt x="5167982" y="3413708"/>
                </a:lnTo>
                <a:lnTo>
                  <a:pt x="5174382" y="3407308"/>
                </a:lnTo>
                <a:lnTo>
                  <a:pt x="5174382" y="3400909"/>
                </a:lnTo>
                <a:close/>
                <a:moveTo>
                  <a:pt x="2574393" y="3375310"/>
                </a:moveTo>
                <a:cubicBezTo>
                  <a:pt x="2566926" y="3376377"/>
                  <a:pt x="2554127" y="3393443"/>
                  <a:pt x="2535995" y="3426507"/>
                </a:cubicBezTo>
                <a:lnTo>
                  <a:pt x="2587192" y="3439306"/>
                </a:lnTo>
                <a:lnTo>
                  <a:pt x="2593591" y="3432907"/>
                </a:lnTo>
                <a:lnTo>
                  <a:pt x="2593591" y="3388110"/>
                </a:lnTo>
                <a:lnTo>
                  <a:pt x="2580793" y="3375310"/>
                </a:lnTo>
                <a:close/>
                <a:moveTo>
                  <a:pt x="621767" y="3375310"/>
                </a:moveTo>
                <a:cubicBezTo>
                  <a:pt x="614301" y="3376377"/>
                  <a:pt x="601502" y="3393443"/>
                  <a:pt x="583370" y="3426507"/>
                </a:cubicBezTo>
                <a:lnTo>
                  <a:pt x="634567" y="3439306"/>
                </a:lnTo>
                <a:lnTo>
                  <a:pt x="640966" y="3432907"/>
                </a:lnTo>
                <a:lnTo>
                  <a:pt x="640966" y="3388110"/>
                </a:lnTo>
                <a:lnTo>
                  <a:pt x="628167" y="3375310"/>
                </a:lnTo>
                <a:close/>
                <a:moveTo>
                  <a:pt x="6527639" y="3362511"/>
                </a:moveTo>
                <a:lnTo>
                  <a:pt x="6489241" y="3388110"/>
                </a:lnTo>
                <a:lnTo>
                  <a:pt x="6489241" y="3394509"/>
                </a:lnTo>
                <a:lnTo>
                  <a:pt x="6553237" y="3407308"/>
                </a:lnTo>
                <a:lnTo>
                  <a:pt x="6553237" y="3388110"/>
                </a:lnTo>
                <a:close/>
                <a:moveTo>
                  <a:pt x="9935989" y="3357711"/>
                </a:moveTo>
                <a:lnTo>
                  <a:pt x="9884792" y="3376910"/>
                </a:lnTo>
                <a:lnTo>
                  <a:pt x="9884792" y="3389710"/>
                </a:lnTo>
                <a:lnTo>
                  <a:pt x="9891191" y="3389710"/>
                </a:lnTo>
                <a:cubicBezTo>
                  <a:pt x="9929589" y="3387576"/>
                  <a:pt x="9948788" y="3381177"/>
                  <a:pt x="9948788" y="3370511"/>
                </a:cubicBezTo>
                <a:close/>
                <a:moveTo>
                  <a:pt x="1695637" y="3344912"/>
                </a:moveTo>
                <a:lnTo>
                  <a:pt x="1682838" y="3357711"/>
                </a:lnTo>
                <a:lnTo>
                  <a:pt x="1682838" y="3370511"/>
                </a:lnTo>
                <a:lnTo>
                  <a:pt x="1695637" y="3370511"/>
                </a:lnTo>
                <a:lnTo>
                  <a:pt x="1702036" y="3344912"/>
                </a:lnTo>
                <a:close/>
                <a:moveTo>
                  <a:pt x="8828447" y="3339740"/>
                </a:moveTo>
                <a:lnTo>
                  <a:pt x="8841246" y="3339740"/>
                </a:lnTo>
                <a:lnTo>
                  <a:pt x="8854045" y="3435735"/>
                </a:lnTo>
                <a:lnTo>
                  <a:pt x="8860445" y="3435735"/>
                </a:lnTo>
                <a:cubicBezTo>
                  <a:pt x="8860445" y="3418669"/>
                  <a:pt x="8864711" y="3410136"/>
                  <a:pt x="8873244" y="3410136"/>
                </a:cubicBezTo>
                <a:lnTo>
                  <a:pt x="8879644" y="3410136"/>
                </a:lnTo>
                <a:lnTo>
                  <a:pt x="8860445" y="3506130"/>
                </a:lnTo>
                <a:lnTo>
                  <a:pt x="8860445" y="3512530"/>
                </a:lnTo>
                <a:lnTo>
                  <a:pt x="8866845" y="3576526"/>
                </a:lnTo>
                <a:cubicBezTo>
                  <a:pt x="8858312" y="3576526"/>
                  <a:pt x="8854045" y="3582926"/>
                  <a:pt x="8854045" y="3595725"/>
                </a:cubicBezTo>
                <a:lnTo>
                  <a:pt x="8847646" y="3602124"/>
                </a:lnTo>
                <a:lnTo>
                  <a:pt x="8828447" y="3602124"/>
                </a:lnTo>
                <a:cubicBezTo>
                  <a:pt x="8819914" y="3602124"/>
                  <a:pt x="8811381" y="3589325"/>
                  <a:pt x="8802849" y="3563727"/>
                </a:cubicBezTo>
                <a:cubicBezTo>
                  <a:pt x="8802849" y="3468799"/>
                  <a:pt x="8811381" y="3394137"/>
                  <a:pt x="8828447" y="3339740"/>
                </a:cubicBezTo>
                <a:close/>
                <a:moveTo>
                  <a:pt x="9967987" y="3338513"/>
                </a:moveTo>
                <a:lnTo>
                  <a:pt x="9948788" y="3357711"/>
                </a:lnTo>
                <a:lnTo>
                  <a:pt x="9967987" y="3357711"/>
                </a:lnTo>
                <a:close/>
                <a:moveTo>
                  <a:pt x="7011814" y="3330662"/>
                </a:moveTo>
                <a:lnTo>
                  <a:pt x="7011814" y="3337062"/>
                </a:lnTo>
                <a:lnTo>
                  <a:pt x="6992615" y="3426656"/>
                </a:lnTo>
                <a:cubicBezTo>
                  <a:pt x="7005414" y="3424523"/>
                  <a:pt x="7011814" y="3409591"/>
                  <a:pt x="7011814" y="3381859"/>
                </a:cubicBezTo>
                <a:lnTo>
                  <a:pt x="7031013" y="3381859"/>
                </a:lnTo>
                <a:lnTo>
                  <a:pt x="7024613" y="3413857"/>
                </a:lnTo>
                <a:lnTo>
                  <a:pt x="7050211" y="3439455"/>
                </a:lnTo>
                <a:lnTo>
                  <a:pt x="7063011" y="3349861"/>
                </a:lnTo>
                <a:lnTo>
                  <a:pt x="7056611" y="3330662"/>
                </a:lnTo>
                <a:lnTo>
                  <a:pt x="7050211" y="3337062"/>
                </a:lnTo>
                <a:lnTo>
                  <a:pt x="7031013" y="3337062"/>
                </a:lnTo>
                <a:close/>
                <a:moveTo>
                  <a:pt x="10404165" y="3319314"/>
                </a:moveTo>
                <a:lnTo>
                  <a:pt x="10397765" y="3325713"/>
                </a:lnTo>
                <a:lnTo>
                  <a:pt x="10391365" y="3325713"/>
                </a:lnTo>
                <a:cubicBezTo>
                  <a:pt x="10397765" y="3342779"/>
                  <a:pt x="10404165" y="3351312"/>
                  <a:pt x="10410564" y="3351312"/>
                </a:cubicBezTo>
                <a:lnTo>
                  <a:pt x="10416964" y="3351312"/>
                </a:lnTo>
                <a:lnTo>
                  <a:pt x="10416964" y="3319314"/>
                </a:lnTo>
                <a:close/>
                <a:moveTo>
                  <a:pt x="2759982" y="3304915"/>
                </a:moveTo>
                <a:lnTo>
                  <a:pt x="2785580" y="3304915"/>
                </a:lnTo>
                <a:cubicBezTo>
                  <a:pt x="2798379" y="3309181"/>
                  <a:pt x="2804779" y="3321980"/>
                  <a:pt x="2804779" y="3343312"/>
                </a:cubicBezTo>
                <a:lnTo>
                  <a:pt x="2804779" y="3477704"/>
                </a:lnTo>
                <a:cubicBezTo>
                  <a:pt x="2804779" y="3528901"/>
                  <a:pt x="2762115" y="3554499"/>
                  <a:pt x="2676787" y="3554499"/>
                </a:cubicBezTo>
                <a:cubicBezTo>
                  <a:pt x="2646921" y="3554499"/>
                  <a:pt x="2623456" y="3537434"/>
                  <a:pt x="2606390" y="3503303"/>
                </a:cubicBezTo>
                <a:lnTo>
                  <a:pt x="2612791" y="3496903"/>
                </a:lnTo>
                <a:lnTo>
                  <a:pt x="2619190" y="3496903"/>
                </a:lnTo>
                <a:lnTo>
                  <a:pt x="2644789" y="3522501"/>
                </a:lnTo>
                <a:lnTo>
                  <a:pt x="2657587" y="3522501"/>
                </a:lnTo>
                <a:cubicBezTo>
                  <a:pt x="2738649" y="3508636"/>
                  <a:pt x="2779180" y="3487304"/>
                  <a:pt x="2779180" y="3458505"/>
                </a:cubicBezTo>
                <a:lnTo>
                  <a:pt x="2785580" y="3420108"/>
                </a:lnTo>
                <a:lnTo>
                  <a:pt x="2779180" y="3356112"/>
                </a:lnTo>
                <a:lnTo>
                  <a:pt x="2779180" y="3317714"/>
                </a:lnTo>
                <a:lnTo>
                  <a:pt x="2759982" y="3317714"/>
                </a:lnTo>
                <a:close/>
                <a:moveTo>
                  <a:pt x="807355" y="3304915"/>
                </a:moveTo>
                <a:lnTo>
                  <a:pt x="832955" y="3304915"/>
                </a:lnTo>
                <a:cubicBezTo>
                  <a:pt x="845754" y="3309181"/>
                  <a:pt x="852153" y="3321980"/>
                  <a:pt x="852153" y="3343312"/>
                </a:cubicBezTo>
                <a:lnTo>
                  <a:pt x="852153" y="3477704"/>
                </a:lnTo>
                <a:cubicBezTo>
                  <a:pt x="852153" y="3528901"/>
                  <a:pt x="809490" y="3554499"/>
                  <a:pt x="724161" y="3554499"/>
                </a:cubicBezTo>
                <a:cubicBezTo>
                  <a:pt x="694297" y="3554499"/>
                  <a:pt x="670831" y="3537434"/>
                  <a:pt x="653765" y="3503303"/>
                </a:cubicBezTo>
                <a:lnTo>
                  <a:pt x="660165" y="3496903"/>
                </a:lnTo>
                <a:lnTo>
                  <a:pt x="666564" y="3496903"/>
                </a:lnTo>
                <a:lnTo>
                  <a:pt x="692163" y="3522501"/>
                </a:lnTo>
                <a:lnTo>
                  <a:pt x="704962" y="3522501"/>
                </a:lnTo>
                <a:cubicBezTo>
                  <a:pt x="786024" y="3508636"/>
                  <a:pt x="826555" y="3487304"/>
                  <a:pt x="826555" y="3458505"/>
                </a:cubicBezTo>
                <a:lnTo>
                  <a:pt x="832955" y="3420108"/>
                </a:lnTo>
                <a:lnTo>
                  <a:pt x="826555" y="3356112"/>
                </a:lnTo>
                <a:lnTo>
                  <a:pt x="826555" y="3317714"/>
                </a:lnTo>
                <a:lnTo>
                  <a:pt x="807355" y="3317714"/>
                </a:lnTo>
                <a:close/>
                <a:moveTo>
                  <a:pt x="10474560" y="3300115"/>
                </a:moveTo>
                <a:lnTo>
                  <a:pt x="10461761" y="3312914"/>
                </a:lnTo>
                <a:lnTo>
                  <a:pt x="10461761" y="3332113"/>
                </a:lnTo>
                <a:lnTo>
                  <a:pt x="10468161" y="3332113"/>
                </a:lnTo>
                <a:lnTo>
                  <a:pt x="10480960" y="3319314"/>
                </a:lnTo>
                <a:lnTo>
                  <a:pt x="10480960" y="3300115"/>
                </a:lnTo>
                <a:close/>
                <a:moveTo>
                  <a:pt x="997149" y="3296915"/>
                </a:moveTo>
                <a:lnTo>
                  <a:pt x="1003549" y="3296915"/>
                </a:lnTo>
                <a:cubicBezTo>
                  <a:pt x="1044080" y="3296915"/>
                  <a:pt x="1069678" y="3326780"/>
                  <a:pt x="1080344" y="3386510"/>
                </a:cubicBezTo>
                <a:lnTo>
                  <a:pt x="1061145" y="3399309"/>
                </a:lnTo>
                <a:lnTo>
                  <a:pt x="1041946" y="3399309"/>
                </a:lnTo>
                <a:cubicBezTo>
                  <a:pt x="1032347" y="3395043"/>
                  <a:pt x="1015282" y="3363045"/>
                  <a:pt x="990750" y="3303315"/>
                </a:cubicBezTo>
                <a:close/>
                <a:moveTo>
                  <a:pt x="9948788" y="3293715"/>
                </a:moveTo>
                <a:lnTo>
                  <a:pt x="9948788" y="3306515"/>
                </a:lnTo>
                <a:lnTo>
                  <a:pt x="9967987" y="3306515"/>
                </a:lnTo>
                <a:lnTo>
                  <a:pt x="9967987" y="3293715"/>
                </a:lnTo>
                <a:close/>
                <a:moveTo>
                  <a:pt x="9935989" y="3287316"/>
                </a:moveTo>
                <a:cubicBezTo>
                  <a:pt x="9910390" y="3291582"/>
                  <a:pt x="9897591" y="3297982"/>
                  <a:pt x="9897591" y="3306515"/>
                </a:cubicBezTo>
                <a:lnTo>
                  <a:pt x="9897591" y="3319314"/>
                </a:lnTo>
                <a:cubicBezTo>
                  <a:pt x="9925323" y="3308648"/>
                  <a:pt x="9940255" y="3297982"/>
                  <a:pt x="9942388" y="3287316"/>
                </a:cubicBezTo>
                <a:close/>
                <a:moveTo>
                  <a:pt x="8518735" y="3279465"/>
                </a:moveTo>
                <a:lnTo>
                  <a:pt x="8493137" y="3298664"/>
                </a:lnTo>
                <a:lnTo>
                  <a:pt x="8493137" y="3311463"/>
                </a:lnTo>
                <a:cubicBezTo>
                  <a:pt x="8501670" y="3309330"/>
                  <a:pt x="8510203" y="3298664"/>
                  <a:pt x="8518735" y="3279465"/>
                </a:cubicBezTo>
                <a:close/>
                <a:moveTo>
                  <a:pt x="1195537" y="3277716"/>
                </a:moveTo>
                <a:lnTo>
                  <a:pt x="1195537" y="3303315"/>
                </a:lnTo>
                <a:lnTo>
                  <a:pt x="1221135" y="3284116"/>
                </a:lnTo>
                <a:lnTo>
                  <a:pt x="1221135" y="3277716"/>
                </a:lnTo>
                <a:close/>
                <a:moveTo>
                  <a:pt x="3590740" y="3261717"/>
                </a:moveTo>
                <a:lnTo>
                  <a:pt x="3609938" y="3261717"/>
                </a:lnTo>
                <a:lnTo>
                  <a:pt x="3609938" y="3274517"/>
                </a:lnTo>
                <a:lnTo>
                  <a:pt x="3597139" y="3287316"/>
                </a:lnTo>
                <a:lnTo>
                  <a:pt x="3590740" y="3287316"/>
                </a:lnTo>
                <a:lnTo>
                  <a:pt x="3577941" y="3274517"/>
                </a:lnTo>
                <a:close/>
                <a:moveTo>
                  <a:pt x="2702386" y="3260117"/>
                </a:moveTo>
                <a:lnTo>
                  <a:pt x="2715184" y="3260117"/>
                </a:lnTo>
                <a:lnTo>
                  <a:pt x="2715184" y="3292115"/>
                </a:lnTo>
                <a:lnTo>
                  <a:pt x="2721583" y="3324114"/>
                </a:lnTo>
                <a:lnTo>
                  <a:pt x="2663987" y="3368911"/>
                </a:lnTo>
                <a:lnTo>
                  <a:pt x="2651188" y="3356112"/>
                </a:lnTo>
                <a:lnTo>
                  <a:pt x="2651188" y="3349712"/>
                </a:lnTo>
                <a:cubicBezTo>
                  <a:pt x="2677854" y="3318780"/>
                  <a:pt x="2694918" y="3288916"/>
                  <a:pt x="2702386" y="3260117"/>
                </a:cubicBezTo>
                <a:close/>
                <a:moveTo>
                  <a:pt x="749760" y="3260117"/>
                </a:moveTo>
                <a:lnTo>
                  <a:pt x="762559" y="3260117"/>
                </a:lnTo>
                <a:lnTo>
                  <a:pt x="762559" y="3292115"/>
                </a:lnTo>
                <a:lnTo>
                  <a:pt x="768957" y="3324114"/>
                </a:lnTo>
                <a:lnTo>
                  <a:pt x="711362" y="3368911"/>
                </a:lnTo>
                <a:lnTo>
                  <a:pt x="698563" y="3356112"/>
                </a:lnTo>
                <a:lnTo>
                  <a:pt x="698563" y="3349712"/>
                </a:lnTo>
                <a:cubicBezTo>
                  <a:pt x="725226" y="3318780"/>
                  <a:pt x="742294" y="3288916"/>
                  <a:pt x="749760" y="3260117"/>
                </a:cubicBezTo>
                <a:close/>
                <a:moveTo>
                  <a:pt x="7056611" y="3247467"/>
                </a:moveTo>
                <a:lnTo>
                  <a:pt x="7056611" y="3253867"/>
                </a:lnTo>
                <a:lnTo>
                  <a:pt x="7069410" y="3273065"/>
                </a:lnTo>
                <a:lnTo>
                  <a:pt x="7031013" y="3311463"/>
                </a:lnTo>
                <a:lnTo>
                  <a:pt x="7050211" y="3317863"/>
                </a:lnTo>
                <a:cubicBezTo>
                  <a:pt x="7080076" y="3305064"/>
                  <a:pt x="7095009" y="3283731"/>
                  <a:pt x="7095009" y="3253867"/>
                </a:cubicBezTo>
                <a:lnTo>
                  <a:pt x="7095009" y="3247467"/>
                </a:lnTo>
                <a:close/>
                <a:moveTo>
                  <a:pt x="3654735" y="3242518"/>
                </a:moveTo>
                <a:lnTo>
                  <a:pt x="3654735" y="3280916"/>
                </a:lnTo>
                <a:lnTo>
                  <a:pt x="3661135" y="3280916"/>
                </a:lnTo>
                <a:lnTo>
                  <a:pt x="3667534" y="3274517"/>
                </a:lnTo>
                <a:lnTo>
                  <a:pt x="3673934" y="3274517"/>
                </a:lnTo>
                <a:lnTo>
                  <a:pt x="3661135" y="3242518"/>
                </a:lnTo>
                <a:close/>
                <a:moveTo>
                  <a:pt x="10538556" y="3229719"/>
                </a:moveTo>
                <a:lnTo>
                  <a:pt x="10538556" y="3236119"/>
                </a:lnTo>
                <a:cubicBezTo>
                  <a:pt x="10536423" y="3275583"/>
                  <a:pt x="10523624" y="3313981"/>
                  <a:pt x="10500159" y="3351312"/>
                </a:cubicBezTo>
                <a:lnTo>
                  <a:pt x="10519358" y="3351312"/>
                </a:lnTo>
                <a:cubicBezTo>
                  <a:pt x="10532157" y="3351312"/>
                  <a:pt x="10544956" y="3321447"/>
                  <a:pt x="10557755" y="3261717"/>
                </a:cubicBezTo>
                <a:lnTo>
                  <a:pt x="10570555" y="3242518"/>
                </a:lnTo>
                <a:close/>
                <a:moveTo>
                  <a:pt x="10487360" y="3223320"/>
                </a:moveTo>
                <a:lnTo>
                  <a:pt x="10455361" y="3229719"/>
                </a:lnTo>
                <a:lnTo>
                  <a:pt x="10455361" y="3236119"/>
                </a:lnTo>
                <a:cubicBezTo>
                  <a:pt x="10458561" y="3261717"/>
                  <a:pt x="10464961" y="3274517"/>
                  <a:pt x="10474560" y="3274517"/>
                </a:cubicBezTo>
                <a:cubicBezTo>
                  <a:pt x="10474560" y="3265984"/>
                  <a:pt x="10483093" y="3261717"/>
                  <a:pt x="10500159" y="3261717"/>
                </a:cubicBezTo>
                <a:lnTo>
                  <a:pt x="10506558" y="3223320"/>
                </a:lnTo>
                <a:close/>
                <a:moveTo>
                  <a:pt x="4674208" y="3221720"/>
                </a:moveTo>
                <a:lnTo>
                  <a:pt x="4687007" y="3221720"/>
                </a:lnTo>
                <a:lnTo>
                  <a:pt x="4706206" y="3234519"/>
                </a:lnTo>
                <a:cubicBezTo>
                  <a:pt x="4701939" y="3271850"/>
                  <a:pt x="4691273" y="3310248"/>
                  <a:pt x="4674208" y="3349712"/>
                </a:cubicBezTo>
                <a:lnTo>
                  <a:pt x="4680607" y="3368911"/>
                </a:lnTo>
                <a:cubicBezTo>
                  <a:pt x="4672075" y="3390243"/>
                  <a:pt x="4659275" y="3400909"/>
                  <a:pt x="4642210" y="3400909"/>
                </a:cubicBezTo>
                <a:cubicBezTo>
                  <a:pt x="4642210" y="3443573"/>
                  <a:pt x="4678474" y="3464905"/>
                  <a:pt x="4751003" y="3464905"/>
                </a:cubicBezTo>
                <a:lnTo>
                  <a:pt x="4776601" y="3458505"/>
                </a:lnTo>
                <a:cubicBezTo>
                  <a:pt x="4795800" y="3467038"/>
                  <a:pt x="4806466" y="3475571"/>
                  <a:pt x="4808599" y="3484104"/>
                </a:cubicBezTo>
                <a:lnTo>
                  <a:pt x="4789401" y="3503303"/>
                </a:lnTo>
                <a:lnTo>
                  <a:pt x="4687007" y="3503303"/>
                </a:lnTo>
                <a:cubicBezTo>
                  <a:pt x="4673141" y="3503303"/>
                  <a:pt x="4649676" y="3492637"/>
                  <a:pt x="4616611" y="3471305"/>
                </a:cubicBezTo>
                <a:lnTo>
                  <a:pt x="4610212" y="3471305"/>
                </a:lnTo>
                <a:cubicBezTo>
                  <a:pt x="4589946" y="3509702"/>
                  <a:pt x="4568614" y="3528901"/>
                  <a:pt x="4546215" y="3528901"/>
                </a:cubicBezTo>
                <a:lnTo>
                  <a:pt x="4546215" y="3516102"/>
                </a:lnTo>
                <a:cubicBezTo>
                  <a:pt x="4565414" y="3516102"/>
                  <a:pt x="4580347" y="3492637"/>
                  <a:pt x="4591013" y="3445706"/>
                </a:cubicBezTo>
                <a:cubicBezTo>
                  <a:pt x="4591013" y="3427574"/>
                  <a:pt x="4580347" y="3404109"/>
                  <a:pt x="4559015" y="3375310"/>
                </a:cubicBezTo>
                <a:lnTo>
                  <a:pt x="4559015" y="3356112"/>
                </a:lnTo>
                <a:cubicBezTo>
                  <a:pt x="4588880" y="3356112"/>
                  <a:pt x="4603812" y="3364644"/>
                  <a:pt x="4603812" y="3381710"/>
                </a:cubicBezTo>
                <a:lnTo>
                  <a:pt x="4610212" y="3381710"/>
                </a:lnTo>
                <a:lnTo>
                  <a:pt x="4610212" y="3375310"/>
                </a:lnTo>
                <a:lnTo>
                  <a:pt x="4578214" y="3324114"/>
                </a:lnTo>
                <a:cubicBezTo>
                  <a:pt x="4607012" y="3294249"/>
                  <a:pt x="4632610" y="3279316"/>
                  <a:pt x="4655009" y="3279316"/>
                </a:cubicBezTo>
                <a:lnTo>
                  <a:pt x="4655009" y="3272917"/>
                </a:lnTo>
                <a:lnTo>
                  <a:pt x="4648609" y="3272917"/>
                </a:lnTo>
                <a:lnTo>
                  <a:pt x="4591013" y="3285716"/>
                </a:lnTo>
                <a:lnTo>
                  <a:pt x="4578214" y="3266517"/>
                </a:lnTo>
                <a:cubicBezTo>
                  <a:pt x="4629410" y="3236652"/>
                  <a:pt x="4661408" y="3221720"/>
                  <a:pt x="4674208" y="3221720"/>
                </a:cubicBezTo>
                <a:close/>
                <a:moveTo>
                  <a:pt x="1702036" y="3216920"/>
                </a:moveTo>
                <a:lnTo>
                  <a:pt x="1708436" y="3216920"/>
                </a:lnTo>
                <a:lnTo>
                  <a:pt x="1721235" y="3229719"/>
                </a:lnTo>
                <a:lnTo>
                  <a:pt x="1721235" y="3236119"/>
                </a:lnTo>
                <a:cubicBezTo>
                  <a:pt x="1721235" y="3243585"/>
                  <a:pt x="1697770" y="3260651"/>
                  <a:pt x="1650839" y="3287316"/>
                </a:cubicBezTo>
                <a:cubicBezTo>
                  <a:pt x="1628441" y="3309714"/>
                  <a:pt x="1615642" y="3331047"/>
                  <a:pt x="1612442" y="3351312"/>
                </a:cubicBezTo>
                <a:lnTo>
                  <a:pt x="1618841" y="3351312"/>
                </a:lnTo>
                <a:cubicBezTo>
                  <a:pt x="1644440" y="3341712"/>
                  <a:pt x="1657239" y="3333180"/>
                  <a:pt x="1657239" y="3325713"/>
                </a:cubicBezTo>
                <a:lnTo>
                  <a:pt x="1657239" y="3287316"/>
                </a:lnTo>
                <a:lnTo>
                  <a:pt x="1676438" y="3287316"/>
                </a:lnTo>
                <a:lnTo>
                  <a:pt x="1676438" y="3325713"/>
                </a:lnTo>
                <a:lnTo>
                  <a:pt x="1721235" y="3306515"/>
                </a:lnTo>
                <a:cubicBezTo>
                  <a:pt x="1731901" y="3272384"/>
                  <a:pt x="1740434" y="3255318"/>
                  <a:pt x="1746834" y="3255318"/>
                </a:cubicBezTo>
                <a:cubicBezTo>
                  <a:pt x="1755366" y="3255318"/>
                  <a:pt x="1759632" y="3268117"/>
                  <a:pt x="1759632" y="3293715"/>
                </a:cubicBezTo>
                <a:lnTo>
                  <a:pt x="1791630" y="3293715"/>
                </a:lnTo>
                <a:cubicBezTo>
                  <a:pt x="1791630" y="3322514"/>
                  <a:pt x="1772432" y="3339579"/>
                  <a:pt x="1734034" y="3344912"/>
                </a:cubicBezTo>
                <a:lnTo>
                  <a:pt x="1721235" y="3370511"/>
                </a:lnTo>
                <a:cubicBezTo>
                  <a:pt x="1751100" y="3375844"/>
                  <a:pt x="1766032" y="3382243"/>
                  <a:pt x="1766032" y="3389710"/>
                </a:cubicBezTo>
                <a:lnTo>
                  <a:pt x="1766032" y="3421708"/>
                </a:lnTo>
                <a:lnTo>
                  <a:pt x="1740434" y="3492103"/>
                </a:lnTo>
                <a:lnTo>
                  <a:pt x="1746834" y="3492103"/>
                </a:lnTo>
                <a:cubicBezTo>
                  <a:pt x="1835361" y="3526235"/>
                  <a:pt x="1880159" y="3547566"/>
                  <a:pt x="1881225" y="3556099"/>
                </a:cubicBezTo>
                <a:lnTo>
                  <a:pt x="1881225" y="3568899"/>
                </a:lnTo>
                <a:lnTo>
                  <a:pt x="1868426" y="3581698"/>
                </a:lnTo>
                <a:lnTo>
                  <a:pt x="1804430" y="3581698"/>
                </a:lnTo>
                <a:cubicBezTo>
                  <a:pt x="1791630" y="3581698"/>
                  <a:pt x="1759632" y="3566765"/>
                  <a:pt x="1708436" y="3536901"/>
                </a:cubicBezTo>
                <a:lnTo>
                  <a:pt x="1644440" y="3562499"/>
                </a:lnTo>
                <a:lnTo>
                  <a:pt x="1580444" y="3562499"/>
                </a:lnTo>
                <a:lnTo>
                  <a:pt x="1567645" y="3549700"/>
                </a:lnTo>
                <a:lnTo>
                  <a:pt x="1574044" y="3543300"/>
                </a:lnTo>
                <a:lnTo>
                  <a:pt x="1586843" y="3543300"/>
                </a:lnTo>
                <a:lnTo>
                  <a:pt x="1612442" y="3549700"/>
                </a:lnTo>
                <a:cubicBezTo>
                  <a:pt x="1656172" y="3532634"/>
                  <a:pt x="1681771" y="3517702"/>
                  <a:pt x="1689237" y="3504902"/>
                </a:cubicBezTo>
                <a:lnTo>
                  <a:pt x="1631641" y="3447306"/>
                </a:lnTo>
                <a:lnTo>
                  <a:pt x="1644440" y="3434507"/>
                </a:lnTo>
                <a:lnTo>
                  <a:pt x="1708436" y="3466505"/>
                </a:lnTo>
                <a:lnTo>
                  <a:pt x="1714836" y="3460105"/>
                </a:lnTo>
                <a:lnTo>
                  <a:pt x="1714836" y="3415308"/>
                </a:lnTo>
                <a:lnTo>
                  <a:pt x="1676438" y="3428107"/>
                </a:lnTo>
                <a:cubicBezTo>
                  <a:pt x="1659372" y="3420641"/>
                  <a:pt x="1650839" y="3397176"/>
                  <a:pt x="1650839" y="3357711"/>
                </a:cubicBezTo>
                <a:cubicBezTo>
                  <a:pt x="1612442" y="3357711"/>
                  <a:pt x="1584710" y="3391843"/>
                  <a:pt x="1567645" y="3460105"/>
                </a:cubicBezTo>
                <a:cubicBezTo>
                  <a:pt x="1519647" y="3540100"/>
                  <a:pt x="1491916" y="3580631"/>
                  <a:pt x="1484450" y="3581698"/>
                </a:cubicBezTo>
                <a:lnTo>
                  <a:pt x="1478050" y="3581698"/>
                </a:lnTo>
                <a:lnTo>
                  <a:pt x="1465251" y="3568899"/>
                </a:lnTo>
                <a:lnTo>
                  <a:pt x="1465251" y="3556099"/>
                </a:lnTo>
                <a:cubicBezTo>
                  <a:pt x="1515381" y="3507036"/>
                  <a:pt x="1551646" y="3451572"/>
                  <a:pt x="1574044" y="3389710"/>
                </a:cubicBezTo>
                <a:lnTo>
                  <a:pt x="1638040" y="3274517"/>
                </a:lnTo>
                <a:cubicBezTo>
                  <a:pt x="1608175" y="3274517"/>
                  <a:pt x="1593243" y="3270250"/>
                  <a:pt x="1593243" y="3261717"/>
                </a:cubicBezTo>
                <a:cubicBezTo>
                  <a:pt x="1593243" y="3255318"/>
                  <a:pt x="1629508" y="3240385"/>
                  <a:pt x="1702036" y="3216920"/>
                </a:cubicBezTo>
                <a:close/>
                <a:moveTo>
                  <a:pt x="4463021" y="3215320"/>
                </a:moveTo>
                <a:lnTo>
                  <a:pt x="4469420" y="3215320"/>
                </a:lnTo>
                <a:cubicBezTo>
                  <a:pt x="4477953" y="3228119"/>
                  <a:pt x="4501418" y="3234519"/>
                  <a:pt x="4539816" y="3234519"/>
                </a:cubicBezTo>
                <a:lnTo>
                  <a:pt x="4546215" y="3240919"/>
                </a:lnTo>
                <a:lnTo>
                  <a:pt x="4546215" y="3247318"/>
                </a:lnTo>
                <a:cubicBezTo>
                  <a:pt x="4519550" y="3277183"/>
                  <a:pt x="4496085" y="3292115"/>
                  <a:pt x="4475820" y="3292115"/>
                </a:cubicBezTo>
                <a:lnTo>
                  <a:pt x="4475820" y="3298515"/>
                </a:lnTo>
                <a:cubicBezTo>
                  <a:pt x="4509951" y="3298515"/>
                  <a:pt x="4527017" y="3302781"/>
                  <a:pt x="4527017" y="3311314"/>
                </a:cubicBezTo>
                <a:cubicBezTo>
                  <a:pt x="4527017" y="3336913"/>
                  <a:pt x="4509951" y="3349712"/>
                  <a:pt x="4475820" y="3349712"/>
                </a:cubicBezTo>
                <a:lnTo>
                  <a:pt x="4475820" y="3362511"/>
                </a:lnTo>
                <a:lnTo>
                  <a:pt x="4507818" y="3362511"/>
                </a:lnTo>
                <a:lnTo>
                  <a:pt x="4520617" y="3375310"/>
                </a:lnTo>
                <a:cubicBezTo>
                  <a:pt x="4512084" y="3392376"/>
                  <a:pt x="4497152" y="3407308"/>
                  <a:pt x="4475820" y="3420108"/>
                </a:cubicBezTo>
                <a:lnTo>
                  <a:pt x="4456621" y="3477704"/>
                </a:lnTo>
                <a:lnTo>
                  <a:pt x="4456621" y="3484104"/>
                </a:lnTo>
                <a:lnTo>
                  <a:pt x="4520617" y="3426507"/>
                </a:lnTo>
                <a:lnTo>
                  <a:pt x="4527017" y="3432907"/>
                </a:lnTo>
                <a:lnTo>
                  <a:pt x="4527017" y="3439306"/>
                </a:lnTo>
                <a:cubicBezTo>
                  <a:pt x="4477953" y="3516102"/>
                  <a:pt x="4441689" y="3554499"/>
                  <a:pt x="4418223" y="3554499"/>
                </a:cubicBezTo>
                <a:lnTo>
                  <a:pt x="4405424" y="3528901"/>
                </a:lnTo>
                <a:lnTo>
                  <a:pt x="4431023" y="3484104"/>
                </a:lnTo>
                <a:lnTo>
                  <a:pt x="4431023" y="3458505"/>
                </a:lnTo>
                <a:lnTo>
                  <a:pt x="4418223" y="3439306"/>
                </a:lnTo>
                <a:lnTo>
                  <a:pt x="4418223" y="3432907"/>
                </a:lnTo>
                <a:lnTo>
                  <a:pt x="4431023" y="3388110"/>
                </a:lnTo>
                <a:lnTo>
                  <a:pt x="4424623" y="3394509"/>
                </a:lnTo>
                <a:lnTo>
                  <a:pt x="4405424" y="3394509"/>
                </a:lnTo>
                <a:lnTo>
                  <a:pt x="4405424" y="3375310"/>
                </a:lnTo>
                <a:lnTo>
                  <a:pt x="4469420" y="3298515"/>
                </a:lnTo>
                <a:cubicBezTo>
                  <a:pt x="4452354" y="3292115"/>
                  <a:pt x="4443822" y="3285716"/>
                  <a:pt x="4443822" y="3279316"/>
                </a:cubicBezTo>
                <a:lnTo>
                  <a:pt x="4443822" y="3253718"/>
                </a:lnTo>
                <a:cubicBezTo>
                  <a:pt x="4447022" y="3228119"/>
                  <a:pt x="4453421" y="3215320"/>
                  <a:pt x="4463021" y="3215320"/>
                </a:cubicBezTo>
                <a:close/>
                <a:moveTo>
                  <a:pt x="8841246" y="3211748"/>
                </a:moveTo>
                <a:lnTo>
                  <a:pt x="8847646" y="3211748"/>
                </a:lnTo>
                <a:lnTo>
                  <a:pt x="8886043" y="3237347"/>
                </a:lnTo>
                <a:lnTo>
                  <a:pt x="8886043" y="3256546"/>
                </a:lnTo>
                <a:cubicBezTo>
                  <a:pt x="8886043" y="3265078"/>
                  <a:pt x="8873244" y="3271478"/>
                  <a:pt x="8847646" y="3275744"/>
                </a:cubicBezTo>
                <a:lnTo>
                  <a:pt x="8847646" y="3269345"/>
                </a:lnTo>
                <a:lnTo>
                  <a:pt x="8834847" y="3218148"/>
                </a:lnTo>
                <a:close/>
                <a:moveTo>
                  <a:pt x="9974386" y="3210520"/>
                </a:moveTo>
                <a:cubicBezTo>
                  <a:pt x="9931722" y="3210520"/>
                  <a:pt x="9908257" y="3227586"/>
                  <a:pt x="9903991" y="3261717"/>
                </a:cubicBezTo>
                <a:lnTo>
                  <a:pt x="9903991" y="3268117"/>
                </a:lnTo>
                <a:lnTo>
                  <a:pt x="9910390" y="3268117"/>
                </a:lnTo>
                <a:lnTo>
                  <a:pt x="9942388" y="3248918"/>
                </a:lnTo>
                <a:lnTo>
                  <a:pt x="9974386" y="3248918"/>
                </a:lnTo>
                <a:close/>
                <a:moveTo>
                  <a:pt x="5570562" y="3202521"/>
                </a:moveTo>
                <a:lnTo>
                  <a:pt x="5589761" y="3202521"/>
                </a:lnTo>
                <a:cubicBezTo>
                  <a:pt x="5615360" y="3204654"/>
                  <a:pt x="5628159" y="3211054"/>
                  <a:pt x="5628159" y="3221720"/>
                </a:cubicBezTo>
                <a:lnTo>
                  <a:pt x="5628159" y="3228119"/>
                </a:lnTo>
                <a:cubicBezTo>
                  <a:pt x="5589761" y="3260117"/>
                  <a:pt x="5570562" y="3292115"/>
                  <a:pt x="5570562" y="3324114"/>
                </a:cubicBezTo>
                <a:cubicBezTo>
                  <a:pt x="5596161" y="3349712"/>
                  <a:pt x="5608960" y="3371044"/>
                  <a:pt x="5608960" y="3388110"/>
                </a:cubicBezTo>
                <a:lnTo>
                  <a:pt x="5608960" y="3400909"/>
                </a:lnTo>
                <a:lnTo>
                  <a:pt x="5564163" y="3458505"/>
                </a:lnTo>
                <a:lnTo>
                  <a:pt x="5634558" y="3458505"/>
                </a:lnTo>
                <a:lnTo>
                  <a:pt x="5647358" y="3471305"/>
                </a:lnTo>
                <a:lnTo>
                  <a:pt x="5647358" y="3496903"/>
                </a:lnTo>
                <a:cubicBezTo>
                  <a:pt x="5647358" y="3507569"/>
                  <a:pt x="5617493" y="3516102"/>
                  <a:pt x="5557763" y="3522501"/>
                </a:cubicBezTo>
                <a:cubicBezTo>
                  <a:pt x="5489500" y="3518235"/>
                  <a:pt x="5455369" y="3509702"/>
                  <a:pt x="5455369" y="3496903"/>
                </a:cubicBezTo>
                <a:cubicBezTo>
                  <a:pt x="5455369" y="3475571"/>
                  <a:pt x="5474568" y="3449972"/>
                  <a:pt x="5512966" y="3420108"/>
                </a:cubicBezTo>
                <a:lnTo>
                  <a:pt x="5512966" y="3356112"/>
                </a:lnTo>
                <a:cubicBezTo>
                  <a:pt x="5536431" y="3335846"/>
                  <a:pt x="5549230" y="3316647"/>
                  <a:pt x="5551363" y="3298515"/>
                </a:cubicBezTo>
                <a:lnTo>
                  <a:pt x="5500167" y="3234519"/>
                </a:lnTo>
                <a:lnTo>
                  <a:pt x="5512966" y="3221720"/>
                </a:lnTo>
                <a:lnTo>
                  <a:pt x="5519365" y="3221720"/>
                </a:lnTo>
                <a:lnTo>
                  <a:pt x="5525765" y="3228119"/>
                </a:lnTo>
                <a:close/>
                <a:moveTo>
                  <a:pt x="5084787" y="3202521"/>
                </a:moveTo>
                <a:lnTo>
                  <a:pt x="5103986" y="3202521"/>
                </a:lnTo>
                <a:cubicBezTo>
                  <a:pt x="5129585" y="3204654"/>
                  <a:pt x="5142384" y="3211054"/>
                  <a:pt x="5142384" y="3221720"/>
                </a:cubicBezTo>
                <a:lnTo>
                  <a:pt x="5142384" y="3228119"/>
                </a:lnTo>
                <a:cubicBezTo>
                  <a:pt x="5103986" y="3260117"/>
                  <a:pt x="5084787" y="3292115"/>
                  <a:pt x="5084787" y="3324114"/>
                </a:cubicBezTo>
                <a:cubicBezTo>
                  <a:pt x="5110386" y="3349712"/>
                  <a:pt x="5123185" y="3371044"/>
                  <a:pt x="5123185" y="3388110"/>
                </a:cubicBezTo>
                <a:lnTo>
                  <a:pt x="5123185" y="3400909"/>
                </a:lnTo>
                <a:lnTo>
                  <a:pt x="5078388" y="3458505"/>
                </a:lnTo>
                <a:lnTo>
                  <a:pt x="5148783" y="3458505"/>
                </a:lnTo>
                <a:lnTo>
                  <a:pt x="5161583" y="3471305"/>
                </a:lnTo>
                <a:lnTo>
                  <a:pt x="5161583" y="3496903"/>
                </a:lnTo>
                <a:cubicBezTo>
                  <a:pt x="5161583" y="3507569"/>
                  <a:pt x="5131718" y="3516102"/>
                  <a:pt x="5071988" y="3522501"/>
                </a:cubicBezTo>
                <a:cubicBezTo>
                  <a:pt x="5003725" y="3518235"/>
                  <a:pt x="4969594" y="3509702"/>
                  <a:pt x="4969594" y="3496903"/>
                </a:cubicBezTo>
                <a:cubicBezTo>
                  <a:pt x="4969594" y="3475571"/>
                  <a:pt x="4988793" y="3449972"/>
                  <a:pt x="5027191" y="3420108"/>
                </a:cubicBezTo>
                <a:lnTo>
                  <a:pt x="5027191" y="3356112"/>
                </a:lnTo>
                <a:cubicBezTo>
                  <a:pt x="5050656" y="3335846"/>
                  <a:pt x="5063455" y="3316647"/>
                  <a:pt x="5065588" y="3298515"/>
                </a:cubicBezTo>
                <a:lnTo>
                  <a:pt x="5014392" y="3234519"/>
                </a:lnTo>
                <a:lnTo>
                  <a:pt x="5027191" y="3221720"/>
                </a:lnTo>
                <a:lnTo>
                  <a:pt x="5033590" y="3221720"/>
                </a:lnTo>
                <a:lnTo>
                  <a:pt x="5039990" y="3228119"/>
                </a:lnTo>
                <a:close/>
                <a:moveTo>
                  <a:pt x="3654735" y="3197721"/>
                </a:moveTo>
                <a:lnTo>
                  <a:pt x="3667534" y="3197721"/>
                </a:lnTo>
                <a:cubicBezTo>
                  <a:pt x="3667534" y="3208387"/>
                  <a:pt x="3682466" y="3231853"/>
                  <a:pt x="3712332" y="3268117"/>
                </a:cubicBezTo>
                <a:cubicBezTo>
                  <a:pt x="3712332" y="3275583"/>
                  <a:pt x="3691000" y="3290516"/>
                  <a:pt x="3648335" y="3312914"/>
                </a:cubicBezTo>
                <a:lnTo>
                  <a:pt x="3648335" y="3383310"/>
                </a:lnTo>
                <a:cubicBezTo>
                  <a:pt x="3648335" y="3391843"/>
                  <a:pt x="3665401" y="3396109"/>
                  <a:pt x="3699532" y="3396109"/>
                </a:cubicBezTo>
                <a:lnTo>
                  <a:pt x="3712332" y="3415308"/>
                </a:lnTo>
                <a:lnTo>
                  <a:pt x="3616337" y="3466505"/>
                </a:lnTo>
                <a:lnTo>
                  <a:pt x="3533144" y="3466505"/>
                </a:lnTo>
                <a:lnTo>
                  <a:pt x="3533144" y="3453706"/>
                </a:lnTo>
                <a:cubicBezTo>
                  <a:pt x="3533144" y="3444106"/>
                  <a:pt x="3558742" y="3435573"/>
                  <a:pt x="3609938" y="3428107"/>
                </a:cubicBezTo>
                <a:lnTo>
                  <a:pt x="3641936" y="3434507"/>
                </a:lnTo>
                <a:lnTo>
                  <a:pt x="3616337" y="3402509"/>
                </a:lnTo>
                <a:lnTo>
                  <a:pt x="3616337" y="3332113"/>
                </a:lnTo>
                <a:lnTo>
                  <a:pt x="3488346" y="3466505"/>
                </a:lnTo>
                <a:lnTo>
                  <a:pt x="3475548" y="3466505"/>
                </a:lnTo>
                <a:lnTo>
                  <a:pt x="3462748" y="3453706"/>
                </a:lnTo>
                <a:lnTo>
                  <a:pt x="3462748" y="3440906"/>
                </a:lnTo>
                <a:cubicBezTo>
                  <a:pt x="3470215" y="3368377"/>
                  <a:pt x="3480879" y="3332113"/>
                  <a:pt x="3494746" y="3332113"/>
                </a:cubicBezTo>
                <a:lnTo>
                  <a:pt x="3507546" y="3351312"/>
                </a:lnTo>
                <a:lnTo>
                  <a:pt x="3507546" y="3402509"/>
                </a:lnTo>
                <a:lnTo>
                  <a:pt x="3513945" y="3402509"/>
                </a:lnTo>
                <a:cubicBezTo>
                  <a:pt x="3527811" y="3402509"/>
                  <a:pt x="3536344" y="3349179"/>
                  <a:pt x="3539544" y="3242518"/>
                </a:cubicBezTo>
                <a:cubicBezTo>
                  <a:pt x="3539544" y="3229719"/>
                  <a:pt x="3533144" y="3223320"/>
                  <a:pt x="3520345" y="3223320"/>
                </a:cubicBezTo>
                <a:lnTo>
                  <a:pt x="3513945" y="3216920"/>
                </a:lnTo>
                <a:lnTo>
                  <a:pt x="3513945" y="3210520"/>
                </a:lnTo>
                <a:lnTo>
                  <a:pt x="3520345" y="3204121"/>
                </a:lnTo>
                <a:lnTo>
                  <a:pt x="3533144" y="3204121"/>
                </a:lnTo>
                <a:lnTo>
                  <a:pt x="3558742" y="3229719"/>
                </a:lnTo>
                <a:lnTo>
                  <a:pt x="3558742" y="3364111"/>
                </a:lnTo>
                <a:cubicBezTo>
                  <a:pt x="3596072" y="3364111"/>
                  <a:pt x="3617404" y="3321447"/>
                  <a:pt x="3622737" y="3236119"/>
                </a:cubicBezTo>
                <a:close/>
                <a:moveTo>
                  <a:pt x="8074558" y="3194149"/>
                </a:moveTo>
                <a:lnTo>
                  <a:pt x="8087357" y="3213348"/>
                </a:lnTo>
                <a:lnTo>
                  <a:pt x="8087357" y="3219748"/>
                </a:lnTo>
                <a:lnTo>
                  <a:pt x="8074558" y="3258145"/>
                </a:lnTo>
                <a:lnTo>
                  <a:pt x="8100157" y="3264545"/>
                </a:lnTo>
                <a:lnTo>
                  <a:pt x="8100157" y="3283744"/>
                </a:lnTo>
                <a:cubicBezTo>
                  <a:pt x="8099090" y="3291210"/>
                  <a:pt x="8079891" y="3306143"/>
                  <a:pt x="8042560" y="3328541"/>
                </a:cubicBezTo>
                <a:cubicBezTo>
                  <a:pt x="8042560" y="3341340"/>
                  <a:pt x="8036160" y="3347740"/>
                  <a:pt x="8023361" y="3347740"/>
                </a:cubicBezTo>
                <a:lnTo>
                  <a:pt x="7991363" y="3392537"/>
                </a:lnTo>
                <a:lnTo>
                  <a:pt x="7997763" y="3418136"/>
                </a:lnTo>
                <a:lnTo>
                  <a:pt x="7978564" y="3430935"/>
                </a:lnTo>
                <a:lnTo>
                  <a:pt x="7959365" y="3424535"/>
                </a:lnTo>
                <a:lnTo>
                  <a:pt x="7959365" y="3430935"/>
                </a:lnTo>
                <a:cubicBezTo>
                  <a:pt x="7959365" y="3443734"/>
                  <a:pt x="7952965" y="3450134"/>
                  <a:pt x="7940166" y="3450134"/>
                </a:cubicBezTo>
                <a:lnTo>
                  <a:pt x="7933767" y="3475732"/>
                </a:lnTo>
                <a:cubicBezTo>
                  <a:pt x="7950832" y="3481065"/>
                  <a:pt x="7959365" y="3500264"/>
                  <a:pt x="7959365" y="3533329"/>
                </a:cubicBezTo>
                <a:lnTo>
                  <a:pt x="7959365" y="3552527"/>
                </a:lnTo>
                <a:cubicBezTo>
                  <a:pt x="7959365" y="3558927"/>
                  <a:pt x="7950832" y="3565327"/>
                  <a:pt x="7933767" y="3571726"/>
                </a:cubicBezTo>
                <a:cubicBezTo>
                  <a:pt x="7916701" y="3547194"/>
                  <a:pt x="7908168" y="3525863"/>
                  <a:pt x="7908168" y="3507730"/>
                </a:cubicBezTo>
                <a:cubicBezTo>
                  <a:pt x="7876170" y="3537595"/>
                  <a:pt x="7850572" y="3552527"/>
                  <a:pt x="7831373" y="3552527"/>
                </a:cubicBezTo>
                <a:lnTo>
                  <a:pt x="7805775" y="3546128"/>
                </a:lnTo>
                <a:lnTo>
                  <a:pt x="7805775" y="3526929"/>
                </a:lnTo>
                <a:lnTo>
                  <a:pt x="7824973" y="3526929"/>
                </a:lnTo>
                <a:cubicBezTo>
                  <a:pt x="7858038" y="3526929"/>
                  <a:pt x="7898569" y="3488531"/>
                  <a:pt x="7946566" y="3411736"/>
                </a:cubicBezTo>
                <a:cubicBezTo>
                  <a:pt x="7927367" y="3403203"/>
                  <a:pt x="7916701" y="3394671"/>
                  <a:pt x="7914568" y="3386138"/>
                </a:cubicBezTo>
                <a:lnTo>
                  <a:pt x="7914568" y="3373338"/>
                </a:lnTo>
                <a:lnTo>
                  <a:pt x="7946566" y="3379738"/>
                </a:lnTo>
                <a:lnTo>
                  <a:pt x="7972164" y="3379738"/>
                </a:lnTo>
                <a:lnTo>
                  <a:pt x="8061759" y="3283744"/>
                </a:lnTo>
                <a:lnTo>
                  <a:pt x="8055359" y="3283744"/>
                </a:lnTo>
                <a:lnTo>
                  <a:pt x="7984963" y="3341340"/>
                </a:lnTo>
                <a:lnTo>
                  <a:pt x="7972164" y="3341340"/>
                </a:lnTo>
                <a:lnTo>
                  <a:pt x="7952965" y="3322142"/>
                </a:lnTo>
                <a:cubicBezTo>
                  <a:pt x="8013762" y="3265612"/>
                  <a:pt x="8045760" y="3227214"/>
                  <a:pt x="8048959" y="3206949"/>
                </a:cubicBezTo>
                <a:close/>
                <a:moveTo>
                  <a:pt x="4150035" y="3191322"/>
                </a:moveTo>
                <a:lnTo>
                  <a:pt x="4169234" y="3191322"/>
                </a:lnTo>
                <a:lnTo>
                  <a:pt x="4182033" y="3204121"/>
                </a:lnTo>
                <a:lnTo>
                  <a:pt x="4182033" y="3223320"/>
                </a:lnTo>
                <a:lnTo>
                  <a:pt x="4118037" y="3300115"/>
                </a:lnTo>
                <a:lnTo>
                  <a:pt x="4118037" y="3306515"/>
                </a:lnTo>
                <a:lnTo>
                  <a:pt x="4130836" y="3306515"/>
                </a:lnTo>
                <a:lnTo>
                  <a:pt x="4169234" y="3300115"/>
                </a:lnTo>
                <a:cubicBezTo>
                  <a:pt x="4199099" y="3308648"/>
                  <a:pt x="4214031" y="3321447"/>
                  <a:pt x="4214031" y="3338513"/>
                </a:cubicBezTo>
                <a:cubicBezTo>
                  <a:pt x="4203365" y="3449439"/>
                  <a:pt x="4190566" y="3509169"/>
                  <a:pt x="4175633" y="3517702"/>
                </a:cubicBezTo>
                <a:lnTo>
                  <a:pt x="4086039" y="3517702"/>
                </a:lnTo>
                <a:lnTo>
                  <a:pt x="4060440" y="3504902"/>
                </a:lnTo>
                <a:lnTo>
                  <a:pt x="4060440" y="3492103"/>
                </a:lnTo>
                <a:lnTo>
                  <a:pt x="4105238" y="3498503"/>
                </a:lnTo>
                <a:lnTo>
                  <a:pt x="4118037" y="3498503"/>
                </a:lnTo>
                <a:cubicBezTo>
                  <a:pt x="4152168" y="3498503"/>
                  <a:pt x="4169234" y="3483570"/>
                  <a:pt x="4169234" y="3453706"/>
                </a:cubicBezTo>
                <a:lnTo>
                  <a:pt x="4182033" y="3332113"/>
                </a:lnTo>
                <a:lnTo>
                  <a:pt x="4175633" y="3325713"/>
                </a:lnTo>
                <a:lnTo>
                  <a:pt x="4156435" y="3325713"/>
                </a:lnTo>
                <a:lnTo>
                  <a:pt x="4124437" y="3332113"/>
                </a:lnTo>
                <a:lnTo>
                  <a:pt x="4118037" y="3325713"/>
                </a:lnTo>
                <a:cubicBezTo>
                  <a:pt x="4082839" y="3350245"/>
                  <a:pt x="4040175" y="3416374"/>
                  <a:pt x="3990045" y="3524101"/>
                </a:cubicBezTo>
                <a:lnTo>
                  <a:pt x="3983645" y="3530501"/>
                </a:lnTo>
                <a:lnTo>
                  <a:pt x="3977246" y="3530501"/>
                </a:lnTo>
                <a:lnTo>
                  <a:pt x="3964446" y="3517702"/>
                </a:lnTo>
                <a:lnTo>
                  <a:pt x="3964446" y="3511302"/>
                </a:lnTo>
                <a:cubicBezTo>
                  <a:pt x="3964446" y="3500636"/>
                  <a:pt x="3994311" y="3451572"/>
                  <a:pt x="4054041" y="3364111"/>
                </a:cubicBezTo>
                <a:lnTo>
                  <a:pt x="4054041" y="3357711"/>
                </a:lnTo>
                <a:lnTo>
                  <a:pt x="4047641" y="3364111"/>
                </a:lnTo>
                <a:lnTo>
                  <a:pt x="4041242" y="3364111"/>
                </a:lnTo>
                <a:lnTo>
                  <a:pt x="4028442" y="3351312"/>
                </a:lnTo>
                <a:cubicBezTo>
                  <a:pt x="4077506" y="3327847"/>
                  <a:pt x="4111637" y="3287316"/>
                  <a:pt x="4130836" y="3229719"/>
                </a:cubicBezTo>
                <a:lnTo>
                  <a:pt x="4079639" y="3280916"/>
                </a:lnTo>
                <a:lnTo>
                  <a:pt x="4054041" y="3280916"/>
                </a:lnTo>
                <a:lnTo>
                  <a:pt x="4041242" y="3268117"/>
                </a:lnTo>
                <a:lnTo>
                  <a:pt x="4041242" y="3223320"/>
                </a:lnTo>
                <a:lnTo>
                  <a:pt x="4086039" y="3229719"/>
                </a:lnTo>
                <a:close/>
                <a:moveTo>
                  <a:pt x="6999014" y="3189871"/>
                </a:moveTo>
                <a:lnTo>
                  <a:pt x="7011814" y="3228268"/>
                </a:lnTo>
                <a:lnTo>
                  <a:pt x="7043812" y="3221869"/>
                </a:lnTo>
                <a:lnTo>
                  <a:pt x="7043812" y="3189871"/>
                </a:lnTo>
                <a:close/>
                <a:moveTo>
                  <a:pt x="3210558" y="3189722"/>
                </a:moveTo>
                <a:lnTo>
                  <a:pt x="3223358" y="3189722"/>
                </a:lnTo>
                <a:cubicBezTo>
                  <a:pt x="3244690" y="3202521"/>
                  <a:pt x="3255356" y="3217453"/>
                  <a:pt x="3255356" y="3234519"/>
                </a:cubicBezTo>
                <a:cubicBezTo>
                  <a:pt x="3255356" y="3245185"/>
                  <a:pt x="3229758" y="3264384"/>
                  <a:pt x="3178560" y="3292115"/>
                </a:cubicBezTo>
                <a:lnTo>
                  <a:pt x="3133763" y="3356112"/>
                </a:lnTo>
                <a:cubicBezTo>
                  <a:pt x="3164695" y="3356112"/>
                  <a:pt x="3183893" y="3364644"/>
                  <a:pt x="3191360" y="3381710"/>
                </a:cubicBezTo>
                <a:lnTo>
                  <a:pt x="3184960" y="3458505"/>
                </a:lnTo>
                <a:lnTo>
                  <a:pt x="3184960" y="3509702"/>
                </a:lnTo>
                <a:cubicBezTo>
                  <a:pt x="3184960" y="3539567"/>
                  <a:pt x="3172161" y="3554499"/>
                  <a:pt x="3146563" y="3554499"/>
                </a:cubicBezTo>
                <a:lnTo>
                  <a:pt x="3076167" y="3541700"/>
                </a:lnTo>
                <a:lnTo>
                  <a:pt x="3056968" y="3548100"/>
                </a:lnTo>
                <a:lnTo>
                  <a:pt x="3037769" y="3509702"/>
                </a:lnTo>
                <a:cubicBezTo>
                  <a:pt x="3063367" y="3412642"/>
                  <a:pt x="3088966" y="3342246"/>
                  <a:pt x="3114565" y="3298515"/>
                </a:cubicBezTo>
                <a:lnTo>
                  <a:pt x="3108165" y="3298515"/>
                </a:lnTo>
                <a:lnTo>
                  <a:pt x="3018571" y="3311314"/>
                </a:lnTo>
                <a:cubicBezTo>
                  <a:pt x="2988706" y="3311314"/>
                  <a:pt x="2963107" y="3298515"/>
                  <a:pt x="2941775" y="3272917"/>
                </a:cubicBezTo>
                <a:cubicBezTo>
                  <a:pt x="2941775" y="3267584"/>
                  <a:pt x="2988706" y="3256918"/>
                  <a:pt x="3082566" y="3240919"/>
                </a:cubicBezTo>
                <a:cubicBezTo>
                  <a:pt x="3152962" y="3219587"/>
                  <a:pt x="3195626" y="3202521"/>
                  <a:pt x="3210558" y="3189722"/>
                </a:cubicBezTo>
                <a:close/>
                <a:moveTo>
                  <a:pt x="2567993" y="3189722"/>
                </a:moveTo>
                <a:lnTo>
                  <a:pt x="2580793" y="3189722"/>
                </a:lnTo>
                <a:cubicBezTo>
                  <a:pt x="2591459" y="3189722"/>
                  <a:pt x="2599991" y="3206788"/>
                  <a:pt x="2606390" y="3240919"/>
                </a:cubicBezTo>
                <a:cubicBezTo>
                  <a:pt x="2593591" y="3262251"/>
                  <a:pt x="2576525" y="3272917"/>
                  <a:pt x="2555195" y="3272917"/>
                </a:cubicBezTo>
                <a:lnTo>
                  <a:pt x="2516797" y="3356112"/>
                </a:lnTo>
                <a:lnTo>
                  <a:pt x="2523196" y="3381710"/>
                </a:lnTo>
                <a:cubicBezTo>
                  <a:pt x="2555195" y="3356112"/>
                  <a:pt x="2580793" y="3343312"/>
                  <a:pt x="2599991" y="3343312"/>
                </a:cubicBezTo>
                <a:cubicBezTo>
                  <a:pt x="2617058" y="3362511"/>
                  <a:pt x="2625590" y="3385976"/>
                  <a:pt x="2625590" y="3413708"/>
                </a:cubicBezTo>
                <a:cubicBezTo>
                  <a:pt x="2615990" y="3490503"/>
                  <a:pt x="2583992" y="3528901"/>
                  <a:pt x="2529596" y="3528901"/>
                </a:cubicBezTo>
                <a:lnTo>
                  <a:pt x="2523196" y="3528901"/>
                </a:lnTo>
                <a:cubicBezTo>
                  <a:pt x="2501864" y="3528901"/>
                  <a:pt x="2489064" y="3494770"/>
                  <a:pt x="2484799" y="3426507"/>
                </a:cubicBezTo>
                <a:cubicBezTo>
                  <a:pt x="2484799" y="3385976"/>
                  <a:pt x="2501864" y="3332646"/>
                  <a:pt x="2535995" y="3266517"/>
                </a:cubicBezTo>
                <a:cubicBezTo>
                  <a:pt x="2535995" y="3239852"/>
                  <a:pt x="2546661" y="3214254"/>
                  <a:pt x="2567993" y="3189722"/>
                </a:cubicBezTo>
                <a:close/>
                <a:moveTo>
                  <a:pt x="615367" y="3189722"/>
                </a:moveTo>
                <a:lnTo>
                  <a:pt x="628167" y="3189722"/>
                </a:lnTo>
                <a:cubicBezTo>
                  <a:pt x="638833" y="3189722"/>
                  <a:pt x="647366" y="3206788"/>
                  <a:pt x="653765" y="3240919"/>
                </a:cubicBezTo>
                <a:cubicBezTo>
                  <a:pt x="640966" y="3262251"/>
                  <a:pt x="623900" y="3272917"/>
                  <a:pt x="602569" y="3272917"/>
                </a:cubicBezTo>
                <a:lnTo>
                  <a:pt x="564170" y="3356112"/>
                </a:lnTo>
                <a:lnTo>
                  <a:pt x="570571" y="3381710"/>
                </a:lnTo>
                <a:cubicBezTo>
                  <a:pt x="602569" y="3356112"/>
                  <a:pt x="628167" y="3343312"/>
                  <a:pt x="647366" y="3343312"/>
                </a:cubicBezTo>
                <a:cubicBezTo>
                  <a:pt x="664431" y="3362511"/>
                  <a:pt x="672964" y="3385976"/>
                  <a:pt x="672964" y="3413708"/>
                </a:cubicBezTo>
                <a:cubicBezTo>
                  <a:pt x="663365" y="3490503"/>
                  <a:pt x="631367" y="3528901"/>
                  <a:pt x="576970" y="3528901"/>
                </a:cubicBezTo>
                <a:lnTo>
                  <a:pt x="570571" y="3528901"/>
                </a:lnTo>
                <a:cubicBezTo>
                  <a:pt x="549238" y="3528901"/>
                  <a:pt x="536439" y="3494770"/>
                  <a:pt x="532173" y="3426507"/>
                </a:cubicBezTo>
                <a:cubicBezTo>
                  <a:pt x="532173" y="3385976"/>
                  <a:pt x="549238" y="3332646"/>
                  <a:pt x="583370" y="3266517"/>
                </a:cubicBezTo>
                <a:cubicBezTo>
                  <a:pt x="583370" y="3239852"/>
                  <a:pt x="594035" y="3214254"/>
                  <a:pt x="615367" y="3189722"/>
                </a:cubicBezTo>
                <a:close/>
                <a:moveTo>
                  <a:pt x="10949136" y="3183322"/>
                </a:moveTo>
                <a:cubicBezTo>
                  <a:pt x="10975801" y="3205721"/>
                  <a:pt x="10989134" y="3223320"/>
                  <a:pt x="10989134" y="3236119"/>
                </a:cubicBezTo>
                <a:cubicBezTo>
                  <a:pt x="10946470" y="3255318"/>
                  <a:pt x="10898472" y="3296382"/>
                  <a:pt x="10845142" y="3359311"/>
                </a:cubicBezTo>
                <a:lnTo>
                  <a:pt x="10845142" y="3365711"/>
                </a:lnTo>
                <a:lnTo>
                  <a:pt x="10941137" y="3327313"/>
                </a:lnTo>
                <a:lnTo>
                  <a:pt x="10949136" y="3333713"/>
                </a:lnTo>
                <a:lnTo>
                  <a:pt x="10949136" y="3340113"/>
                </a:lnTo>
                <a:cubicBezTo>
                  <a:pt x="10949136" y="3363578"/>
                  <a:pt x="10911272" y="3384910"/>
                  <a:pt x="10835543" y="3404109"/>
                </a:cubicBezTo>
                <a:lnTo>
                  <a:pt x="10835543" y="3416908"/>
                </a:lnTo>
                <a:lnTo>
                  <a:pt x="10845142" y="3416908"/>
                </a:lnTo>
                <a:lnTo>
                  <a:pt x="10989134" y="3384910"/>
                </a:lnTo>
                <a:cubicBezTo>
                  <a:pt x="11023265" y="3384910"/>
                  <a:pt x="11047797" y="3404642"/>
                  <a:pt x="11062729" y="3444106"/>
                </a:cubicBezTo>
                <a:lnTo>
                  <a:pt x="11126725" y="3456905"/>
                </a:lnTo>
                <a:lnTo>
                  <a:pt x="11126725" y="3463305"/>
                </a:lnTo>
                <a:lnTo>
                  <a:pt x="11118726" y="3469705"/>
                </a:lnTo>
                <a:lnTo>
                  <a:pt x="11118726" y="3476104"/>
                </a:lnTo>
                <a:lnTo>
                  <a:pt x="11062729" y="3469705"/>
                </a:lnTo>
                <a:cubicBezTo>
                  <a:pt x="10946470" y="3469705"/>
                  <a:pt x="10865408" y="3500103"/>
                  <a:pt x="10819544" y="3560899"/>
                </a:cubicBezTo>
                <a:lnTo>
                  <a:pt x="10795545" y="3560899"/>
                </a:lnTo>
                <a:cubicBezTo>
                  <a:pt x="10779546" y="3555566"/>
                  <a:pt x="10771547" y="3542234"/>
                  <a:pt x="10771547" y="3520901"/>
                </a:cubicBezTo>
                <a:lnTo>
                  <a:pt x="10771547" y="3514502"/>
                </a:lnTo>
                <a:cubicBezTo>
                  <a:pt x="10787546" y="3499569"/>
                  <a:pt x="10795545" y="3473971"/>
                  <a:pt x="10795545" y="3437707"/>
                </a:cubicBezTo>
                <a:lnTo>
                  <a:pt x="10795545" y="3424907"/>
                </a:lnTo>
                <a:lnTo>
                  <a:pt x="10771547" y="3424907"/>
                </a:lnTo>
                <a:lnTo>
                  <a:pt x="10763547" y="3431307"/>
                </a:lnTo>
                <a:lnTo>
                  <a:pt x="10755548" y="3431307"/>
                </a:lnTo>
                <a:lnTo>
                  <a:pt x="10747548" y="3424907"/>
                </a:lnTo>
                <a:lnTo>
                  <a:pt x="10747548" y="3397709"/>
                </a:lnTo>
                <a:cubicBezTo>
                  <a:pt x="10806211" y="3372111"/>
                  <a:pt x="10835543" y="3318247"/>
                  <a:pt x="10835543" y="3236119"/>
                </a:cubicBezTo>
                <a:lnTo>
                  <a:pt x="10845142" y="3228119"/>
                </a:lnTo>
                <a:lnTo>
                  <a:pt x="10845142" y="3221720"/>
                </a:lnTo>
                <a:lnTo>
                  <a:pt x="10861141" y="3221720"/>
                </a:lnTo>
                <a:lnTo>
                  <a:pt x="10861141" y="3274517"/>
                </a:lnTo>
                <a:lnTo>
                  <a:pt x="10853142" y="3300115"/>
                </a:lnTo>
                <a:lnTo>
                  <a:pt x="10853142" y="3306515"/>
                </a:lnTo>
                <a:lnTo>
                  <a:pt x="10861141" y="3306515"/>
                </a:lnTo>
                <a:cubicBezTo>
                  <a:pt x="10905939" y="3229719"/>
                  <a:pt x="10935270" y="3188655"/>
                  <a:pt x="10949136" y="3183322"/>
                </a:cubicBezTo>
                <a:close/>
                <a:moveTo>
                  <a:pt x="7395195" y="3176922"/>
                </a:moveTo>
                <a:lnTo>
                  <a:pt x="7401595" y="3176922"/>
                </a:lnTo>
                <a:cubicBezTo>
                  <a:pt x="7431459" y="3195055"/>
                  <a:pt x="7446392" y="3207854"/>
                  <a:pt x="7446392" y="3215320"/>
                </a:cubicBezTo>
                <a:lnTo>
                  <a:pt x="7446392" y="3221720"/>
                </a:lnTo>
                <a:cubicBezTo>
                  <a:pt x="7432526" y="3252651"/>
                  <a:pt x="7413327" y="3280383"/>
                  <a:pt x="7388795" y="3304915"/>
                </a:cubicBezTo>
                <a:lnTo>
                  <a:pt x="7388795" y="3311314"/>
                </a:lnTo>
                <a:lnTo>
                  <a:pt x="7401595" y="3368911"/>
                </a:lnTo>
                <a:lnTo>
                  <a:pt x="7401595" y="3388110"/>
                </a:lnTo>
                <a:lnTo>
                  <a:pt x="7414394" y="3388110"/>
                </a:lnTo>
                <a:cubicBezTo>
                  <a:pt x="7414394" y="3439306"/>
                  <a:pt x="7399461" y="3484104"/>
                  <a:pt x="7369597" y="3522501"/>
                </a:cubicBezTo>
                <a:lnTo>
                  <a:pt x="7350398" y="3496903"/>
                </a:lnTo>
                <a:cubicBezTo>
                  <a:pt x="7363197" y="3462772"/>
                  <a:pt x="7369597" y="3426507"/>
                  <a:pt x="7369597" y="3388110"/>
                </a:cubicBezTo>
                <a:lnTo>
                  <a:pt x="7369597" y="3356112"/>
                </a:lnTo>
                <a:lnTo>
                  <a:pt x="7350398" y="3368911"/>
                </a:lnTo>
                <a:lnTo>
                  <a:pt x="7331199" y="3368911"/>
                </a:lnTo>
                <a:lnTo>
                  <a:pt x="7305600" y="3343312"/>
                </a:lnTo>
                <a:lnTo>
                  <a:pt x="7305600" y="3330513"/>
                </a:lnTo>
                <a:cubicBezTo>
                  <a:pt x="7364263" y="3254785"/>
                  <a:pt x="7394128" y="3203588"/>
                  <a:pt x="7395195" y="3176922"/>
                </a:cubicBezTo>
                <a:close/>
                <a:moveTo>
                  <a:pt x="9039634" y="3166951"/>
                </a:moveTo>
                <a:lnTo>
                  <a:pt x="9052433" y="3166951"/>
                </a:lnTo>
                <a:cubicBezTo>
                  <a:pt x="9052433" y="3179750"/>
                  <a:pt x="9058833" y="3186150"/>
                  <a:pt x="9071632" y="3186150"/>
                </a:cubicBezTo>
                <a:lnTo>
                  <a:pt x="9052433" y="3237347"/>
                </a:lnTo>
                <a:lnTo>
                  <a:pt x="9052433" y="3250146"/>
                </a:lnTo>
                <a:cubicBezTo>
                  <a:pt x="9065232" y="3250146"/>
                  <a:pt x="9071632" y="3254412"/>
                  <a:pt x="9071632" y="3262945"/>
                </a:cubicBezTo>
                <a:lnTo>
                  <a:pt x="9071632" y="3288544"/>
                </a:lnTo>
                <a:lnTo>
                  <a:pt x="9065232" y="3294943"/>
                </a:lnTo>
                <a:lnTo>
                  <a:pt x="9065232" y="3301343"/>
                </a:lnTo>
                <a:cubicBezTo>
                  <a:pt x="9086564" y="3301343"/>
                  <a:pt x="9097231" y="3305609"/>
                  <a:pt x="9097231" y="3314142"/>
                </a:cubicBezTo>
                <a:lnTo>
                  <a:pt x="9097231" y="3326941"/>
                </a:lnTo>
                <a:lnTo>
                  <a:pt x="9052433" y="3384538"/>
                </a:lnTo>
                <a:lnTo>
                  <a:pt x="9052433" y="3390937"/>
                </a:lnTo>
                <a:cubicBezTo>
                  <a:pt x="9060966" y="3390937"/>
                  <a:pt x="9065232" y="3384538"/>
                  <a:pt x="9065232" y="3371739"/>
                </a:cubicBezTo>
                <a:lnTo>
                  <a:pt x="9084431" y="3371739"/>
                </a:lnTo>
                <a:cubicBezTo>
                  <a:pt x="9096164" y="3371739"/>
                  <a:pt x="9106830" y="3416536"/>
                  <a:pt x="9116429" y="3506130"/>
                </a:cubicBezTo>
                <a:lnTo>
                  <a:pt x="9116429" y="3525329"/>
                </a:lnTo>
                <a:cubicBezTo>
                  <a:pt x="9107897" y="3567993"/>
                  <a:pt x="9086564" y="3589325"/>
                  <a:pt x="9052433" y="3589325"/>
                </a:cubicBezTo>
                <a:lnTo>
                  <a:pt x="9039634" y="3576526"/>
                </a:lnTo>
                <a:cubicBezTo>
                  <a:pt x="9073765" y="3561593"/>
                  <a:pt x="9090831" y="3550928"/>
                  <a:pt x="9090831" y="3544528"/>
                </a:cubicBezTo>
                <a:lnTo>
                  <a:pt x="9090831" y="3486931"/>
                </a:lnTo>
                <a:lnTo>
                  <a:pt x="9078032" y="3403737"/>
                </a:lnTo>
                <a:lnTo>
                  <a:pt x="9071632" y="3403737"/>
                </a:lnTo>
                <a:cubicBezTo>
                  <a:pt x="9060966" y="3403737"/>
                  <a:pt x="9052433" y="3422935"/>
                  <a:pt x="9046033" y="3461333"/>
                </a:cubicBezTo>
                <a:lnTo>
                  <a:pt x="9052433" y="3461333"/>
                </a:lnTo>
                <a:cubicBezTo>
                  <a:pt x="9065232" y="3461333"/>
                  <a:pt x="9071632" y="3465599"/>
                  <a:pt x="9071632" y="3474132"/>
                </a:cubicBezTo>
                <a:lnTo>
                  <a:pt x="9071632" y="3480532"/>
                </a:lnTo>
                <a:lnTo>
                  <a:pt x="9052433" y="3499731"/>
                </a:lnTo>
                <a:lnTo>
                  <a:pt x="9046033" y="3499731"/>
                </a:lnTo>
                <a:lnTo>
                  <a:pt x="9046033" y="3474132"/>
                </a:lnTo>
                <a:cubicBezTo>
                  <a:pt x="9037501" y="3474132"/>
                  <a:pt x="9031101" y="3499731"/>
                  <a:pt x="9026835" y="3550928"/>
                </a:cubicBezTo>
                <a:lnTo>
                  <a:pt x="9007636" y="3563727"/>
                </a:lnTo>
                <a:lnTo>
                  <a:pt x="8994837" y="3563727"/>
                </a:lnTo>
                <a:lnTo>
                  <a:pt x="8988437" y="3538128"/>
                </a:lnTo>
                <a:lnTo>
                  <a:pt x="9014035" y="3390937"/>
                </a:lnTo>
                <a:lnTo>
                  <a:pt x="9001236" y="3390937"/>
                </a:lnTo>
                <a:lnTo>
                  <a:pt x="8975638" y="3410136"/>
                </a:lnTo>
                <a:lnTo>
                  <a:pt x="8969238" y="3410136"/>
                </a:lnTo>
                <a:lnTo>
                  <a:pt x="8956439" y="3397337"/>
                </a:lnTo>
                <a:lnTo>
                  <a:pt x="8956439" y="3384538"/>
                </a:lnTo>
                <a:lnTo>
                  <a:pt x="8982037" y="3352540"/>
                </a:lnTo>
                <a:lnTo>
                  <a:pt x="8982037" y="3339740"/>
                </a:lnTo>
                <a:lnTo>
                  <a:pt x="8969238" y="3320542"/>
                </a:lnTo>
                <a:lnTo>
                  <a:pt x="8969238" y="3314142"/>
                </a:lnTo>
                <a:lnTo>
                  <a:pt x="9014035" y="3256546"/>
                </a:lnTo>
                <a:lnTo>
                  <a:pt x="9014035" y="3230947"/>
                </a:lnTo>
                <a:cubicBezTo>
                  <a:pt x="8991637" y="3230947"/>
                  <a:pt x="8972438" y="3237347"/>
                  <a:pt x="8956439" y="3250146"/>
                </a:cubicBezTo>
                <a:lnTo>
                  <a:pt x="8950039" y="3250146"/>
                </a:lnTo>
                <a:lnTo>
                  <a:pt x="8950039" y="3243746"/>
                </a:lnTo>
                <a:cubicBezTo>
                  <a:pt x="8963905" y="3223481"/>
                  <a:pt x="8993770" y="3197883"/>
                  <a:pt x="9039634" y="3166951"/>
                </a:cubicBezTo>
                <a:close/>
                <a:moveTo>
                  <a:pt x="6185929" y="3165723"/>
                </a:moveTo>
                <a:lnTo>
                  <a:pt x="6192329" y="3165723"/>
                </a:lnTo>
                <a:cubicBezTo>
                  <a:pt x="6202995" y="3166790"/>
                  <a:pt x="6210995" y="3171056"/>
                  <a:pt x="6216327" y="3178522"/>
                </a:cubicBezTo>
                <a:cubicBezTo>
                  <a:pt x="6223794" y="3187055"/>
                  <a:pt x="6227527" y="3197188"/>
                  <a:pt x="6227527" y="3208921"/>
                </a:cubicBezTo>
                <a:lnTo>
                  <a:pt x="6227527" y="3216920"/>
                </a:lnTo>
                <a:cubicBezTo>
                  <a:pt x="6226460" y="3238252"/>
                  <a:pt x="6219527" y="3256918"/>
                  <a:pt x="6206728" y="3272917"/>
                </a:cubicBezTo>
                <a:cubicBezTo>
                  <a:pt x="6198195" y="3281450"/>
                  <a:pt x="6188062" y="3288382"/>
                  <a:pt x="6176330" y="3293715"/>
                </a:cubicBezTo>
                <a:lnTo>
                  <a:pt x="6173130" y="3288916"/>
                </a:lnTo>
                <a:cubicBezTo>
                  <a:pt x="6183796" y="3281450"/>
                  <a:pt x="6190729" y="3269184"/>
                  <a:pt x="6193929" y="3252118"/>
                </a:cubicBezTo>
                <a:lnTo>
                  <a:pt x="6193929" y="3247318"/>
                </a:lnTo>
                <a:cubicBezTo>
                  <a:pt x="6193929" y="3240919"/>
                  <a:pt x="6190729" y="3237186"/>
                  <a:pt x="6184329" y="3236119"/>
                </a:cubicBezTo>
                <a:cubicBezTo>
                  <a:pt x="6165131" y="3228653"/>
                  <a:pt x="6155531" y="3217453"/>
                  <a:pt x="6155531" y="3202521"/>
                </a:cubicBezTo>
                <a:lnTo>
                  <a:pt x="6155531" y="3196121"/>
                </a:lnTo>
                <a:cubicBezTo>
                  <a:pt x="6158731" y="3177989"/>
                  <a:pt x="6168864" y="3167856"/>
                  <a:pt x="6185929" y="3165723"/>
                </a:cubicBezTo>
                <a:close/>
                <a:moveTo>
                  <a:pt x="2290205" y="3165723"/>
                </a:moveTo>
                <a:lnTo>
                  <a:pt x="2296605" y="3165723"/>
                </a:lnTo>
                <a:cubicBezTo>
                  <a:pt x="2307270" y="3166790"/>
                  <a:pt x="2315270" y="3171056"/>
                  <a:pt x="2320603" y="3178522"/>
                </a:cubicBezTo>
                <a:cubicBezTo>
                  <a:pt x="2328070" y="3187055"/>
                  <a:pt x="2331803" y="3197188"/>
                  <a:pt x="2331803" y="3208921"/>
                </a:cubicBezTo>
                <a:lnTo>
                  <a:pt x="2331803" y="3216920"/>
                </a:lnTo>
                <a:cubicBezTo>
                  <a:pt x="2330736" y="3238252"/>
                  <a:pt x="2323803" y="3256918"/>
                  <a:pt x="2311004" y="3272917"/>
                </a:cubicBezTo>
                <a:cubicBezTo>
                  <a:pt x="2302471" y="3281450"/>
                  <a:pt x="2292338" y="3288382"/>
                  <a:pt x="2280606" y="3293715"/>
                </a:cubicBezTo>
                <a:lnTo>
                  <a:pt x="2277407" y="3288916"/>
                </a:lnTo>
                <a:cubicBezTo>
                  <a:pt x="2288072" y="3281450"/>
                  <a:pt x="2295005" y="3269184"/>
                  <a:pt x="2298205" y="3252118"/>
                </a:cubicBezTo>
                <a:lnTo>
                  <a:pt x="2298205" y="3247318"/>
                </a:lnTo>
                <a:cubicBezTo>
                  <a:pt x="2298205" y="3240919"/>
                  <a:pt x="2295005" y="3237186"/>
                  <a:pt x="2288605" y="3236119"/>
                </a:cubicBezTo>
                <a:cubicBezTo>
                  <a:pt x="2269406" y="3228653"/>
                  <a:pt x="2259807" y="3217453"/>
                  <a:pt x="2259807" y="3202521"/>
                </a:cubicBezTo>
                <a:lnTo>
                  <a:pt x="2259807" y="3196121"/>
                </a:lnTo>
                <a:cubicBezTo>
                  <a:pt x="2263007" y="3177989"/>
                  <a:pt x="2273139" y="3167856"/>
                  <a:pt x="2290205" y="3165723"/>
                </a:cubicBezTo>
                <a:close/>
                <a:moveTo>
                  <a:pt x="10519358" y="3152924"/>
                </a:moveTo>
                <a:lnTo>
                  <a:pt x="10525757" y="3152924"/>
                </a:lnTo>
                <a:cubicBezTo>
                  <a:pt x="10534290" y="3152924"/>
                  <a:pt x="10538556" y="3169990"/>
                  <a:pt x="10538556" y="3204121"/>
                </a:cubicBezTo>
                <a:cubicBezTo>
                  <a:pt x="10594020" y="3224386"/>
                  <a:pt x="10621751" y="3239319"/>
                  <a:pt x="10621751" y="3248918"/>
                </a:cubicBezTo>
                <a:cubicBezTo>
                  <a:pt x="10587620" y="3286249"/>
                  <a:pt x="10570555" y="3320380"/>
                  <a:pt x="10570555" y="3351312"/>
                </a:cubicBezTo>
                <a:lnTo>
                  <a:pt x="10608952" y="3383310"/>
                </a:lnTo>
                <a:lnTo>
                  <a:pt x="10576954" y="3415308"/>
                </a:lnTo>
                <a:cubicBezTo>
                  <a:pt x="10568421" y="3415308"/>
                  <a:pt x="10564155" y="3408908"/>
                  <a:pt x="10564155" y="3396109"/>
                </a:cubicBezTo>
                <a:lnTo>
                  <a:pt x="10506558" y="3396109"/>
                </a:lnTo>
                <a:lnTo>
                  <a:pt x="10416964" y="3421708"/>
                </a:lnTo>
                <a:cubicBezTo>
                  <a:pt x="10416964" y="3413175"/>
                  <a:pt x="10423363" y="3408908"/>
                  <a:pt x="10436163" y="3408908"/>
                </a:cubicBezTo>
                <a:lnTo>
                  <a:pt x="10442562" y="3402509"/>
                </a:lnTo>
                <a:lnTo>
                  <a:pt x="10442562" y="3396109"/>
                </a:lnTo>
                <a:lnTo>
                  <a:pt x="10429763" y="3396109"/>
                </a:lnTo>
                <a:lnTo>
                  <a:pt x="10269773" y="3440906"/>
                </a:lnTo>
                <a:lnTo>
                  <a:pt x="10256974" y="3402509"/>
                </a:lnTo>
                <a:lnTo>
                  <a:pt x="10327369" y="3376910"/>
                </a:lnTo>
                <a:lnTo>
                  <a:pt x="10327369" y="3338513"/>
                </a:lnTo>
                <a:cubicBezTo>
                  <a:pt x="10327369" y="3317180"/>
                  <a:pt x="10320970" y="3295849"/>
                  <a:pt x="10308171" y="3274517"/>
                </a:cubicBezTo>
                <a:lnTo>
                  <a:pt x="10314570" y="3268117"/>
                </a:lnTo>
                <a:lnTo>
                  <a:pt x="10327369" y="3268117"/>
                </a:lnTo>
                <a:cubicBezTo>
                  <a:pt x="10361501" y="3273450"/>
                  <a:pt x="10378566" y="3286249"/>
                  <a:pt x="10378566" y="3306515"/>
                </a:cubicBezTo>
                <a:cubicBezTo>
                  <a:pt x="10408431" y="3297982"/>
                  <a:pt x="10423363" y="3276650"/>
                  <a:pt x="10423363" y="3242518"/>
                </a:cubicBezTo>
                <a:lnTo>
                  <a:pt x="10391365" y="3248918"/>
                </a:lnTo>
                <a:lnTo>
                  <a:pt x="10391365" y="3242518"/>
                </a:lnTo>
                <a:cubicBezTo>
                  <a:pt x="10391365" y="3232919"/>
                  <a:pt x="10402031" y="3226519"/>
                  <a:pt x="10423363" y="3223320"/>
                </a:cubicBezTo>
                <a:lnTo>
                  <a:pt x="10423363" y="3178522"/>
                </a:lnTo>
                <a:lnTo>
                  <a:pt x="10436163" y="3165723"/>
                </a:lnTo>
                <a:cubicBezTo>
                  <a:pt x="10445762" y="3165723"/>
                  <a:pt x="10452162" y="3180656"/>
                  <a:pt x="10455361" y="3210520"/>
                </a:cubicBezTo>
                <a:lnTo>
                  <a:pt x="10500159" y="3210520"/>
                </a:lnTo>
                <a:cubicBezTo>
                  <a:pt x="10507625" y="3210520"/>
                  <a:pt x="10514025" y="3191322"/>
                  <a:pt x="10519358" y="3152924"/>
                </a:cubicBezTo>
                <a:close/>
                <a:moveTo>
                  <a:pt x="7037412" y="3145073"/>
                </a:moveTo>
                <a:lnTo>
                  <a:pt x="7069410" y="3164272"/>
                </a:lnTo>
                <a:lnTo>
                  <a:pt x="7063011" y="3170672"/>
                </a:lnTo>
                <a:lnTo>
                  <a:pt x="7063011" y="3177071"/>
                </a:lnTo>
                <a:lnTo>
                  <a:pt x="7069410" y="3215469"/>
                </a:lnTo>
                <a:lnTo>
                  <a:pt x="7127007" y="3209069"/>
                </a:lnTo>
                <a:lnTo>
                  <a:pt x="7146206" y="3215469"/>
                </a:lnTo>
                <a:lnTo>
                  <a:pt x="7146206" y="3234668"/>
                </a:lnTo>
                <a:cubicBezTo>
                  <a:pt x="7123807" y="3252800"/>
                  <a:pt x="7102475" y="3278399"/>
                  <a:pt x="7082209" y="3311463"/>
                </a:cubicBezTo>
                <a:lnTo>
                  <a:pt x="7082209" y="3317863"/>
                </a:lnTo>
                <a:lnTo>
                  <a:pt x="7069410" y="3452255"/>
                </a:lnTo>
                <a:lnTo>
                  <a:pt x="7184603" y="3503451"/>
                </a:lnTo>
                <a:lnTo>
                  <a:pt x="7184603" y="3509851"/>
                </a:lnTo>
                <a:lnTo>
                  <a:pt x="7165404" y="3529050"/>
                </a:lnTo>
                <a:cubicBezTo>
                  <a:pt x="7075810" y="3501318"/>
                  <a:pt x="7031013" y="3475720"/>
                  <a:pt x="7031013" y="3452255"/>
                </a:cubicBezTo>
                <a:lnTo>
                  <a:pt x="7011814" y="3452255"/>
                </a:lnTo>
                <a:cubicBezTo>
                  <a:pt x="7011814" y="3469320"/>
                  <a:pt x="6986215" y="3497052"/>
                  <a:pt x="6935019" y="3535449"/>
                </a:cubicBezTo>
                <a:lnTo>
                  <a:pt x="6928619" y="3535449"/>
                </a:lnTo>
                <a:lnTo>
                  <a:pt x="6928619" y="3529050"/>
                </a:lnTo>
                <a:lnTo>
                  <a:pt x="6978703" y="3463941"/>
                </a:lnTo>
                <a:lnTo>
                  <a:pt x="6967016" y="3452255"/>
                </a:lnTo>
                <a:lnTo>
                  <a:pt x="6967016" y="3433056"/>
                </a:lnTo>
                <a:cubicBezTo>
                  <a:pt x="6969150" y="3394658"/>
                  <a:pt x="6984082" y="3354127"/>
                  <a:pt x="7011814" y="3311463"/>
                </a:cubicBezTo>
                <a:lnTo>
                  <a:pt x="7005414" y="3311463"/>
                </a:lnTo>
                <a:lnTo>
                  <a:pt x="6960617" y="3343461"/>
                </a:lnTo>
                <a:lnTo>
                  <a:pt x="6954217" y="3343461"/>
                </a:lnTo>
                <a:lnTo>
                  <a:pt x="6954217" y="3330662"/>
                </a:lnTo>
                <a:lnTo>
                  <a:pt x="6947818" y="3330662"/>
                </a:lnTo>
                <a:cubicBezTo>
                  <a:pt x="6947818" y="3343461"/>
                  <a:pt x="6943551" y="3349861"/>
                  <a:pt x="6935019" y="3349861"/>
                </a:cubicBezTo>
                <a:cubicBezTo>
                  <a:pt x="6917953" y="3349861"/>
                  <a:pt x="6909420" y="3324262"/>
                  <a:pt x="6909420" y="3273065"/>
                </a:cubicBezTo>
                <a:cubicBezTo>
                  <a:pt x="6912620" y="3247467"/>
                  <a:pt x="6919019" y="3234668"/>
                  <a:pt x="6928619" y="3234668"/>
                </a:cubicBezTo>
                <a:lnTo>
                  <a:pt x="6935019" y="3234668"/>
                </a:lnTo>
                <a:lnTo>
                  <a:pt x="6947818" y="3324262"/>
                </a:lnTo>
                <a:lnTo>
                  <a:pt x="6954217" y="3324262"/>
                </a:lnTo>
                <a:lnTo>
                  <a:pt x="6986215" y="3292264"/>
                </a:lnTo>
                <a:lnTo>
                  <a:pt x="6986215" y="3266666"/>
                </a:lnTo>
                <a:lnTo>
                  <a:pt x="6960617" y="3266666"/>
                </a:lnTo>
                <a:lnTo>
                  <a:pt x="6960617" y="3253867"/>
                </a:lnTo>
                <a:cubicBezTo>
                  <a:pt x="6960617" y="3245334"/>
                  <a:pt x="6971283" y="3241067"/>
                  <a:pt x="6992615" y="3241067"/>
                </a:cubicBezTo>
                <a:lnTo>
                  <a:pt x="6992615" y="3228268"/>
                </a:lnTo>
                <a:cubicBezTo>
                  <a:pt x="6992615" y="3205870"/>
                  <a:pt x="6986215" y="3186671"/>
                  <a:pt x="6973416" y="3170672"/>
                </a:cubicBezTo>
                <a:cubicBezTo>
                  <a:pt x="6973416" y="3162139"/>
                  <a:pt x="6994748" y="3153606"/>
                  <a:pt x="7037412" y="3145073"/>
                </a:cubicBezTo>
                <a:close/>
                <a:moveTo>
                  <a:pt x="9974386" y="3140125"/>
                </a:moveTo>
                <a:lnTo>
                  <a:pt x="9999985" y="3140125"/>
                </a:lnTo>
                <a:lnTo>
                  <a:pt x="10051181" y="3197721"/>
                </a:lnTo>
                <a:cubicBezTo>
                  <a:pt x="10051181" y="3205188"/>
                  <a:pt x="10038382" y="3213720"/>
                  <a:pt x="10012784" y="3223320"/>
                </a:cubicBezTo>
                <a:lnTo>
                  <a:pt x="10012784" y="3357711"/>
                </a:lnTo>
                <a:cubicBezTo>
                  <a:pt x="10031983" y="3357711"/>
                  <a:pt x="10044782" y="3366244"/>
                  <a:pt x="10051181" y="3383310"/>
                </a:cubicBezTo>
                <a:lnTo>
                  <a:pt x="10051181" y="3389710"/>
                </a:lnTo>
                <a:cubicBezTo>
                  <a:pt x="10028783" y="3412108"/>
                  <a:pt x="9988252" y="3433440"/>
                  <a:pt x="9929589" y="3453706"/>
                </a:cubicBezTo>
                <a:lnTo>
                  <a:pt x="9935989" y="3460105"/>
                </a:lnTo>
                <a:lnTo>
                  <a:pt x="9935989" y="3472904"/>
                </a:lnTo>
                <a:cubicBezTo>
                  <a:pt x="9925323" y="3472904"/>
                  <a:pt x="9908257" y="3485704"/>
                  <a:pt x="9884792" y="3511302"/>
                </a:cubicBezTo>
                <a:lnTo>
                  <a:pt x="9859193" y="3511302"/>
                </a:lnTo>
                <a:lnTo>
                  <a:pt x="9846394" y="3498503"/>
                </a:lnTo>
                <a:cubicBezTo>
                  <a:pt x="9846394" y="3478238"/>
                  <a:pt x="9880525" y="3448372"/>
                  <a:pt x="9948788" y="3408908"/>
                </a:cubicBezTo>
                <a:lnTo>
                  <a:pt x="9942388" y="3408908"/>
                </a:lnTo>
                <a:lnTo>
                  <a:pt x="9814396" y="3466505"/>
                </a:lnTo>
                <a:lnTo>
                  <a:pt x="9788797" y="3466505"/>
                </a:lnTo>
                <a:cubicBezTo>
                  <a:pt x="9780265" y="3466505"/>
                  <a:pt x="9773865" y="3453706"/>
                  <a:pt x="9769599" y="3428107"/>
                </a:cubicBezTo>
                <a:lnTo>
                  <a:pt x="9775998" y="3421708"/>
                </a:lnTo>
                <a:lnTo>
                  <a:pt x="9788797" y="3421708"/>
                </a:lnTo>
                <a:lnTo>
                  <a:pt x="9795197" y="3428107"/>
                </a:lnTo>
                <a:lnTo>
                  <a:pt x="9852794" y="3408908"/>
                </a:lnTo>
                <a:lnTo>
                  <a:pt x="9852794" y="3396109"/>
                </a:lnTo>
                <a:cubicBezTo>
                  <a:pt x="9852794" y="3342779"/>
                  <a:pt x="9859193" y="3291582"/>
                  <a:pt x="9871993" y="3242518"/>
                </a:cubicBezTo>
                <a:cubicBezTo>
                  <a:pt x="9846394" y="3242518"/>
                  <a:pt x="9833595" y="3238252"/>
                  <a:pt x="9833595" y="3229719"/>
                </a:cubicBezTo>
                <a:lnTo>
                  <a:pt x="9833595" y="3223320"/>
                </a:lnTo>
                <a:cubicBezTo>
                  <a:pt x="9876259" y="3223320"/>
                  <a:pt x="9897591" y="3206254"/>
                  <a:pt x="9897591" y="3172123"/>
                </a:cubicBezTo>
                <a:lnTo>
                  <a:pt x="9903991" y="3165723"/>
                </a:lnTo>
                <a:lnTo>
                  <a:pt x="9910390" y="3165723"/>
                </a:lnTo>
                <a:cubicBezTo>
                  <a:pt x="9918923" y="3165723"/>
                  <a:pt x="9923189" y="3174256"/>
                  <a:pt x="9923189" y="3191322"/>
                </a:cubicBezTo>
                <a:lnTo>
                  <a:pt x="9974386" y="3165723"/>
                </a:lnTo>
                <a:lnTo>
                  <a:pt x="9967987" y="3146524"/>
                </a:lnTo>
                <a:close/>
                <a:moveTo>
                  <a:pt x="6470042" y="3132125"/>
                </a:moveTo>
                <a:cubicBezTo>
                  <a:pt x="6511640" y="3143858"/>
                  <a:pt x="6541504" y="3158790"/>
                  <a:pt x="6559637" y="3176922"/>
                </a:cubicBezTo>
                <a:lnTo>
                  <a:pt x="6566036" y="3176922"/>
                </a:lnTo>
                <a:lnTo>
                  <a:pt x="6610834" y="3164123"/>
                </a:lnTo>
                <a:lnTo>
                  <a:pt x="6630032" y="3189722"/>
                </a:lnTo>
                <a:cubicBezTo>
                  <a:pt x="6617233" y="3217453"/>
                  <a:pt x="6595901" y="3236652"/>
                  <a:pt x="6566036" y="3247318"/>
                </a:cubicBezTo>
                <a:lnTo>
                  <a:pt x="6578836" y="3266517"/>
                </a:lnTo>
                <a:lnTo>
                  <a:pt x="6578836" y="3272917"/>
                </a:lnTo>
                <a:lnTo>
                  <a:pt x="6540438" y="3324114"/>
                </a:lnTo>
                <a:lnTo>
                  <a:pt x="6540438" y="3330513"/>
                </a:lnTo>
                <a:cubicBezTo>
                  <a:pt x="6566036" y="3339046"/>
                  <a:pt x="6578836" y="3353978"/>
                  <a:pt x="6578836" y="3375310"/>
                </a:cubicBezTo>
                <a:lnTo>
                  <a:pt x="6623633" y="3368911"/>
                </a:lnTo>
                <a:lnTo>
                  <a:pt x="6623633" y="3375310"/>
                </a:lnTo>
                <a:lnTo>
                  <a:pt x="6585235" y="3413708"/>
                </a:lnTo>
                <a:lnTo>
                  <a:pt x="6585235" y="3439306"/>
                </a:lnTo>
                <a:cubicBezTo>
                  <a:pt x="6649231" y="3451039"/>
                  <a:pt x="6681229" y="3461705"/>
                  <a:pt x="6681229" y="3471305"/>
                </a:cubicBezTo>
                <a:lnTo>
                  <a:pt x="6668430" y="3484104"/>
                </a:lnTo>
                <a:lnTo>
                  <a:pt x="6566036" y="3464905"/>
                </a:lnTo>
                <a:lnTo>
                  <a:pt x="6566036" y="3471305"/>
                </a:lnTo>
                <a:cubicBezTo>
                  <a:pt x="6563903" y="3486237"/>
                  <a:pt x="6534038" y="3513968"/>
                  <a:pt x="6476442" y="3554499"/>
                </a:cubicBezTo>
                <a:lnTo>
                  <a:pt x="6444444" y="3554499"/>
                </a:lnTo>
                <a:cubicBezTo>
                  <a:pt x="6422045" y="3554499"/>
                  <a:pt x="6407113" y="3545967"/>
                  <a:pt x="6399647" y="3528901"/>
                </a:cubicBezTo>
                <a:lnTo>
                  <a:pt x="6399647" y="3516102"/>
                </a:lnTo>
                <a:lnTo>
                  <a:pt x="6412446" y="3503303"/>
                </a:lnTo>
                <a:lnTo>
                  <a:pt x="6438044" y="3522501"/>
                </a:lnTo>
                <a:lnTo>
                  <a:pt x="6457243" y="3522501"/>
                </a:lnTo>
                <a:cubicBezTo>
                  <a:pt x="6512706" y="3504369"/>
                  <a:pt x="6540438" y="3487304"/>
                  <a:pt x="6540438" y="3471305"/>
                </a:cubicBezTo>
                <a:lnTo>
                  <a:pt x="6540438" y="3458505"/>
                </a:lnTo>
                <a:lnTo>
                  <a:pt x="6527639" y="3458505"/>
                </a:lnTo>
                <a:cubicBezTo>
                  <a:pt x="6512706" y="3458505"/>
                  <a:pt x="6491374" y="3473438"/>
                  <a:pt x="6463643" y="3503303"/>
                </a:cubicBezTo>
                <a:lnTo>
                  <a:pt x="6457243" y="3509702"/>
                </a:lnTo>
                <a:lnTo>
                  <a:pt x="6450843" y="3509702"/>
                </a:lnTo>
                <a:lnTo>
                  <a:pt x="6444444" y="3503303"/>
                </a:lnTo>
                <a:lnTo>
                  <a:pt x="6444444" y="3484104"/>
                </a:lnTo>
                <a:lnTo>
                  <a:pt x="6482841" y="3439306"/>
                </a:lnTo>
                <a:lnTo>
                  <a:pt x="6476442" y="3439306"/>
                </a:lnTo>
                <a:cubicBezTo>
                  <a:pt x="6476442" y="3446773"/>
                  <a:pt x="6461509" y="3459572"/>
                  <a:pt x="6431645" y="3477704"/>
                </a:cubicBezTo>
                <a:lnTo>
                  <a:pt x="6425245" y="3477704"/>
                </a:lnTo>
                <a:lnTo>
                  <a:pt x="6425245" y="3458505"/>
                </a:lnTo>
                <a:lnTo>
                  <a:pt x="6470042" y="3407308"/>
                </a:lnTo>
                <a:cubicBezTo>
                  <a:pt x="6452977" y="3407308"/>
                  <a:pt x="6444444" y="3403042"/>
                  <a:pt x="6444444" y="3394509"/>
                </a:cubicBezTo>
                <a:lnTo>
                  <a:pt x="6444444" y="3368911"/>
                </a:lnTo>
                <a:cubicBezTo>
                  <a:pt x="6444444" y="3358245"/>
                  <a:pt x="6459376" y="3347579"/>
                  <a:pt x="6489241" y="3336913"/>
                </a:cubicBezTo>
                <a:lnTo>
                  <a:pt x="6489241" y="3330513"/>
                </a:lnTo>
                <a:lnTo>
                  <a:pt x="6470042" y="3330513"/>
                </a:lnTo>
                <a:lnTo>
                  <a:pt x="6470042" y="3298515"/>
                </a:lnTo>
                <a:cubicBezTo>
                  <a:pt x="6529772" y="3250518"/>
                  <a:pt x="6559637" y="3222787"/>
                  <a:pt x="6559637" y="3215320"/>
                </a:cubicBezTo>
                <a:cubicBezTo>
                  <a:pt x="6474309" y="3260117"/>
                  <a:pt x="6431645" y="3298515"/>
                  <a:pt x="6431645" y="3330513"/>
                </a:cubicBezTo>
                <a:cubicBezTo>
                  <a:pt x="6431645" y="3358245"/>
                  <a:pt x="6420979" y="3377444"/>
                  <a:pt x="6399647" y="3388110"/>
                </a:cubicBezTo>
                <a:lnTo>
                  <a:pt x="6380448" y="3388110"/>
                </a:lnTo>
                <a:lnTo>
                  <a:pt x="6367648" y="3362511"/>
                </a:lnTo>
                <a:lnTo>
                  <a:pt x="6367648" y="3330513"/>
                </a:lnTo>
                <a:cubicBezTo>
                  <a:pt x="6395380" y="3271850"/>
                  <a:pt x="6418845" y="3233452"/>
                  <a:pt x="6438044" y="3215320"/>
                </a:cubicBezTo>
                <a:lnTo>
                  <a:pt x="6450843" y="3215320"/>
                </a:lnTo>
                <a:lnTo>
                  <a:pt x="6450843" y="3240919"/>
                </a:lnTo>
                <a:lnTo>
                  <a:pt x="6463643" y="3240919"/>
                </a:lnTo>
                <a:lnTo>
                  <a:pt x="6508440" y="3215320"/>
                </a:lnTo>
                <a:lnTo>
                  <a:pt x="6508440" y="3202521"/>
                </a:lnTo>
                <a:lnTo>
                  <a:pt x="6450843" y="3144924"/>
                </a:lnTo>
                <a:close/>
                <a:moveTo>
                  <a:pt x="1176338" y="3124126"/>
                </a:moveTo>
                <a:lnTo>
                  <a:pt x="1182738" y="3124126"/>
                </a:lnTo>
                <a:lnTo>
                  <a:pt x="1214736" y="3156124"/>
                </a:lnTo>
                <a:lnTo>
                  <a:pt x="1195537" y="3239319"/>
                </a:lnTo>
                <a:lnTo>
                  <a:pt x="1195537" y="3245718"/>
                </a:lnTo>
                <a:cubicBezTo>
                  <a:pt x="1212602" y="3237186"/>
                  <a:pt x="1246734" y="3230786"/>
                  <a:pt x="1297931" y="3226519"/>
                </a:cubicBezTo>
                <a:cubicBezTo>
                  <a:pt x="1317130" y="3235052"/>
                  <a:pt x="1327795" y="3243585"/>
                  <a:pt x="1329929" y="3252118"/>
                </a:cubicBezTo>
                <a:lnTo>
                  <a:pt x="1329929" y="3258518"/>
                </a:lnTo>
                <a:lnTo>
                  <a:pt x="1265933" y="3328913"/>
                </a:lnTo>
                <a:cubicBezTo>
                  <a:pt x="1265933" y="3367311"/>
                  <a:pt x="1248868" y="3386510"/>
                  <a:pt x="1214736" y="3386510"/>
                </a:cubicBezTo>
                <a:cubicBezTo>
                  <a:pt x="1197671" y="3386510"/>
                  <a:pt x="1189137" y="3390776"/>
                  <a:pt x="1189137" y="3399309"/>
                </a:cubicBezTo>
                <a:lnTo>
                  <a:pt x="1189137" y="3444106"/>
                </a:lnTo>
                <a:lnTo>
                  <a:pt x="1195537" y="3546500"/>
                </a:lnTo>
                <a:cubicBezTo>
                  <a:pt x="1187004" y="3565699"/>
                  <a:pt x="1178472" y="3576365"/>
                  <a:pt x="1169939" y="3578498"/>
                </a:cubicBezTo>
                <a:cubicBezTo>
                  <a:pt x="1157139" y="3574232"/>
                  <a:pt x="1150740" y="3561432"/>
                  <a:pt x="1150740" y="3540100"/>
                </a:cubicBezTo>
                <a:lnTo>
                  <a:pt x="1150740" y="3533701"/>
                </a:lnTo>
                <a:lnTo>
                  <a:pt x="1157139" y="3392909"/>
                </a:lnTo>
                <a:cubicBezTo>
                  <a:pt x="1127275" y="3392909"/>
                  <a:pt x="1112342" y="3384376"/>
                  <a:pt x="1112342" y="3367311"/>
                </a:cubicBezTo>
                <a:cubicBezTo>
                  <a:pt x="1112342" y="3352378"/>
                  <a:pt x="1129407" y="3339579"/>
                  <a:pt x="1163539" y="3328913"/>
                </a:cubicBezTo>
                <a:lnTo>
                  <a:pt x="1163539" y="3290516"/>
                </a:lnTo>
                <a:cubicBezTo>
                  <a:pt x="1139007" y="3290516"/>
                  <a:pt x="1121942" y="3281983"/>
                  <a:pt x="1112342" y="3264917"/>
                </a:cubicBezTo>
                <a:lnTo>
                  <a:pt x="1112342" y="3258518"/>
                </a:lnTo>
                <a:lnTo>
                  <a:pt x="1137941" y="3258518"/>
                </a:lnTo>
                <a:cubicBezTo>
                  <a:pt x="1159273" y="3258518"/>
                  <a:pt x="1169939" y="3254251"/>
                  <a:pt x="1169939" y="3245718"/>
                </a:cubicBezTo>
                <a:lnTo>
                  <a:pt x="1176338" y="3156124"/>
                </a:lnTo>
                <a:lnTo>
                  <a:pt x="1169939" y="3130525"/>
                </a:lnTo>
                <a:close/>
                <a:moveTo>
                  <a:pt x="7548786" y="3119326"/>
                </a:moveTo>
                <a:cubicBezTo>
                  <a:pt x="7565851" y="3135325"/>
                  <a:pt x="7574384" y="3163057"/>
                  <a:pt x="7574384" y="3202521"/>
                </a:cubicBezTo>
                <a:lnTo>
                  <a:pt x="7574384" y="3234519"/>
                </a:lnTo>
                <a:lnTo>
                  <a:pt x="7638380" y="3228119"/>
                </a:lnTo>
                <a:lnTo>
                  <a:pt x="7644780" y="3234519"/>
                </a:lnTo>
                <a:lnTo>
                  <a:pt x="7644780" y="3240919"/>
                </a:lnTo>
                <a:cubicBezTo>
                  <a:pt x="7634114" y="3259051"/>
                  <a:pt x="7608515" y="3280383"/>
                  <a:pt x="7567984" y="3304915"/>
                </a:cubicBezTo>
                <a:lnTo>
                  <a:pt x="7567984" y="3311314"/>
                </a:lnTo>
                <a:lnTo>
                  <a:pt x="7625581" y="3311314"/>
                </a:lnTo>
                <a:lnTo>
                  <a:pt x="7625581" y="3317714"/>
                </a:lnTo>
                <a:lnTo>
                  <a:pt x="7567984" y="3368911"/>
                </a:lnTo>
                <a:lnTo>
                  <a:pt x="7567984" y="3381710"/>
                </a:lnTo>
                <a:lnTo>
                  <a:pt x="7599982" y="3375310"/>
                </a:lnTo>
                <a:lnTo>
                  <a:pt x="7644780" y="3375310"/>
                </a:lnTo>
                <a:cubicBezTo>
                  <a:pt x="7678911" y="3375310"/>
                  <a:pt x="7704510" y="3388110"/>
                  <a:pt x="7721575" y="3413708"/>
                </a:cubicBezTo>
                <a:lnTo>
                  <a:pt x="7721575" y="3432907"/>
                </a:lnTo>
                <a:cubicBezTo>
                  <a:pt x="7687444" y="3496903"/>
                  <a:pt x="7646913" y="3528901"/>
                  <a:pt x="7599982" y="3528901"/>
                </a:cubicBezTo>
                <a:lnTo>
                  <a:pt x="7580784" y="3528901"/>
                </a:lnTo>
                <a:lnTo>
                  <a:pt x="7561585" y="3516102"/>
                </a:lnTo>
                <a:lnTo>
                  <a:pt x="7555185" y="3516102"/>
                </a:lnTo>
                <a:lnTo>
                  <a:pt x="7555185" y="3535301"/>
                </a:lnTo>
                <a:cubicBezTo>
                  <a:pt x="7555185" y="3565165"/>
                  <a:pt x="7542386" y="3580098"/>
                  <a:pt x="7516788" y="3580098"/>
                </a:cubicBezTo>
                <a:lnTo>
                  <a:pt x="7510388" y="3573698"/>
                </a:lnTo>
                <a:lnTo>
                  <a:pt x="7510388" y="3426507"/>
                </a:lnTo>
                <a:lnTo>
                  <a:pt x="7465591" y="3439306"/>
                </a:lnTo>
                <a:lnTo>
                  <a:pt x="7459191" y="3432907"/>
                </a:lnTo>
                <a:lnTo>
                  <a:pt x="7459191" y="3426507"/>
                </a:lnTo>
                <a:cubicBezTo>
                  <a:pt x="7459191" y="3411575"/>
                  <a:pt x="7476257" y="3398776"/>
                  <a:pt x="7510388" y="3388110"/>
                </a:cubicBezTo>
                <a:lnTo>
                  <a:pt x="7510388" y="3375310"/>
                </a:lnTo>
                <a:lnTo>
                  <a:pt x="7503988" y="3375310"/>
                </a:lnTo>
                <a:lnTo>
                  <a:pt x="7471990" y="3381710"/>
                </a:lnTo>
                <a:lnTo>
                  <a:pt x="7465591" y="3375310"/>
                </a:lnTo>
                <a:lnTo>
                  <a:pt x="7465591" y="3368911"/>
                </a:lnTo>
                <a:cubicBezTo>
                  <a:pt x="7503988" y="3339046"/>
                  <a:pt x="7523187" y="3315581"/>
                  <a:pt x="7523187" y="3298515"/>
                </a:cubicBezTo>
                <a:cubicBezTo>
                  <a:pt x="7489056" y="3289982"/>
                  <a:pt x="7471990" y="3281450"/>
                  <a:pt x="7471990" y="3272917"/>
                </a:cubicBezTo>
                <a:lnTo>
                  <a:pt x="7471990" y="3266517"/>
                </a:lnTo>
                <a:lnTo>
                  <a:pt x="7497589" y="3260117"/>
                </a:lnTo>
                <a:lnTo>
                  <a:pt x="7523187" y="3266517"/>
                </a:lnTo>
                <a:lnTo>
                  <a:pt x="7535986" y="3247318"/>
                </a:lnTo>
                <a:lnTo>
                  <a:pt x="7529587" y="3240919"/>
                </a:lnTo>
                <a:lnTo>
                  <a:pt x="7535986" y="3176922"/>
                </a:lnTo>
                <a:lnTo>
                  <a:pt x="7535986" y="3132125"/>
                </a:lnTo>
                <a:close/>
                <a:moveTo>
                  <a:pt x="8550733" y="3113075"/>
                </a:moveTo>
                <a:lnTo>
                  <a:pt x="8563533" y="3113075"/>
                </a:lnTo>
                <a:lnTo>
                  <a:pt x="8557133" y="3145073"/>
                </a:lnTo>
                <a:lnTo>
                  <a:pt x="8563533" y="3145073"/>
                </a:lnTo>
                <a:cubicBezTo>
                  <a:pt x="8593397" y="3148273"/>
                  <a:pt x="8608330" y="3156806"/>
                  <a:pt x="8608330" y="3170672"/>
                </a:cubicBezTo>
                <a:lnTo>
                  <a:pt x="8608330" y="3177071"/>
                </a:lnTo>
                <a:lnTo>
                  <a:pt x="8589131" y="3196270"/>
                </a:lnTo>
                <a:lnTo>
                  <a:pt x="8537935" y="3196270"/>
                </a:lnTo>
                <a:cubicBezTo>
                  <a:pt x="8537935" y="3208003"/>
                  <a:pt x="8531535" y="3220802"/>
                  <a:pt x="8518735" y="3234668"/>
                </a:cubicBezTo>
                <a:lnTo>
                  <a:pt x="8531535" y="3266666"/>
                </a:lnTo>
                <a:lnTo>
                  <a:pt x="8563533" y="3241067"/>
                </a:lnTo>
                <a:cubicBezTo>
                  <a:pt x="8570999" y="3241067"/>
                  <a:pt x="8577399" y="3251734"/>
                  <a:pt x="8582732" y="3273065"/>
                </a:cubicBezTo>
                <a:cubicBezTo>
                  <a:pt x="8595531" y="3273065"/>
                  <a:pt x="8601931" y="3277332"/>
                  <a:pt x="8601931" y="3285865"/>
                </a:cubicBezTo>
                <a:lnTo>
                  <a:pt x="8525135" y="3362660"/>
                </a:lnTo>
                <a:lnTo>
                  <a:pt x="8518735" y="3362660"/>
                </a:lnTo>
                <a:lnTo>
                  <a:pt x="8518735" y="3369060"/>
                </a:lnTo>
                <a:lnTo>
                  <a:pt x="8589131" y="3369060"/>
                </a:lnTo>
                <a:lnTo>
                  <a:pt x="8601931" y="3381859"/>
                </a:lnTo>
                <a:cubicBezTo>
                  <a:pt x="8592331" y="3484253"/>
                  <a:pt x="8570999" y="3535449"/>
                  <a:pt x="8537935" y="3535449"/>
                </a:cubicBezTo>
                <a:lnTo>
                  <a:pt x="8461139" y="3522650"/>
                </a:lnTo>
                <a:lnTo>
                  <a:pt x="8441940" y="3529050"/>
                </a:lnTo>
                <a:cubicBezTo>
                  <a:pt x="8433407" y="3519450"/>
                  <a:pt x="8427008" y="3495985"/>
                  <a:pt x="8422741" y="3458654"/>
                </a:cubicBezTo>
                <a:lnTo>
                  <a:pt x="8365145" y="3484253"/>
                </a:lnTo>
                <a:lnTo>
                  <a:pt x="8358745" y="3477853"/>
                </a:lnTo>
                <a:lnTo>
                  <a:pt x="8358745" y="3471453"/>
                </a:lnTo>
                <a:lnTo>
                  <a:pt x="8448340" y="3369060"/>
                </a:lnTo>
                <a:lnTo>
                  <a:pt x="8448340" y="3362660"/>
                </a:lnTo>
                <a:lnTo>
                  <a:pt x="8358745" y="3420256"/>
                </a:lnTo>
                <a:lnTo>
                  <a:pt x="8352346" y="3420256"/>
                </a:lnTo>
                <a:lnTo>
                  <a:pt x="8339547" y="3407457"/>
                </a:lnTo>
                <a:lnTo>
                  <a:pt x="8339547" y="3381859"/>
                </a:lnTo>
                <a:lnTo>
                  <a:pt x="8435541" y="3337062"/>
                </a:lnTo>
                <a:lnTo>
                  <a:pt x="8448340" y="3317863"/>
                </a:lnTo>
                <a:cubicBezTo>
                  <a:pt x="8435541" y="3317863"/>
                  <a:pt x="8429141" y="3313596"/>
                  <a:pt x="8429141" y="3305064"/>
                </a:cubicBezTo>
                <a:lnTo>
                  <a:pt x="8429141" y="3292264"/>
                </a:lnTo>
                <a:cubicBezTo>
                  <a:pt x="8437674" y="3275199"/>
                  <a:pt x="8448340" y="3266666"/>
                  <a:pt x="8461139" y="3266666"/>
                </a:cubicBezTo>
                <a:lnTo>
                  <a:pt x="8461139" y="3241067"/>
                </a:lnTo>
                <a:cubicBezTo>
                  <a:pt x="8439807" y="3241067"/>
                  <a:pt x="8429141" y="3234668"/>
                  <a:pt x="8429141" y="3221869"/>
                </a:cubicBezTo>
                <a:lnTo>
                  <a:pt x="8390743" y="3228268"/>
                </a:lnTo>
                <a:cubicBezTo>
                  <a:pt x="8373678" y="3221869"/>
                  <a:pt x="8365145" y="3215469"/>
                  <a:pt x="8365145" y="3209069"/>
                </a:cubicBezTo>
                <a:lnTo>
                  <a:pt x="8365145" y="3202670"/>
                </a:lnTo>
                <a:cubicBezTo>
                  <a:pt x="8365145" y="3192004"/>
                  <a:pt x="8386477" y="3185604"/>
                  <a:pt x="8429141" y="3183471"/>
                </a:cubicBezTo>
                <a:cubicBezTo>
                  <a:pt x="8437674" y="3149340"/>
                  <a:pt x="8446207" y="3132274"/>
                  <a:pt x="8454739" y="3132274"/>
                </a:cubicBezTo>
                <a:lnTo>
                  <a:pt x="8461139" y="3132274"/>
                </a:lnTo>
                <a:lnTo>
                  <a:pt x="8461139" y="3164272"/>
                </a:lnTo>
                <a:cubicBezTo>
                  <a:pt x="8508070" y="3162139"/>
                  <a:pt x="8531535" y="3157872"/>
                  <a:pt x="8531535" y="3151473"/>
                </a:cubicBezTo>
                <a:close/>
                <a:moveTo>
                  <a:pt x="9044434" y="3039256"/>
                </a:moveTo>
                <a:lnTo>
                  <a:pt x="9057233" y="3039256"/>
                </a:lnTo>
                <a:lnTo>
                  <a:pt x="9057233" y="3052056"/>
                </a:lnTo>
                <a:lnTo>
                  <a:pt x="9044434" y="3064855"/>
                </a:lnTo>
                <a:lnTo>
                  <a:pt x="9031635" y="3052056"/>
                </a:lnTo>
                <a:close/>
                <a:moveTo>
                  <a:pt x="6152331" y="3010830"/>
                </a:moveTo>
                <a:cubicBezTo>
                  <a:pt x="6173663" y="3017230"/>
                  <a:pt x="6184329" y="3032162"/>
                  <a:pt x="6184329" y="3055628"/>
                </a:cubicBezTo>
                <a:cubicBezTo>
                  <a:pt x="6181130" y="3076960"/>
                  <a:pt x="6174730" y="3087626"/>
                  <a:pt x="6165131" y="3087626"/>
                </a:cubicBezTo>
                <a:lnTo>
                  <a:pt x="6133133" y="3081226"/>
                </a:lnTo>
                <a:lnTo>
                  <a:pt x="6133133" y="3062027"/>
                </a:lnTo>
                <a:cubicBezTo>
                  <a:pt x="6133133" y="3030029"/>
                  <a:pt x="6139532" y="3012964"/>
                  <a:pt x="6152331" y="3010830"/>
                </a:cubicBezTo>
                <a:close/>
                <a:moveTo>
                  <a:pt x="9605404" y="3003798"/>
                </a:moveTo>
                <a:lnTo>
                  <a:pt x="9611804" y="3003798"/>
                </a:lnTo>
                <a:cubicBezTo>
                  <a:pt x="9622470" y="3004865"/>
                  <a:pt x="9630469" y="3009131"/>
                  <a:pt x="9635802" y="3016597"/>
                </a:cubicBezTo>
                <a:cubicBezTo>
                  <a:pt x="9643269" y="3025130"/>
                  <a:pt x="9647002" y="3035263"/>
                  <a:pt x="9647002" y="3046996"/>
                </a:cubicBezTo>
                <a:lnTo>
                  <a:pt x="9647002" y="3054995"/>
                </a:lnTo>
                <a:cubicBezTo>
                  <a:pt x="9645935" y="3076327"/>
                  <a:pt x="9639002" y="3094993"/>
                  <a:pt x="9626203" y="3110992"/>
                </a:cubicBezTo>
                <a:cubicBezTo>
                  <a:pt x="9617670" y="3119525"/>
                  <a:pt x="9607537" y="3126457"/>
                  <a:pt x="9595805" y="3131790"/>
                </a:cubicBezTo>
                <a:lnTo>
                  <a:pt x="9592605" y="3126991"/>
                </a:lnTo>
                <a:cubicBezTo>
                  <a:pt x="9603271" y="3119525"/>
                  <a:pt x="9610204" y="3107259"/>
                  <a:pt x="9613404" y="3090193"/>
                </a:cubicBezTo>
                <a:lnTo>
                  <a:pt x="9613404" y="3085393"/>
                </a:lnTo>
                <a:cubicBezTo>
                  <a:pt x="9613404" y="3078994"/>
                  <a:pt x="9610204" y="3075261"/>
                  <a:pt x="9603804" y="3074194"/>
                </a:cubicBezTo>
                <a:cubicBezTo>
                  <a:pt x="9584605" y="3066728"/>
                  <a:pt x="9575006" y="3055528"/>
                  <a:pt x="9575006" y="3040596"/>
                </a:cubicBezTo>
                <a:lnTo>
                  <a:pt x="9575006" y="3034196"/>
                </a:lnTo>
                <a:cubicBezTo>
                  <a:pt x="9578206" y="3016064"/>
                  <a:pt x="9588338" y="3005931"/>
                  <a:pt x="9605404" y="3003798"/>
                </a:cubicBezTo>
                <a:close/>
                <a:moveTo>
                  <a:pt x="8884443" y="2981660"/>
                </a:moveTo>
                <a:cubicBezTo>
                  <a:pt x="8867378" y="2988060"/>
                  <a:pt x="8858845" y="2994459"/>
                  <a:pt x="8858845" y="3000859"/>
                </a:cubicBezTo>
                <a:lnTo>
                  <a:pt x="8871644" y="3000859"/>
                </a:lnTo>
                <a:lnTo>
                  <a:pt x="8903642" y="2988060"/>
                </a:lnTo>
                <a:lnTo>
                  <a:pt x="8903642" y="2981660"/>
                </a:lnTo>
                <a:close/>
                <a:moveTo>
                  <a:pt x="7395195" y="2978832"/>
                </a:moveTo>
                <a:lnTo>
                  <a:pt x="7388795" y="2998031"/>
                </a:lnTo>
                <a:lnTo>
                  <a:pt x="7401595" y="2998031"/>
                </a:lnTo>
                <a:lnTo>
                  <a:pt x="7401595" y="2978832"/>
                </a:lnTo>
                <a:close/>
                <a:moveTo>
                  <a:pt x="6562837" y="2966033"/>
                </a:moveTo>
                <a:lnTo>
                  <a:pt x="6569236" y="2966033"/>
                </a:lnTo>
                <a:cubicBezTo>
                  <a:pt x="6625766" y="3000164"/>
                  <a:pt x="6681229" y="3027896"/>
                  <a:pt x="6735626" y="3049228"/>
                </a:cubicBezTo>
                <a:lnTo>
                  <a:pt x="6748425" y="3068427"/>
                </a:lnTo>
                <a:cubicBezTo>
                  <a:pt x="6737759" y="3086559"/>
                  <a:pt x="6722827" y="3099358"/>
                  <a:pt x="6703628" y="3106824"/>
                </a:cubicBezTo>
                <a:cubicBezTo>
                  <a:pt x="6609767" y="3080159"/>
                  <a:pt x="6562837" y="3033229"/>
                  <a:pt x="6562837" y="2966033"/>
                </a:cubicBezTo>
                <a:close/>
                <a:moveTo>
                  <a:pt x="4058841" y="2966033"/>
                </a:moveTo>
                <a:lnTo>
                  <a:pt x="4046041" y="2978832"/>
                </a:lnTo>
                <a:lnTo>
                  <a:pt x="4046041" y="2991631"/>
                </a:lnTo>
                <a:lnTo>
                  <a:pt x="4065240" y="2985232"/>
                </a:lnTo>
                <a:lnTo>
                  <a:pt x="4065240" y="2966033"/>
                </a:lnTo>
                <a:close/>
                <a:moveTo>
                  <a:pt x="829754" y="2966033"/>
                </a:moveTo>
                <a:lnTo>
                  <a:pt x="848953" y="2972433"/>
                </a:lnTo>
                <a:lnTo>
                  <a:pt x="848953" y="2985232"/>
                </a:lnTo>
                <a:cubicBezTo>
                  <a:pt x="848953" y="2993765"/>
                  <a:pt x="829754" y="3002297"/>
                  <a:pt x="791356" y="3010830"/>
                </a:cubicBezTo>
                <a:lnTo>
                  <a:pt x="791356" y="3017230"/>
                </a:lnTo>
                <a:cubicBezTo>
                  <a:pt x="791356" y="3023630"/>
                  <a:pt x="806289" y="3034295"/>
                  <a:pt x="836154" y="3049228"/>
                </a:cubicBezTo>
                <a:lnTo>
                  <a:pt x="836154" y="3055628"/>
                </a:lnTo>
                <a:cubicBezTo>
                  <a:pt x="800956" y="3089759"/>
                  <a:pt x="756159" y="3106824"/>
                  <a:pt x="701762" y="3106824"/>
                </a:cubicBezTo>
                <a:lnTo>
                  <a:pt x="695363" y="3106824"/>
                </a:lnTo>
                <a:cubicBezTo>
                  <a:pt x="668698" y="3106824"/>
                  <a:pt x="628167" y="3091892"/>
                  <a:pt x="573770" y="3062027"/>
                </a:cubicBezTo>
                <a:lnTo>
                  <a:pt x="560971" y="3062027"/>
                </a:lnTo>
                <a:lnTo>
                  <a:pt x="509774" y="3074826"/>
                </a:lnTo>
                <a:lnTo>
                  <a:pt x="503375" y="3068427"/>
                </a:lnTo>
                <a:lnTo>
                  <a:pt x="503375" y="3042828"/>
                </a:lnTo>
                <a:cubicBezTo>
                  <a:pt x="549238" y="3008697"/>
                  <a:pt x="579104" y="2991631"/>
                  <a:pt x="592969" y="2991631"/>
                </a:cubicBezTo>
                <a:lnTo>
                  <a:pt x="612168" y="2991631"/>
                </a:lnTo>
                <a:lnTo>
                  <a:pt x="612168" y="2998031"/>
                </a:lnTo>
                <a:lnTo>
                  <a:pt x="580169" y="3036429"/>
                </a:lnTo>
                <a:lnTo>
                  <a:pt x="580169" y="3042828"/>
                </a:lnTo>
                <a:lnTo>
                  <a:pt x="682564" y="3074826"/>
                </a:lnTo>
                <a:lnTo>
                  <a:pt x="733761" y="3074826"/>
                </a:lnTo>
                <a:lnTo>
                  <a:pt x="784957" y="3062027"/>
                </a:lnTo>
                <a:lnTo>
                  <a:pt x="784957" y="3049228"/>
                </a:lnTo>
                <a:lnTo>
                  <a:pt x="752958" y="3017230"/>
                </a:lnTo>
                <a:lnTo>
                  <a:pt x="752958" y="3010830"/>
                </a:lnTo>
                <a:cubicBezTo>
                  <a:pt x="778558" y="3010830"/>
                  <a:pt x="791356" y="3006564"/>
                  <a:pt x="791356" y="2998031"/>
                </a:cubicBezTo>
                <a:lnTo>
                  <a:pt x="772157" y="2998031"/>
                </a:lnTo>
                <a:lnTo>
                  <a:pt x="650566" y="3030029"/>
                </a:lnTo>
                <a:lnTo>
                  <a:pt x="637766" y="3017230"/>
                </a:lnTo>
                <a:lnTo>
                  <a:pt x="637766" y="3010830"/>
                </a:lnTo>
                <a:cubicBezTo>
                  <a:pt x="692163" y="2980966"/>
                  <a:pt x="756159" y="2966033"/>
                  <a:pt x="829754" y="2966033"/>
                </a:cubicBezTo>
                <a:close/>
                <a:moveTo>
                  <a:pt x="5511366" y="2959633"/>
                </a:moveTo>
                <a:lnTo>
                  <a:pt x="5511366" y="3004431"/>
                </a:lnTo>
                <a:lnTo>
                  <a:pt x="5517765" y="3004431"/>
                </a:lnTo>
                <a:lnTo>
                  <a:pt x="5517765" y="2959633"/>
                </a:lnTo>
                <a:close/>
                <a:moveTo>
                  <a:pt x="5025591" y="2959633"/>
                </a:moveTo>
                <a:lnTo>
                  <a:pt x="5025591" y="3004431"/>
                </a:lnTo>
                <a:lnTo>
                  <a:pt x="5031990" y="3004431"/>
                </a:lnTo>
                <a:lnTo>
                  <a:pt x="5031990" y="2959633"/>
                </a:lnTo>
                <a:close/>
                <a:moveTo>
                  <a:pt x="4539816" y="2959633"/>
                </a:moveTo>
                <a:lnTo>
                  <a:pt x="4539816" y="3004431"/>
                </a:lnTo>
                <a:lnTo>
                  <a:pt x="4546215" y="3004431"/>
                </a:lnTo>
                <a:lnTo>
                  <a:pt x="4546215" y="2959633"/>
                </a:lnTo>
                <a:close/>
                <a:moveTo>
                  <a:pt x="2186211" y="2959633"/>
                </a:moveTo>
                <a:lnTo>
                  <a:pt x="2192611" y="2959633"/>
                </a:lnTo>
                <a:lnTo>
                  <a:pt x="2192611" y="2972433"/>
                </a:lnTo>
                <a:lnTo>
                  <a:pt x="2173413" y="3017230"/>
                </a:lnTo>
                <a:lnTo>
                  <a:pt x="2179812" y="3023630"/>
                </a:lnTo>
                <a:lnTo>
                  <a:pt x="2186211" y="3023630"/>
                </a:lnTo>
                <a:cubicBezTo>
                  <a:pt x="2188345" y="3006564"/>
                  <a:pt x="2194744" y="2998031"/>
                  <a:pt x="2205410" y="2998031"/>
                </a:cubicBezTo>
                <a:lnTo>
                  <a:pt x="2205410" y="3017230"/>
                </a:lnTo>
                <a:lnTo>
                  <a:pt x="2192611" y="3036429"/>
                </a:lnTo>
                <a:cubicBezTo>
                  <a:pt x="2229942" y="3053494"/>
                  <a:pt x="2272606" y="3066293"/>
                  <a:pt x="2320603" y="3074826"/>
                </a:cubicBezTo>
                <a:lnTo>
                  <a:pt x="2333403" y="3094025"/>
                </a:lnTo>
                <a:cubicBezTo>
                  <a:pt x="2333403" y="3100425"/>
                  <a:pt x="2324870" y="3106824"/>
                  <a:pt x="2307804" y="3113224"/>
                </a:cubicBezTo>
                <a:cubicBezTo>
                  <a:pt x="2192611" y="3101491"/>
                  <a:pt x="2135015" y="3060961"/>
                  <a:pt x="2135015" y="2991631"/>
                </a:cubicBezTo>
                <a:lnTo>
                  <a:pt x="2141414" y="2991631"/>
                </a:lnTo>
                <a:lnTo>
                  <a:pt x="2160613" y="2998031"/>
                </a:lnTo>
                <a:lnTo>
                  <a:pt x="2160613" y="2991631"/>
                </a:lnTo>
                <a:close/>
                <a:moveTo>
                  <a:pt x="7119007" y="2950108"/>
                </a:moveTo>
                <a:cubicBezTo>
                  <a:pt x="7180870" y="2963974"/>
                  <a:pt x="7211801" y="2990639"/>
                  <a:pt x="7211801" y="3030104"/>
                </a:cubicBezTo>
                <a:lnTo>
                  <a:pt x="7211801" y="3052502"/>
                </a:lnTo>
                <a:lnTo>
                  <a:pt x="7192603" y="3074901"/>
                </a:lnTo>
                <a:lnTo>
                  <a:pt x="7171804" y="3074901"/>
                </a:lnTo>
                <a:cubicBezTo>
                  <a:pt x="7162205" y="3074901"/>
                  <a:pt x="7155805" y="3057835"/>
                  <a:pt x="7152605" y="3023704"/>
                </a:cubicBezTo>
                <a:lnTo>
                  <a:pt x="7119007" y="2964508"/>
                </a:lnTo>
                <a:close/>
                <a:moveTo>
                  <a:pt x="5626559" y="2946834"/>
                </a:moveTo>
                <a:lnTo>
                  <a:pt x="5645758" y="2946834"/>
                </a:lnTo>
                <a:lnTo>
                  <a:pt x="5671356" y="2972433"/>
                </a:lnTo>
                <a:lnTo>
                  <a:pt x="5671356" y="2985232"/>
                </a:lnTo>
                <a:lnTo>
                  <a:pt x="5645758" y="3010830"/>
                </a:lnTo>
                <a:lnTo>
                  <a:pt x="5620159" y="3004431"/>
                </a:lnTo>
                <a:lnTo>
                  <a:pt x="5626559" y="2972433"/>
                </a:lnTo>
                <a:lnTo>
                  <a:pt x="5620159" y="2953234"/>
                </a:lnTo>
                <a:close/>
                <a:moveTo>
                  <a:pt x="5140784" y="2946834"/>
                </a:moveTo>
                <a:lnTo>
                  <a:pt x="5159983" y="2946834"/>
                </a:lnTo>
                <a:lnTo>
                  <a:pt x="5185581" y="2972433"/>
                </a:lnTo>
                <a:lnTo>
                  <a:pt x="5185581" y="2985232"/>
                </a:lnTo>
                <a:lnTo>
                  <a:pt x="5159983" y="3010830"/>
                </a:lnTo>
                <a:lnTo>
                  <a:pt x="5134384" y="3004431"/>
                </a:lnTo>
                <a:lnTo>
                  <a:pt x="5140784" y="2972433"/>
                </a:lnTo>
                <a:lnTo>
                  <a:pt x="5134384" y="2953234"/>
                </a:lnTo>
                <a:close/>
                <a:moveTo>
                  <a:pt x="4655009" y="2946834"/>
                </a:moveTo>
                <a:lnTo>
                  <a:pt x="4674208" y="2946834"/>
                </a:lnTo>
                <a:lnTo>
                  <a:pt x="4699806" y="2972433"/>
                </a:lnTo>
                <a:lnTo>
                  <a:pt x="4699806" y="2985232"/>
                </a:lnTo>
                <a:lnTo>
                  <a:pt x="4674208" y="3010830"/>
                </a:lnTo>
                <a:lnTo>
                  <a:pt x="4648609" y="3004431"/>
                </a:lnTo>
                <a:lnTo>
                  <a:pt x="4655009" y="2972433"/>
                </a:lnTo>
                <a:lnTo>
                  <a:pt x="4648609" y="2953234"/>
                </a:lnTo>
                <a:close/>
                <a:moveTo>
                  <a:pt x="3969246" y="2940435"/>
                </a:moveTo>
                <a:lnTo>
                  <a:pt x="3982045" y="2940435"/>
                </a:lnTo>
                <a:cubicBezTo>
                  <a:pt x="3982045" y="2986298"/>
                  <a:pt x="3962846" y="3028963"/>
                  <a:pt x="3924449" y="3068427"/>
                </a:cubicBezTo>
                <a:lnTo>
                  <a:pt x="3918049" y="3068427"/>
                </a:lnTo>
                <a:lnTo>
                  <a:pt x="3918049" y="3062027"/>
                </a:lnTo>
                <a:cubicBezTo>
                  <a:pt x="3952180" y="3023630"/>
                  <a:pt x="3969246" y="2983099"/>
                  <a:pt x="3969246" y="2940435"/>
                </a:cubicBezTo>
                <a:close/>
                <a:moveTo>
                  <a:pt x="6043538" y="2934035"/>
                </a:moveTo>
                <a:cubicBezTo>
                  <a:pt x="6017940" y="2942568"/>
                  <a:pt x="6005140" y="2959633"/>
                  <a:pt x="6005140" y="2985232"/>
                </a:cubicBezTo>
                <a:lnTo>
                  <a:pt x="6011540" y="2985232"/>
                </a:lnTo>
                <a:lnTo>
                  <a:pt x="6049938" y="2946834"/>
                </a:lnTo>
                <a:lnTo>
                  <a:pt x="6049938" y="2934035"/>
                </a:lnTo>
                <a:close/>
                <a:moveTo>
                  <a:pt x="7940166" y="2911264"/>
                </a:moveTo>
                <a:lnTo>
                  <a:pt x="7922567" y="2927263"/>
                </a:lnTo>
                <a:lnTo>
                  <a:pt x="7928967" y="2927263"/>
                </a:lnTo>
                <a:lnTo>
                  <a:pt x="7940166" y="2916064"/>
                </a:lnTo>
                <a:close/>
                <a:moveTo>
                  <a:pt x="8406743" y="2873313"/>
                </a:moveTo>
                <a:lnTo>
                  <a:pt x="8381144" y="2898912"/>
                </a:lnTo>
                <a:lnTo>
                  <a:pt x="8381144" y="2911711"/>
                </a:lnTo>
                <a:lnTo>
                  <a:pt x="8387543" y="2911711"/>
                </a:lnTo>
                <a:cubicBezTo>
                  <a:pt x="8409942" y="2901045"/>
                  <a:pt x="8422741" y="2888246"/>
                  <a:pt x="8425941" y="2873313"/>
                </a:cubicBezTo>
                <a:close/>
                <a:moveTo>
                  <a:pt x="3763528" y="2858840"/>
                </a:moveTo>
                <a:cubicBezTo>
                  <a:pt x="3784860" y="2876972"/>
                  <a:pt x="3799793" y="2896171"/>
                  <a:pt x="3808326" y="2916436"/>
                </a:cubicBezTo>
                <a:cubicBezTo>
                  <a:pt x="3808326" y="2929235"/>
                  <a:pt x="3799793" y="2935635"/>
                  <a:pt x="3782727" y="2935635"/>
                </a:cubicBezTo>
                <a:lnTo>
                  <a:pt x="3737930" y="2929235"/>
                </a:lnTo>
                <a:lnTo>
                  <a:pt x="3693133" y="2935635"/>
                </a:lnTo>
                <a:lnTo>
                  <a:pt x="3693133" y="2922836"/>
                </a:lnTo>
                <a:lnTo>
                  <a:pt x="3718731" y="2916436"/>
                </a:lnTo>
                <a:lnTo>
                  <a:pt x="3718731" y="2910036"/>
                </a:lnTo>
                <a:lnTo>
                  <a:pt x="3667534" y="2910036"/>
                </a:lnTo>
                <a:cubicBezTo>
                  <a:pt x="3565142" y="2927102"/>
                  <a:pt x="3513945" y="2948434"/>
                  <a:pt x="3513945" y="2974033"/>
                </a:cubicBezTo>
                <a:lnTo>
                  <a:pt x="3507546" y="2980432"/>
                </a:lnTo>
                <a:lnTo>
                  <a:pt x="3488346" y="2980432"/>
                </a:lnTo>
                <a:cubicBezTo>
                  <a:pt x="3448882" y="2960167"/>
                  <a:pt x="3423283" y="2943101"/>
                  <a:pt x="3411551" y="2929235"/>
                </a:cubicBezTo>
                <a:cubicBezTo>
                  <a:pt x="3411551" y="2920702"/>
                  <a:pt x="3475548" y="2901504"/>
                  <a:pt x="3603538" y="2871639"/>
                </a:cubicBezTo>
                <a:close/>
                <a:moveTo>
                  <a:pt x="1727635" y="2854040"/>
                </a:moveTo>
                <a:lnTo>
                  <a:pt x="1727635" y="2892438"/>
                </a:lnTo>
                <a:cubicBezTo>
                  <a:pt x="1748967" y="2892438"/>
                  <a:pt x="1759632" y="2896704"/>
                  <a:pt x="1759632" y="2905237"/>
                </a:cubicBezTo>
                <a:lnTo>
                  <a:pt x="1759632" y="2911636"/>
                </a:lnTo>
                <a:lnTo>
                  <a:pt x="1740434" y="2937235"/>
                </a:lnTo>
                <a:lnTo>
                  <a:pt x="1746834" y="2943634"/>
                </a:lnTo>
                <a:lnTo>
                  <a:pt x="1746834" y="2962833"/>
                </a:lnTo>
                <a:lnTo>
                  <a:pt x="1721235" y="2994831"/>
                </a:lnTo>
                <a:lnTo>
                  <a:pt x="1721235" y="3058827"/>
                </a:lnTo>
                <a:lnTo>
                  <a:pt x="1772432" y="3071627"/>
                </a:lnTo>
                <a:lnTo>
                  <a:pt x="1791630" y="3065227"/>
                </a:lnTo>
                <a:lnTo>
                  <a:pt x="1759632" y="2854040"/>
                </a:lnTo>
                <a:close/>
                <a:moveTo>
                  <a:pt x="4161234" y="2838041"/>
                </a:moveTo>
                <a:lnTo>
                  <a:pt x="4180433" y="2838041"/>
                </a:lnTo>
                <a:lnTo>
                  <a:pt x="4193232" y="2850840"/>
                </a:lnTo>
                <a:lnTo>
                  <a:pt x="4193232" y="2895637"/>
                </a:lnTo>
                <a:cubicBezTo>
                  <a:pt x="4187900" y="2938301"/>
                  <a:pt x="4179366" y="2959633"/>
                  <a:pt x="4167634" y="2959633"/>
                </a:cubicBezTo>
                <a:lnTo>
                  <a:pt x="4161234" y="2953234"/>
                </a:lnTo>
                <a:lnTo>
                  <a:pt x="4161234" y="2902037"/>
                </a:lnTo>
                <a:lnTo>
                  <a:pt x="4148435" y="2902037"/>
                </a:lnTo>
                <a:lnTo>
                  <a:pt x="4148435" y="2895637"/>
                </a:lnTo>
                <a:lnTo>
                  <a:pt x="4161234" y="2870039"/>
                </a:lnTo>
                <a:lnTo>
                  <a:pt x="4154835" y="2844440"/>
                </a:lnTo>
                <a:close/>
                <a:moveTo>
                  <a:pt x="11043530" y="2836441"/>
                </a:moveTo>
                <a:lnTo>
                  <a:pt x="11006733" y="2842841"/>
                </a:lnTo>
                <a:lnTo>
                  <a:pt x="11013132" y="2858840"/>
                </a:lnTo>
                <a:lnTo>
                  <a:pt x="11019532" y="2858840"/>
                </a:lnTo>
                <a:lnTo>
                  <a:pt x="11043530" y="2847640"/>
                </a:lnTo>
                <a:close/>
                <a:moveTo>
                  <a:pt x="7510388" y="2831641"/>
                </a:moveTo>
                <a:lnTo>
                  <a:pt x="7523187" y="2831641"/>
                </a:lnTo>
                <a:cubicBezTo>
                  <a:pt x="7548786" y="2850840"/>
                  <a:pt x="7561585" y="2878572"/>
                  <a:pt x="7561585" y="2914836"/>
                </a:cubicBezTo>
                <a:lnTo>
                  <a:pt x="7548786" y="2927635"/>
                </a:lnTo>
                <a:cubicBezTo>
                  <a:pt x="7523187" y="2927635"/>
                  <a:pt x="7510388" y="2895637"/>
                  <a:pt x="7510388" y="2831641"/>
                </a:cubicBezTo>
                <a:close/>
                <a:moveTo>
                  <a:pt x="8329947" y="2822116"/>
                </a:moveTo>
                <a:cubicBezTo>
                  <a:pt x="8345946" y="2822116"/>
                  <a:pt x="8360879" y="2837049"/>
                  <a:pt x="8374744" y="2866914"/>
                </a:cubicBezTo>
                <a:lnTo>
                  <a:pt x="8470739" y="2841315"/>
                </a:lnTo>
                <a:lnTo>
                  <a:pt x="8477138" y="2847715"/>
                </a:lnTo>
                <a:lnTo>
                  <a:pt x="8477138" y="2854114"/>
                </a:lnTo>
                <a:lnTo>
                  <a:pt x="8457939" y="2879713"/>
                </a:lnTo>
                <a:lnTo>
                  <a:pt x="8470739" y="2892512"/>
                </a:lnTo>
                <a:lnTo>
                  <a:pt x="8470739" y="2905311"/>
                </a:lnTo>
                <a:cubicBezTo>
                  <a:pt x="8470739" y="2912777"/>
                  <a:pt x="8438741" y="2925576"/>
                  <a:pt x="8374744" y="2943709"/>
                </a:cubicBezTo>
                <a:lnTo>
                  <a:pt x="8374744" y="2988506"/>
                </a:lnTo>
                <a:cubicBezTo>
                  <a:pt x="8374744" y="3006638"/>
                  <a:pt x="8366211" y="3021571"/>
                  <a:pt x="8349146" y="3033303"/>
                </a:cubicBezTo>
                <a:lnTo>
                  <a:pt x="8349146" y="3039703"/>
                </a:lnTo>
                <a:lnTo>
                  <a:pt x="8329947" y="3039703"/>
                </a:lnTo>
                <a:cubicBezTo>
                  <a:pt x="8329947" y="3031170"/>
                  <a:pt x="8321414" y="3020504"/>
                  <a:pt x="8304349" y="3007705"/>
                </a:cubicBezTo>
                <a:lnTo>
                  <a:pt x="8304349" y="2988506"/>
                </a:lnTo>
                <a:lnTo>
                  <a:pt x="8336347" y="2950108"/>
                </a:lnTo>
                <a:lnTo>
                  <a:pt x="8336347" y="2898912"/>
                </a:lnTo>
                <a:cubicBezTo>
                  <a:pt x="8336347" y="2874380"/>
                  <a:pt x="8327814" y="2855181"/>
                  <a:pt x="8310748" y="2841315"/>
                </a:cubicBezTo>
                <a:close/>
                <a:moveTo>
                  <a:pt x="7638380" y="2812442"/>
                </a:moveTo>
                <a:lnTo>
                  <a:pt x="7670378" y="2812442"/>
                </a:lnTo>
                <a:lnTo>
                  <a:pt x="7683177" y="2825242"/>
                </a:lnTo>
                <a:lnTo>
                  <a:pt x="7683177" y="2831641"/>
                </a:lnTo>
                <a:lnTo>
                  <a:pt x="7644780" y="2870039"/>
                </a:lnTo>
                <a:lnTo>
                  <a:pt x="7651179" y="2876439"/>
                </a:lnTo>
                <a:lnTo>
                  <a:pt x="7651179" y="2889238"/>
                </a:lnTo>
                <a:lnTo>
                  <a:pt x="7619181" y="2921236"/>
                </a:lnTo>
                <a:cubicBezTo>
                  <a:pt x="7627714" y="2921236"/>
                  <a:pt x="7634114" y="2942568"/>
                  <a:pt x="7638380" y="2985232"/>
                </a:cubicBezTo>
                <a:lnTo>
                  <a:pt x="7644780" y="2991631"/>
                </a:lnTo>
                <a:lnTo>
                  <a:pt x="7606382" y="3042828"/>
                </a:lnTo>
                <a:lnTo>
                  <a:pt x="7606382" y="3049228"/>
                </a:lnTo>
                <a:cubicBezTo>
                  <a:pt x="7627714" y="3050294"/>
                  <a:pt x="7638380" y="3056694"/>
                  <a:pt x="7638380" y="3068427"/>
                </a:cubicBezTo>
                <a:lnTo>
                  <a:pt x="7638380" y="3074826"/>
                </a:lnTo>
                <a:cubicBezTo>
                  <a:pt x="7635180" y="3089759"/>
                  <a:pt x="7601049" y="3100425"/>
                  <a:pt x="7535986" y="3106824"/>
                </a:cubicBezTo>
                <a:lnTo>
                  <a:pt x="7535986" y="3068427"/>
                </a:lnTo>
                <a:lnTo>
                  <a:pt x="7542386" y="3062027"/>
                </a:lnTo>
                <a:lnTo>
                  <a:pt x="7542386" y="3055628"/>
                </a:lnTo>
                <a:lnTo>
                  <a:pt x="7523187" y="3036429"/>
                </a:lnTo>
                <a:cubicBezTo>
                  <a:pt x="7528520" y="3016163"/>
                  <a:pt x="7556252" y="2994831"/>
                  <a:pt x="7606382" y="2972433"/>
                </a:cubicBezTo>
                <a:lnTo>
                  <a:pt x="7606382" y="2946834"/>
                </a:lnTo>
                <a:lnTo>
                  <a:pt x="7561585" y="2959633"/>
                </a:lnTo>
                <a:lnTo>
                  <a:pt x="7555185" y="2953234"/>
                </a:lnTo>
                <a:lnTo>
                  <a:pt x="7555185" y="2946834"/>
                </a:lnTo>
                <a:lnTo>
                  <a:pt x="7599982" y="2908437"/>
                </a:lnTo>
                <a:cubicBezTo>
                  <a:pt x="7578650" y="2908437"/>
                  <a:pt x="7567984" y="2904170"/>
                  <a:pt x="7567984" y="2895637"/>
                </a:cubicBezTo>
                <a:lnTo>
                  <a:pt x="7567984" y="2889238"/>
                </a:lnTo>
                <a:lnTo>
                  <a:pt x="7606382" y="2844440"/>
                </a:lnTo>
                <a:lnTo>
                  <a:pt x="7567984" y="2844440"/>
                </a:lnTo>
                <a:lnTo>
                  <a:pt x="7567984" y="2831641"/>
                </a:lnTo>
                <a:cubicBezTo>
                  <a:pt x="7598916" y="2831641"/>
                  <a:pt x="7622381" y="2825242"/>
                  <a:pt x="7638380" y="2812442"/>
                </a:cubicBezTo>
                <a:close/>
                <a:moveTo>
                  <a:pt x="6919019" y="2796518"/>
                </a:moveTo>
                <a:lnTo>
                  <a:pt x="6925419" y="2796518"/>
                </a:lnTo>
                <a:cubicBezTo>
                  <a:pt x="6956351" y="2821050"/>
                  <a:pt x="6971816" y="2855181"/>
                  <a:pt x="6971816" y="2898912"/>
                </a:cubicBezTo>
                <a:lnTo>
                  <a:pt x="6959017" y="2935709"/>
                </a:lnTo>
                <a:lnTo>
                  <a:pt x="6992615" y="2921310"/>
                </a:lnTo>
                <a:lnTo>
                  <a:pt x="6992615" y="2890912"/>
                </a:lnTo>
                <a:lnTo>
                  <a:pt x="6978216" y="2870113"/>
                </a:lnTo>
                <a:lnTo>
                  <a:pt x="6984615" y="2862114"/>
                </a:lnTo>
                <a:lnTo>
                  <a:pt x="7018213" y="2862114"/>
                </a:lnTo>
                <a:lnTo>
                  <a:pt x="7058211" y="2905311"/>
                </a:lnTo>
                <a:lnTo>
                  <a:pt x="7058211" y="2921310"/>
                </a:lnTo>
                <a:lnTo>
                  <a:pt x="7032612" y="2950108"/>
                </a:lnTo>
                <a:lnTo>
                  <a:pt x="6999014" y="2950108"/>
                </a:lnTo>
                <a:cubicBezTo>
                  <a:pt x="6999014" y="2966107"/>
                  <a:pt x="6972350" y="2985840"/>
                  <a:pt x="6919019" y="3009305"/>
                </a:cubicBezTo>
                <a:cubicBezTo>
                  <a:pt x="6916886" y="3023171"/>
                  <a:pt x="6898754" y="3030104"/>
                  <a:pt x="6864623" y="3030104"/>
                </a:cubicBezTo>
                <a:lnTo>
                  <a:pt x="6851824" y="3009305"/>
                </a:lnTo>
                <a:lnTo>
                  <a:pt x="6851824" y="2978907"/>
                </a:lnTo>
                <a:cubicBezTo>
                  <a:pt x="6890221" y="2926643"/>
                  <a:pt x="6914753" y="2885046"/>
                  <a:pt x="6925419" y="2854114"/>
                </a:cubicBezTo>
                <a:lnTo>
                  <a:pt x="6912620" y="2802917"/>
                </a:lnTo>
                <a:close/>
                <a:moveTo>
                  <a:pt x="8007362" y="2794471"/>
                </a:moveTo>
                <a:lnTo>
                  <a:pt x="8018561" y="2794471"/>
                </a:lnTo>
                <a:lnTo>
                  <a:pt x="8036160" y="2812070"/>
                </a:lnTo>
                <a:lnTo>
                  <a:pt x="8036160" y="2823270"/>
                </a:lnTo>
                <a:cubicBezTo>
                  <a:pt x="8005229" y="2858468"/>
                  <a:pt x="7984430" y="2876066"/>
                  <a:pt x="7973764" y="2876066"/>
                </a:cubicBezTo>
                <a:lnTo>
                  <a:pt x="7973764" y="2911264"/>
                </a:lnTo>
                <a:lnTo>
                  <a:pt x="8074558" y="2887266"/>
                </a:lnTo>
                <a:lnTo>
                  <a:pt x="8096957" y="2904865"/>
                </a:lnTo>
                <a:lnTo>
                  <a:pt x="8096957" y="2916064"/>
                </a:lnTo>
                <a:cubicBezTo>
                  <a:pt x="8096957" y="2923530"/>
                  <a:pt x="8053759" y="2937396"/>
                  <a:pt x="7967365" y="2957661"/>
                </a:cubicBezTo>
                <a:lnTo>
                  <a:pt x="7962565" y="2962461"/>
                </a:lnTo>
                <a:lnTo>
                  <a:pt x="7962565" y="2973660"/>
                </a:lnTo>
                <a:cubicBezTo>
                  <a:pt x="7977497" y="2973660"/>
                  <a:pt x="7984963" y="2977927"/>
                  <a:pt x="7984963" y="2986460"/>
                </a:cubicBezTo>
                <a:lnTo>
                  <a:pt x="7984963" y="2991259"/>
                </a:lnTo>
                <a:lnTo>
                  <a:pt x="7967365" y="3061655"/>
                </a:lnTo>
                <a:lnTo>
                  <a:pt x="7996163" y="3095253"/>
                </a:lnTo>
                <a:lnTo>
                  <a:pt x="8040960" y="3095253"/>
                </a:lnTo>
                <a:cubicBezTo>
                  <a:pt x="8131621" y="3095253"/>
                  <a:pt x="8176952" y="3062722"/>
                  <a:pt x="8176952" y="2997659"/>
                </a:cubicBezTo>
                <a:lnTo>
                  <a:pt x="8181751" y="2997659"/>
                </a:lnTo>
                <a:cubicBezTo>
                  <a:pt x="8191351" y="2997659"/>
                  <a:pt x="8197217" y="3022724"/>
                  <a:pt x="8199351" y="3072854"/>
                </a:cubicBezTo>
                <a:cubicBezTo>
                  <a:pt x="8199351" y="3103786"/>
                  <a:pt x="8171085" y="3119252"/>
                  <a:pt x="8114555" y="3119252"/>
                </a:cubicBezTo>
                <a:lnTo>
                  <a:pt x="7984963" y="3119252"/>
                </a:lnTo>
                <a:cubicBezTo>
                  <a:pt x="7962565" y="3105386"/>
                  <a:pt x="7951365" y="3088320"/>
                  <a:pt x="7951365" y="3068055"/>
                </a:cubicBezTo>
                <a:lnTo>
                  <a:pt x="7951365" y="3061655"/>
                </a:lnTo>
                <a:lnTo>
                  <a:pt x="7956165" y="2997659"/>
                </a:lnTo>
                <a:lnTo>
                  <a:pt x="7956165" y="2991259"/>
                </a:lnTo>
                <a:lnTo>
                  <a:pt x="7951365" y="2991259"/>
                </a:lnTo>
                <a:cubicBezTo>
                  <a:pt x="7937500" y="3029657"/>
                  <a:pt x="7901769" y="3084054"/>
                  <a:pt x="7844172" y="3154449"/>
                </a:cubicBezTo>
                <a:lnTo>
                  <a:pt x="7837773" y="3154449"/>
                </a:lnTo>
                <a:cubicBezTo>
                  <a:pt x="7830306" y="3154449"/>
                  <a:pt x="7826573" y="3148583"/>
                  <a:pt x="7826573" y="3136851"/>
                </a:cubicBezTo>
                <a:cubicBezTo>
                  <a:pt x="7866037" y="3087787"/>
                  <a:pt x="7894303" y="3039256"/>
                  <a:pt x="7911368" y="2991259"/>
                </a:cubicBezTo>
                <a:lnTo>
                  <a:pt x="7900169" y="2991259"/>
                </a:lnTo>
                <a:cubicBezTo>
                  <a:pt x="7883103" y="3002992"/>
                  <a:pt x="7866037" y="3008858"/>
                  <a:pt x="7848972" y="3008858"/>
                </a:cubicBezTo>
                <a:lnTo>
                  <a:pt x="7832973" y="2986460"/>
                </a:lnTo>
                <a:lnTo>
                  <a:pt x="7832973" y="2968861"/>
                </a:lnTo>
                <a:cubicBezTo>
                  <a:pt x="7832973" y="2961394"/>
                  <a:pt x="7851638" y="2951795"/>
                  <a:pt x="7888969" y="2940063"/>
                </a:cubicBezTo>
                <a:lnTo>
                  <a:pt x="7933767" y="2887266"/>
                </a:lnTo>
                <a:lnTo>
                  <a:pt x="7933767" y="2869667"/>
                </a:lnTo>
                <a:lnTo>
                  <a:pt x="7916168" y="2847268"/>
                </a:lnTo>
                <a:cubicBezTo>
                  <a:pt x="7916168" y="2838736"/>
                  <a:pt x="7925767" y="2834469"/>
                  <a:pt x="7944966" y="2834469"/>
                </a:cubicBezTo>
                <a:close/>
                <a:moveTo>
                  <a:pt x="3988445" y="2793244"/>
                </a:moveTo>
                <a:lnTo>
                  <a:pt x="4001244" y="2793244"/>
                </a:lnTo>
                <a:lnTo>
                  <a:pt x="3988445" y="2870039"/>
                </a:lnTo>
                <a:lnTo>
                  <a:pt x="3988445" y="2921236"/>
                </a:lnTo>
                <a:lnTo>
                  <a:pt x="3994844" y="2921236"/>
                </a:lnTo>
                <a:cubicBezTo>
                  <a:pt x="4005511" y="2920169"/>
                  <a:pt x="4024710" y="2900970"/>
                  <a:pt x="4052441" y="2863639"/>
                </a:cubicBezTo>
                <a:cubicBezTo>
                  <a:pt x="4075906" y="2863639"/>
                  <a:pt x="4092972" y="2874305"/>
                  <a:pt x="4103638" y="2895637"/>
                </a:cubicBezTo>
                <a:cubicBezTo>
                  <a:pt x="4091905" y="2916969"/>
                  <a:pt x="4074840" y="2927635"/>
                  <a:pt x="4052441" y="2927635"/>
                </a:cubicBezTo>
                <a:lnTo>
                  <a:pt x="4052441" y="2946834"/>
                </a:lnTo>
                <a:lnTo>
                  <a:pt x="4097238" y="2934035"/>
                </a:lnTo>
                <a:lnTo>
                  <a:pt x="4110037" y="2953234"/>
                </a:lnTo>
                <a:lnTo>
                  <a:pt x="4103638" y="2972433"/>
                </a:lnTo>
                <a:lnTo>
                  <a:pt x="4142036" y="2940435"/>
                </a:lnTo>
                <a:lnTo>
                  <a:pt x="4142036" y="2946834"/>
                </a:lnTo>
                <a:cubicBezTo>
                  <a:pt x="4142036" y="2982032"/>
                  <a:pt x="4114304" y="3007630"/>
                  <a:pt x="4058841" y="3023630"/>
                </a:cubicBezTo>
                <a:lnTo>
                  <a:pt x="4026843" y="3036429"/>
                </a:lnTo>
                <a:lnTo>
                  <a:pt x="4020443" y="3030029"/>
                </a:lnTo>
                <a:lnTo>
                  <a:pt x="4020443" y="3010830"/>
                </a:lnTo>
                <a:lnTo>
                  <a:pt x="4026843" y="2934035"/>
                </a:lnTo>
                <a:lnTo>
                  <a:pt x="4007644" y="2934035"/>
                </a:lnTo>
                <a:lnTo>
                  <a:pt x="3975646" y="2927635"/>
                </a:lnTo>
                <a:lnTo>
                  <a:pt x="3975646" y="2876439"/>
                </a:lnTo>
                <a:close/>
                <a:moveTo>
                  <a:pt x="8656327" y="2790118"/>
                </a:moveTo>
                <a:lnTo>
                  <a:pt x="8669126" y="2802917"/>
                </a:lnTo>
                <a:cubicBezTo>
                  <a:pt x="8669126" y="2811450"/>
                  <a:pt x="8660593" y="2815717"/>
                  <a:pt x="8643528" y="2815717"/>
                </a:cubicBezTo>
                <a:cubicBezTo>
                  <a:pt x="8640328" y="2879713"/>
                  <a:pt x="8636062" y="2911711"/>
                  <a:pt x="8630729" y="2911711"/>
                </a:cubicBezTo>
                <a:lnTo>
                  <a:pt x="8637128" y="2930910"/>
                </a:lnTo>
                <a:lnTo>
                  <a:pt x="8630729" y="2950108"/>
                </a:lnTo>
                <a:lnTo>
                  <a:pt x="8656327" y="3084500"/>
                </a:lnTo>
                <a:lnTo>
                  <a:pt x="8637128" y="3097299"/>
                </a:lnTo>
                <a:cubicBezTo>
                  <a:pt x="8620063" y="3097299"/>
                  <a:pt x="8611530" y="3050369"/>
                  <a:pt x="8611530" y="2956508"/>
                </a:cubicBezTo>
                <a:lnTo>
                  <a:pt x="8624329" y="2809317"/>
                </a:lnTo>
                <a:lnTo>
                  <a:pt x="8592331" y="2809317"/>
                </a:lnTo>
                <a:lnTo>
                  <a:pt x="8592331" y="2796518"/>
                </a:lnTo>
                <a:close/>
                <a:moveTo>
                  <a:pt x="8890843" y="2789672"/>
                </a:moveTo>
                <a:lnTo>
                  <a:pt x="8890843" y="2796071"/>
                </a:lnTo>
                <a:lnTo>
                  <a:pt x="8910042" y="2872867"/>
                </a:lnTo>
                <a:lnTo>
                  <a:pt x="8916441" y="2872867"/>
                </a:lnTo>
                <a:lnTo>
                  <a:pt x="8929241" y="2789672"/>
                </a:lnTo>
                <a:close/>
                <a:moveTo>
                  <a:pt x="7420793" y="2786844"/>
                </a:moveTo>
                <a:lnTo>
                  <a:pt x="7459191" y="2786844"/>
                </a:lnTo>
                <a:lnTo>
                  <a:pt x="7478390" y="2806043"/>
                </a:lnTo>
                <a:lnTo>
                  <a:pt x="7478390" y="2812442"/>
                </a:lnTo>
                <a:lnTo>
                  <a:pt x="7446392" y="2844440"/>
                </a:lnTo>
                <a:lnTo>
                  <a:pt x="7459191" y="2876439"/>
                </a:lnTo>
                <a:cubicBezTo>
                  <a:pt x="7442126" y="2902037"/>
                  <a:pt x="7433593" y="2921236"/>
                  <a:pt x="7433593" y="2934035"/>
                </a:cubicBezTo>
                <a:lnTo>
                  <a:pt x="7433593" y="2972433"/>
                </a:lnTo>
                <a:lnTo>
                  <a:pt x="7439992" y="2966033"/>
                </a:lnTo>
                <a:lnTo>
                  <a:pt x="7452791" y="2966033"/>
                </a:lnTo>
                <a:lnTo>
                  <a:pt x="7452791" y="2972433"/>
                </a:lnTo>
                <a:cubicBezTo>
                  <a:pt x="7431459" y="2990565"/>
                  <a:pt x="7416527" y="3035362"/>
                  <a:pt x="7407994" y="3106824"/>
                </a:cubicBezTo>
                <a:lnTo>
                  <a:pt x="7401595" y="3106824"/>
                </a:lnTo>
                <a:lnTo>
                  <a:pt x="7395195" y="3100425"/>
                </a:lnTo>
                <a:lnTo>
                  <a:pt x="7395195" y="3036429"/>
                </a:lnTo>
                <a:lnTo>
                  <a:pt x="7388795" y="3036429"/>
                </a:lnTo>
                <a:lnTo>
                  <a:pt x="7343998" y="3068427"/>
                </a:lnTo>
                <a:lnTo>
                  <a:pt x="7331199" y="3055628"/>
                </a:lnTo>
                <a:lnTo>
                  <a:pt x="7331199" y="3036429"/>
                </a:lnTo>
                <a:cubicBezTo>
                  <a:pt x="7378129" y="2986298"/>
                  <a:pt x="7401595" y="2952167"/>
                  <a:pt x="7401595" y="2934035"/>
                </a:cubicBezTo>
                <a:lnTo>
                  <a:pt x="7395195" y="2934035"/>
                </a:lnTo>
                <a:lnTo>
                  <a:pt x="7331199" y="2959633"/>
                </a:lnTo>
                <a:lnTo>
                  <a:pt x="7331199" y="2953234"/>
                </a:lnTo>
                <a:cubicBezTo>
                  <a:pt x="7395195" y="2913770"/>
                  <a:pt x="7427193" y="2881772"/>
                  <a:pt x="7427193" y="2857240"/>
                </a:cubicBezTo>
                <a:lnTo>
                  <a:pt x="7433593" y="2825242"/>
                </a:lnTo>
                <a:lnTo>
                  <a:pt x="7427193" y="2818842"/>
                </a:lnTo>
                <a:lnTo>
                  <a:pt x="7407994" y="2818842"/>
                </a:lnTo>
                <a:cubicBezTo>
                  <a:pt x="7407994" y="2831641"/>
                  <a:pt x="7403728" y="2838041"/>
                  <a:pt x="7395195" y="2838041"/>
                </a:cubicBezTo>
                <a:lnTo>
                  <a:pt x="7382396" y="2818842"/>
                </a:lnTo>
                <a:lnTo>
                  <a:pt x="7382396" y="2806043"/>
                </a:lnTo>
                <a:cubicBezTo>
                  <a:pt x="7386662" y="2793244"/>
                  <a:pt x="7399461" y="2786844"/>
                  <a:pt x="7420793" y="2786844"/>
                </a:cubicBezTo>
                <a:close/>
                <a:moveTo>
                  <a:pt x="10484160" y="2769245"/>
                </a:moveTo>
                <a:lnTo>
                  <a:pt x="10452162" y="2801243"/>
                </a:lnTo>
                <a:lnTo>
                  <a:pt x="10452162" y="2807643"/>
                </a:lnTo>
                <a:lnTo>
                  <a:pt x="10516158" y="2807643"/>
                </a:lnTo>
                <a:lnTo>
                  <a:pt x="10516158" y="2801243"/>
                </a:lnTo>
                <a:cubicBezTo>
                  <a:pt x="10507625" y="2782044"/>
                  <a:pt x="10499092" y="2771378"/>
                  <a:pt x="10490559" y="2769245"/>
                </a:cubicBezTo>
                <a:close/>
                <a:moveTo>
                  <a:pt x="8942040" y="2757674"/>
                </a:moveTo>
                <a:cubicBezTo>
                  <a:pt x="8963372" y="2763007"/>
                  <a:pt x="8974038" y="2769406"/>
                  <a:pt x="8974038" y="2776872"/>
                </a:cubicBezTo>
                <a:lnTo>
                  <a:pt x="8974038" y="2796071"/>
                </a:lnTo>
                <a:cubicBezTo>
                  <a:pt x="8956972" y="2809937"/>
                  <a:pt x="8948439" y="2829136"/>
                  <a:pt x="8948439" y="2853668"/>
                </a:cubicBezTo>
                <a:lnTo>
                  <a:pt x="8948439" y="2866467"/>
                </a:lnTo>
                <a:cubicBezTo>
                  <a:pt x="8961239" y="2866467"/>
                  <a:pt x="8967639" y="2870734"/>
                  <a:pt x="8967639" y="2879266"/>
                </a:cubicBezTo>
                <a:lnTo>
                  <a:pt x="8954839" y="2930463"/>
                </a:lnTo>
                <a:lnTo>
                  <a:pt x="8954839" y="2975260"/>
                </a:lnTo>
                <a:lnTo>
                  <a:pt x="9012436" y="2975260"/>
                </a:lnTo>
                <a:lnTo>
                  <a:pt x="9012436" y="2994459"/>
                </a:lnTo>
                <a:lnTo>
                  <a:pt x="8954839" y="3039256"/>
                </a:lnTo>
                <a:lnTo>
                  <a:pt x="8948439" y="3077654"/>
                </a:lnTo>
                <a:cubicBezTo>
                  <a:pt x="9010303" y="3098986"/>
                  <a:pt x="9063633" y="3111785"/>
                  <a:pt x="9108430" y="3116052"/>
                </a:cubicBezTo>
                <a:lnTo>
                  <a:pt x="9114829" y="3122451"/>
                </a:lnTo>
                <a:lnTo>
                  <a:pt x="9114829" y="3141650"/>
                </a:lnTo>
                <a:cubicBezTo>
                  <a:pt x="9114829" y="3150183"/>
                  <a:pt x="9108430" y="3154449"/>
                  <a:pt x="9095631" y="3154449"/>
                </a:cubicBezTo>
                <a:cubicBezTo>
                  <a:pt x="9073232" y="3154449"/>
                  <a:pt x="8996437" y="3133117"/>
                  <a:pt x="8865245" y="3090453"/>
                </a:cubicBezTo>
                <a:cubicBezTo>
                  <a:pt x="8835380" y="3090453"/>
                  <a:pt x="8820447" y="3086187"/>
                  <a:pt x="8820447" y="3077654"/>
                </a:cubicBezTo>
                <a:lnTo>
                  <a:pt x="8833247" y="3058455"/>
                </a:lnTo>
                <a:lnTo>
                  <a:pt x="8833247" y="3052056"/>
                </a:lnTo>
                <a:lnTo>
                  <a:pt x="8826847" y="3058455"/>
                </a:lnTo>
                <a:lnTo>
                  <a:pt x="8807648" y="3058455"/>
                </a:lnTo>
                <a:lnTo>
                  <a:pt x="8794849" y="3045656"/>
                </a:lnTo>
                <a:lnTo>
                  <a:pt x="8794849" y="3032857"/>
                </a:lnTo>
                <a:lnTo>
                  <a:pt x="8878044" y="2962461"/>
                </a:lnTo>
                <a:cubicBezTo>
                  <a:pt x="8856712" y="2962461"/>
                  <a:pt x="8846046" y="2956062"/>
                  <a:pt x="8846046" y="2943262"/>
                </a:cubicBezTo>
                <a:lnTo>
                  <a:pt x="8852445" y="2821670"/>
                </a:lnTo>
                <a:lnTo>
                  <a:pt x="8839646" y="2808871"/>
                </a:lnTo>
                <a:close/>
                <a:moveTo>
                  <a:pt x="6043538" y="2754846"/>
                </a:moveTo>
                <a:lnTo>
                  <a:pt x="6024339" y="2767645"/>
                </a:lnTo>
                <a:cubicBezTo>
                  <a:pt x="6028606" y="2781511"/>
                  <a:pt x="6037138" y="2790044"/>
                  <a:pt x="6049938" y="2793244"/>
                </a:cubicBezTo>
                <a:lnTo>
                  <a:pt x="6056337" y="2786844"/>
                </a:lnTo>
                <a:lnTo>
                  <a:pt x="6056337" y="2780444"/>
                </a:lnTo>
                <a:close/>
                <a:moveTo>
                  <a:pt x="3160962" y="2754846"/>
                </a:moveTo>
                <a:cubicBezTo>
                  <a:pt x="3169494" y="2754846"/>
                  <a:pt x="3173761" y="2769778"/>
                  <a:pt x="3173761" y="2799643"/>
                </a:cubicBezTo>
                <a:cubicBezTo>
                  <a:pt x="3185493" y="2807109"/>
                  <a:pt x="3194026" y="2822042"/>
                  <a:pt x="3199359" y="2844440"/>
                </a:cubicBezTo>
                <a:cubicBezTo>
                  <a:pt x="3169494" y="2892438"/>
                  <a:pt x="3154562" y="2928702"/>
                  <a:pt x="3154562" y="2953234"/>
                </a:cubicBezTo>
                <a:cubicBezTo>
                  <a:pt x="3173761" y="2953234"/>
                  <a:pt x="3186559" y="2961767"/>
                  <a:pt x="3192959" y="2978832"/>
                </a:cubicBezTo>
                <a:lnTo>
                  <a:pt x="3192959" y="2985232"/>
                </a:lnTo>
                <a:lnTo>
                  <a:pt x="3154562" y="3030029"/>
                </a:lnTo>
                <a:lnTo>
                  <a:pt x="3154562" y="3055628"/>
                </a:lnTo>
                <a:lnTo>
                  <a:pt x="3186559" y="3049228"/>
                </a:lnTo>
                <a:cubicBezTo>
                  <a:pt x="3207891" y="3051361"/>
                  <a:pt x="3218558" y="3057761"/>
                  <a:pt x="3218558" y="3068427"/>
                </a:cubicBezTo>
                <a:cubicBezTo>
                  <a:pt x="3218558" y="3083359"/>
                  <a:pt x="3175894" y="3096159"/>
                  <a:pt x="3090566" y="3106824"/>
                </a:cubicBezTo>
                <a:lnTo>
                  <a:pt x="3052169" y="3106824"/>
                </a:lnTo>
                <a:lnTo>
                  <a:pt x="3039369" y="3094025"/>
                </a:lnTo>
                <a:cubicBezTo>
                  <a:pt x="3039369" y="3079093"/>
                  <a:pt x="3060701" y="3053494"/>
                  <a:pt x="3103366" y="3017230"/>
                </a:cubicBezTo>
                <a:cubicBezTo>
                  <a:pt x="3103366" y="2993765"/>
                  <a:pt x="3090566" y="2968166"/>
                  <a:pt x="3064968" y="2940435"/>
                </a:cubicBezTo>
                <a:lnTo>
                  <a:pt x="3077768" y="2927635"/>
                </a:lnTo>
                <a:lnTo>
                  <a:pt x="3109765" y="2934035"/>
                </a:lnTo>
                <a:lnTo>
                  <a:pt x="3116164" y="2934035"/>
                </a:lnTo>
                <a:lnTo>
                  <a:pt x="3122563" y="2889238"/>
                </a:lnTo>
                <a:cubicBezTo>
                  <a:pt x="3074567" y="2889238"/>
                  <a:pt x="3034037" y="2919102"/>
                  <a:pt x="3000971" y="2978832"/>
                </a:cubicBezTo>
                <a:lnTo>
                  <a:pt x="2981772" y="2978832"/>
                </a:lnTo>
                <a:lnTo>
                  <a:pt x="2956175" y="2953234"/>
                </a:lnTo>
                <a:lnTo>
                  <a:pt x="2956175" y="2946834"/>
                </a:lnTo>
                <a:cubicBezTo>
                  <a:pt x="3011638" y="2889238"/>
                  <a:pt x="3039369" y="2842307"/>
                  <a:pt x="3039369" y="2806043"/>
                </a:cubicBezTo>
                <a:lnTo>
                  <a:pt x="3045769" y="2806043"/>
                </a:lnTo>
                <a:cubicBezTo>
                  <a:pt x="3075634" y="2815642"/>
                  <a:pt x="3090566" y="2824175"/>
                  <a:pt x="3090566" y="2831641"/>
                </a:cubicBezTo>
                <a:lnTo>
                  <a:pt x="3090566" y="2857240"/>
                </a:lnTo>
                <a:lnTo>
                  <a:pt x="3077768" y="2876439"/>
                </a:lnTo>
                <a:lnTo>
                  <a:pt x="3077768" y="2882838"/>
                </a:lnTo>
                <a:lnTo>
                  <a:pt x="3084167" y="2876439"/>
                </a:lnTo>
                <a:lnTo>
                  <a:pt x="3122563" y="2876439"/>
                </a:lnTo>
                <a:cubicBezTo>
                  <a:pt x="3135363" y="2795377"/>
                  <a:pt x="3148162" y="2754846"/>
                  <a:pt x="3160962" y="2754846"/>
                </a:cubicBezTo>
                <a:close/>
                <a:moveTo>
                  <a:pt x="9495011" y="2754437"/>
                </a:moveTo>
                <a:lnTo>
                  <a:pt x="9482212" y="2773635"/>
                </a:lnTo>
                <a:lnTo>
                  <a:pt x="9482212" y="2780035"/>
                </a:lnTo>
                <a:cubicBezTo>
                  <a:pt x="9495011" y="2767236"/>
                  <a:pt x="9509943" y="2760836"/>
                  <a:pt x="9527009" y="2760836"/>
                </a:cubicBezTo>
                <a:lnTo>
                  <a:pt x="9527009" y="2754437"/>
                </a:lnTo>
                <a:close/>
                <a:moveTo>
                  <a:pt x="10087979" y="2745247"/>
                </a:moveTo>
                <a:cubicBezTo>
                  <a:pt x="10065581" y="2747380"/>
                  <a:pt x="10053315" y="2759646"/>
                  <a:pt x="10051181" y="2782044"/>
                </a:cubicBezTo>
                <a:cubicBezTo>
                  <a:pt x="10051181" y="2782044"/>
                  <a:pt x="10051181" y="2782578"/>
                  <a:pt x="10051181" y="2783644"/>
                </a:cubicBezTo>
                <a:cubicBezTo>
                  <a:pt x="10054381" y="2804976"/>
                  <a:pt x="10067181" y="2816709"/>
                  <a:pt x="10089579" y="2818842"/>
                </a:cubicBezTo>
                <a:lnTo>
                  <a:pt x="10091179" y="2818842"/>
                </a:lnTo>
                <a:cubicBezTo>
                  <a:pt x="10111445" y="2816709"/>
                  <a:pt x="10122644" y="2805509"/>
                  <a:pt x="10124777" y="2785244"/>
                </a:cubicBezTo>
                <a:cubicBezTo>
                  <a:pt x="10124777" y="2784178"/>
                  <a:pt x="10124777" y="2783111"/>
                  <a:pt x="10124777" y="2782044"/>
                </a:cubicBezTo>
                <a:cubicBezTo>
                  <a:pt x="10122644" y="2759646"/>
                  <a:pt x="10111445" y="2747380"/>
                  <a:pt x="10091179" y="2745247"/>
                </a:cubicBezTo>
                <a:cubicBezTo>
                  <a:pt x="10090113" y="2745247"/>
                  <a:pt x="10089046" y="2745247"/>
                  <a:pt x="10087979" y="2745247"/>
                </a:cubicBezTo>
                <a:close/>
                <a:moveTo>
                  <a:pt x="7119007" y="2737321"/>
                </a:moveTo>
                <a:cubicBezTo>
                  <a:pt x="7162738" y="2744788"/>
                  <a:pt x="7184603" y="2757054"/>
                  <a:pt x="7184603" y="2774119"/>
                </a:cubicBezTo>
                <a:lnTo>
                  <a:pt x="7184603" y="2802917"/>
                </a:lnTo>
                <a:lnTo>
                  <a:pt x="7051811" y="3009305"/>
                </a:lnTo>
                <a:cubicBezTo>
                  <a:pt x="7032612" y="3034903"/>
                  <a:pt x="7012880" y="3054102"/>
                  <a:pt x="6992615" y="3066901"/>
                </a:cubicBezTo>
                <a:lnTo>
                  <a:pt x="6959017" y="3066901"/>
                </a:lnTo>
                <a:cubicBezTo>
                  <a:pt x="6949418" y="3066901"/>
                  <a:pt x="6944618" y="3059435"/>
                  <a:pt x="6944618" y="3044503"/>
                </a:cubicBezTo>
                <a:cubicBezTo>
                  <a:pt x="6944618" y="3026370"/>
                  <a:pt x="6973949" y="3004505"/>
                  <a:pt x="7032612" y="2978907"/>
                </a:cubicBezTo>
                <a:cubicBezTo>
                  <a:pt x="7072077" y="2939443"/>
                  <a:pt x="7100875" y="2878646"/>
                  <a:pt x="7119007" y="2796518"/>
                </a:cubicBezTo>
                <a:lnTo>
                  <a:pt x="7104608" y="2751721"/>
                </a:lnTo>
                <a:close/>
                <a:moveTo>
                  <a:pt x="10087979" y="2737247"/>
                </a:moveTo>
                <a:lnTo>
                  <a:pt x="10091179" y="2737247"/>
                </a:lnTo>
                <a:cubicBezTo>
                  <a:pt x="10115711" y="2740447"/>
                  <a:pt x="10129577" y="2755379"/>
                  <a:pt x="10132777" y="2782044"/>
                </a:cubicBezTo>
                <a:lnTo>
                  <a:pt x="10132777" y="2785244"/>
                </a:lnTo>
                <a:cubicBezTo>
                  <a:pt x="10129577" y="2810843"/>
                  <a:pt x="10115711" y="2824708"/>
                  <a:pt x="10091179" y="2826842"/>
                </a:cubicBezTo>
                <a:lnTo>
                  <a:pt x="10089579" y="2826842"/>
                </a:lnTo>
                <a:cubicBezTo>
                  <a:pt x="10061848" y="2823642"/>
                  <a:pt x="10046382" y="2809776"/>
                  <a:pt x="10043182" y="2785244"/>
                </a:cubicBezTo>
                <a:lnTo>
                  <a:pt x="10043182" y="2782044"/>
                </a:lnTo>
                <a:cubicBezTo>
                  <a:pt x="10046382" y="2754313"/>
                  <a:pt x="10061314" y="2739380"/>
                  <a:pt x="10087979" y="2737247"/>
                </a:cubicBezTo>
                <a:close/>
                <a:moveTo>
                  <a:pt x="5639358" y="2735647"/>
                </a:moveTo>
                <a:lnTo>
                  <a:pt x="5658557" y="2754846"/>
                </a:lnTo>
                <a:lnTo>
                  <a:pt x="5658557" y="2774045"/>
                </a:lnTo>
                <a:cubicBezTo>
                  <a:pt x="5614826" y="2820975"/>
                  <a:pt x="5582828" y="2844440"/>
                  <a:pt x="5562563" y="2844440"/>
                </a:cubicBezTo>
                <a:lnTo>
                  <a:pt x="5562563" y="2850840"/>
                </a:lnTo>
                <a:cubicBezTo>
                  <a:pt x="5575362" y="2850840"/>
                  <a:pt x="5581762" y="2855106"/>
                  <a:pt x="5581762" y="2863639"/>
                </a:cubicBezTo>
                <a:lnTo>
                  <a:pt x="5556163" y="2908437"/>
                </a:lnTo>
                <a:lnTo>
                  <a:pt x="5568962" y="2946834"/>
                </a:lnTo>
                <a:lnTo>
                  <a:pt x="5568962" y="2953234"/>
                </a:lnTo>
                <a:cubicBezTo>
                  <a:pt x="5568962" y="2968166"/>
                  <a:pt x="5554030" y="3000164"/>
                  <a:pt x="5524165" y="3049228"/>
                </a:cubicBezTo>
                <a:lnTo>
                  <a:pt x="5626559" y="3049228"/>
                </a:lnTo>
                <a:lnTo>
                  <a:pt x="5645758" y="3068427"/>
                </a:lnTo>
                <a:lnTo>
                  <a:pt x="5620159" y="3094025"/>
                </a:lnTo>
                <a:lnTo>
                  <a:pt x="5607360" y="3094025"/>
                </a:lnTo>
                <a:lnTo>
                  <a:pt x="5581762" y="3087626"/>
                </a:lnTo>
                <a:lnTo>
                  <a:pt x="5562563" y="3094025"/>
                </a:lnTo>
                <a:lnTo>
                  <a:pt x="5562563" y="3081226"/>
                </a:lnTo>
                <a:lnTo>
                  <a:pt x="5556163" y="3081226"/>
                </a:lnTo>
                <a:lnTo>
                  <a:pt x="5447370" y="3106824"/>
                </a:lnTo>
                <a:lnTo>
                  <a:pt x="5440970" y="3100425"/>
                </a:lnTo>
                <a:lnTo>
                  <a:pt x="5440970" y="3074826"/>
                </a:lnTo>
                <a:cubicBezTo>
                  <a:pt x="5440970" y="3064160"/>
                  <a:pt x="5458036" y="3053494"/>
                  <a:pt x="5492167" y="3042828"/>
                </a:cubicBezTo>
                <a:lnTo>
                  <a:pt x="5492167" y="3036429"/>
                </a:lnTo>
                <a:lnTo>
                  <a:pt x="5472968" y="2985232"/>
                </a:lnTo>
                <a:cubicBezTo>
                  <a:pt x="5480435" y="2963900"/>
                  <a:pt x="5495367" y="2940435"/>
                  <a:pt x="5517765" y="2914836"/>
                </a:cubicBezTo>
                <a:lnTo>
                  <a:pt x="5517765" y="2902037"/>
                </a:lnTo>
                <a:lnTo>
                  <a:pt x="5511366" y="2908437"/>
                </a:lnTo>
                <a:lnTo>
                  <a:pt x="5498567" y="2908437"/>
                </a:lnTo>
                <a:lnTo>
                  <a:pt x="5479368" y="2889238"/>
                </a:lnTo>
                <a:lnTo>
                  <a:pt x="5479368" y="2876439"/>
                </a:lnTo>
                <a:lnTo>
                  <a:pt x="5562563" y="2806043"/>
                </a:lnTo>
                <a:lnTo>
                  <a:pt x="5549764" y="2806043"/>
                </a:lnTo>
                <a:lnTo>
                  <a:pt x="5492167" y="2825242"/>
                </a:lnTo>
                <a:lnTo>
                  <a:pt x="5453769" y="2818842"/>
                </a:lnTo>
                <a:lnTo>
                  <a:pt x="5440970" y="2850840"/>
                </a:lnTo>
                <a:lnTo>
                  <a:pt x="5447370" y="2914836"/>
                </a:lnTo>
                <a:lnTo>
                  <a:pt x="5421771" y="2934035"/>
                </a:lnTo>
                <a:lnTo>
                  <a:pt x="5402573" y="2934035"/>
                </a:lnTo>
                <a:lnTo>
                  <a:pt x="5383374" y="2914836"/>
                </a:lnTo>
                <a:lnTo>
                  <a:pt x="5383374" y="2882838"/>
                </a:lnTo>
                <a:cubicBezTo>
                  <a:pt x="5383374" y="2854040"/>
                  <a:pt x="5406839" y="2815642"/>
                  <a:pt x="5453769" y="2767645"/>
                </a:cubicBezTo>
                <a:lnTo>
                  <a:pt x="5466569" y="2767645"/>
                </a:lnTo>
                <a:lnTo>
                  <a:pt x="5466569" y="2799643"/>
                </a:lnTo>
                <a:cubicBezTo>
                  <a:pt x="5492167" y="2799643"/>
                  <a:pt x="5549764" y="2778311"/>
                  <a:pt x="5639358" y="2735647"/>
                </a:cubicBezTo>
                <a:close/>
                <a:moveTo>
                  <a:pt x="5153583" y="2735647"/>
                </a:moveTo>
                <a:lnTo>
                  <a:pt x="5172782" y="2754846"/>
                </a:lnTo>
                <a:lnTo>
                  <a:pt x="5172782" y="2774045"/>
                </a:lnTo>
                <a:cubicBezTo>
                  <a:pt x="5129051" y="2820975"/>
                  <a:pt x="5097053" y="2844440"/>
                  <a:pt x="5076788" y="2844440"/>
                </a:cubicBezTo>
                <a:lnTo>
                  <a:pt x="5076788" y="2850840"/>
                </a:lnTo>
                <a:cubicBezTo>
                  <a:pt x="5089587" y="2850840"/>
                  <a:pt x="5095987" y="2855106"/>
                  <a:pt x="5095987" y="2863639"/>
                </a:cubicBezTo>
                <a:lnTo>
                  <a:pt x="5070388" y="2908437"/>
                </a:lnTo>
                <a:lnTo>
                  <a:pt x="5083187" y="2946834"/>
                </a:lnTo>
                <a:lnTo>
                  <a:pt x="5083187" y="2953234"/>
                </a:lnTo>
                <a:cubicBezTo>
                  <a:pt x="5083187" y="2968166"/>
                  <a:pt x="5068255" y="3000164"/>
                  <a:pt x="5038390" y="3049228"/>
                </a:cubicBezTo>
                <a:lnTo>
                  <a:pt x="5140784" y="3049228"/>
                </a:lnTo>
                <a:lnTo>
                  <a:pt x="5159983" y="3068427"/>
                </a:lnTo>
                <a:lnTo>
                  <a:pt x="5134384" y="3094025"/>
                </a:lnTo>
                <a:lnTo>
                  <a:pt x="5121585" y="3094025"/>
                </a:lnTo>
                <a:lnTo>
                  <a:pt x="5095987" y="3087626"/>
                </a:lnTo>
                <a:lnTo>
                  <a:pt x="5076788" y="3094025"/>
                </a:lnTo>
                <a:lnTo>
                  <a:pt x="5076788" y="3081226"/>
                </a:lnTo>
                <a:lnTo>
                  <a:pt x="5070388" y="3081226"/>
                </a:lnTo>
                <a:lnTo>
                  <a:pt x="4961595" y="3106824"/>
                </a:lnTo>
                <a:lnTo>
                  <a:pt x="4955195" y="3100425"/>
                </a:lnTo>
                <a:lnTo>
                  <a:pt x="4955195" y="3074826"/>
                </a:lnTo>
                <a:cubicBezTo>
                  <a:pt x="4955195" y="3064160"/>
                  <a:pt x="4972261" y="3053494"/>
                  <a:pt x="5006392" y="3042828"/>
                </a:cubicBezTo>
                <a:lnTo>
                  <a:pt x="5006392" y="3036429"/>
                </a:lnTo>
                <a:lnTo>
                  <a:pt x="4987193" y="2985232"/>
                </a:lnTo>
                <a:cubicBezTo>
                  <a:pt x="4994660" y="2963900"/>
                  <a:pt x="5009592" y="2940435"/>
                  <a:pt x="5031990" y="2914836"/>
                </a:cubicBezTo>
                <a:lnTo>
                  <a:pt x="5031990" y="2902037"/>
                </a:lnTo>
                <a:lnTo>
                  <a:pt x="5025591" y="2908437"/>
                </a:lnTo>
                <a:lnTo>
                  <a:pt x="5012792" y="2908437"/>
                </a:lnTo>
                <a:lnTo>
                  <a:pt x="4993593" y="2889238"/>
                </a:lnTo>
                <a:lnTo>
                  <a:pt x="4993593" y="2876439"/>
                </a:lnTo>
                <a:lnTo>
                  <a:pt x="5076788" y="2806043"/>
                </a:lnTo>
                <a:lnTo>
                  <a:pt x="5063989" y="2806043"/>
                </a:lnTo>
                <a:lnTo>
                  <a:pt x="5006392" y="2825242"/>
                </a:lnTo>
                <a:lnTo>
                  <a:pt x="4967994" y="2818842"/>
                </a:lnTo>
                <a:lnTo>
                  <a:pt x="4955195" y="2850840"/>
                </a:lnTo>
                <a:lnTo>
                  <a:pt x="4961595" y="2914836"/>
                </a:lnTo>
                <a:lnTo>
                  <a:pt x="4935996" y="2934035"/>
                </a:lnTo>
                <a:lnTo>
                  <a:pt x="4916798" y="2934035"/>
                </a:lnTo>
                <a:lnTo>
                  <a:pt x="4897599" y="2914836"/>
                </a:lnTo>
                <a:lnTo>
                  <a:pt x="4897599" y="2882838"/>
                </a:lnTo>
                <a:cubicBezTo>
                  <a:pt x="4897599" y="2854040"/>
                  <a:pt x="4921064" y="2815642"/>
                  <a:pt x="4967994" y="2767645"/>
                </a:cubicBezTo>
                <a:lnTo>
                  <a:pt x="4980794" y="2767645"/>
                </a:lnTo>
                <a:lnTo>
                  <a:pt x="4980794" y="2799643"/>
                </a:lnTo>
                <a:cubicBezTo>
                  <a:pt x="5006392" y="2799643"/>
                  <a:pt x="5063989" y="2778311"/>
                  <a:pt x="5153583" y="2735647"/>
                </a:cubicBezTo>
                <a:close/>
                <a:moveTo>
                  <a:pt x="4667808" y="2735647"/>
                </a:moveTo>
                <a:lnTo>
                  <a:pt x="4687007" y="2754846"/>
                </a:lnTo>
                <a:lnTo>
                  <a:pt x="4687007" y="2774045"/>
                </a:lnTo>
                <a:cubicBezTo>
                  <a:pt x="4643276" y="2820975"/>
                  <a:pt x="4611278" y="2844440"/>
                  <a:pt x="4591013" y="2844440"/>
                </a:cubicBezTo>
                <a:lnTo>
                  <a:pt x="4591013" y="2850840"/>
                </a:lnTo>
                <a:cubicBezTo>
                  <a:pt x="4603812" y="2850840"/>
                  <a:pt x="4610212" y="2855106"/>
                  <a:pt x="4610212" y="2863639"/>
                </a:cubicBezTo>
                <a:lnTo>
                  <a:pt x="4584614" y="2908437"/>
                </a:lnTo>
                <a:lnTo>
                  <a:pt x="4597412" y="2946834"/>
                </a:lnTo>
                <a:lnTo>
                  <a:pt x="4597412" y="2953234"/>
                </a:lnTo>
                <a:cubicBezTo>
                  <a:pt x="4597412" y="2968166"/>
                  <a:pt x="4582480" y="3000164"/>
                  <a:pt x="4552615" y="3049228"/>
                </a:cubicBezTo>
                <a:lnTo>
                  <a:pt x="4655009" y="3049228"/>
                </a:lnTo>
                <a:lnTo>
                  <a:pt x="4674208" y="3068427"/>
                </a:lnTo>
                <a:lnTo>
                  <a:pt x="4648609" y="3094025"/>
                </a:lnTo>
                <a:lnTo>
                  <a:pt x="4635810" y="3094025"/>
                </a:lnTo>
                <a:lnTo>
                  <a:pt x="4610212" y="3087626"/>
                </a:lnTo>
                <a:lnTo>
                  <a:pt x="4591013" y="3094025"/>
                </a:lnTo>
                <a:lnTo>
                  <a:pt x="4591013" y="3081226"/>
                </a:lnTo>
                <a:lnTo>
                  <a:pt x="4584614" y="3081226"/>
                </a:lnTo>
                <a:lnTo>
                  <a:pt x="4475820" y="3106824"/>
                </a:lnTo>
                <a:lnTo>
                  <a:pt x="4469420" y="3100425"/>
                </a:lnTo>
                <a:lnTo>
                  <a:pt x="4469420" y="3074826"/>
                </a:lnTo>
                <a:cubicBezTo>
                  <a:pt x="4469420" y="3064160"/>
                  <a:pt x="4486486" y="3053494"/>
                  <a:pt x="4520617" y="3042828"/>
                </a:cubicBezTo>
                <a:lnTo>
                  <a:pt x="4520617" y="3036429"/>
                </a:lnTo>
                <a:lnTo>
                  <a:pt x="4501418" y="2985232"/>
                </a:lnTo>
                <a:cubicBezTo>
                  <a:pt x="4508885" y="2963900"/>
                  <a:pt x="4523817" y="2940435"/>
                  <a:pt x="4546215" y="2914836"/>
                </a:cubicBezTo>
                <a:lnTo>
                  <a:pt x="4546215" y="2902037"/>
                </a:lnTo>
                <a:lnTo>
                  <a:pt x="4539816" y="2908437"/>
                </a:lnTo>
                <a:lnTo>
                  <a:pt x="4527017" y="2908437"/>
                </a:lnTo>
                <a:lnTo>
                  <a:pt x="4507818" y="2889238"/>
                </a:lnTo>
                <a:lnTo>
                  <a:pt x="4507818" y="2876439"/>
                </a:lnTo>
                <a:lnTo>
                  <a:pt x="4591013" y="2806043"/>
                </a:lnTo>
                <a:lnTo>
                  <a:pt x="4578214" y="2806043"/>
                </a:lnTo>
                <a:lnTo>
                  <a:pt x="4520617" y="2825242"/>
                </a:lnTo>
                <a:lnTo>
                  <a:pt x="4482219" y="2818842"/>
                </a:lnTo>
                <a:lnTo>
                  <a:pt x="4469420" y="2850840"/>
                </a:lnTo>
                <a:lnTo>
                  <a:pt x="4475820" y="2914836"/>
                </a:lnTo>
                <a:lnTo>
                  <a:pt x="4450221" y="2934035"/>
                </a:lnTo>
                <a:lnTo>
                  <a:pt x="4431023" y="2934035"/>
                </a:lnTo>
                <a:lnTo>
                  <a:pt x="4411824" y="2914836"/>
                </a:lnTo>
                <a:lnTo>
                  <a:pt x="4411824" y="2882838"/>
                </a:lnTo>
                <a:cubicBezTo>
                  <a:pt x="4411824" y="2854040"/>
                  <a:pt x="4435289" y="2815642"/>
                  <a:pt x="4482219" y="2767645"/>
                </a:cubicBezTo>
                <a:lnTo>
                  <a:pt x="4495019" y="2767645"/>
                </a:lnTo>
                <a:lnTo>
                  <a:pt x="4495019" y="2799643"/>
                </a:lnTo>
                <a:cubicBezTo>
                  <a:pt x="4520617" y="2799643"/>
                  <a:pt x="4578214" y="2778311"/>
                  <a:pt x="4667808" y="2735647"/>
                </a:cubicBezTo>
                <a:close/>
                <a:moveTo>
                  <a:pt x="4244429" y="2735647"/>
                </a:moveTo>
                <a:lnTo>
                  <a:pt x="4250829" y="2735647"/>
                </a:lnTo>
                <a:cubicBezTo>
                  <a:pt x="4274294" y="2735647"/>
                  <a:pt x="4289227" y="2744180"/>
                  <a:pt x="4295626" y="2761246"/>
                </a:cubicBezTo>
                <a:lnTo>
                  <a:pt x="4282827" y="2882838"/>
                </a:lnTo>
                <a:lnTo>
                  <a:pt x="4282827" y="3036429"/>
                </a:lnTo>
                <a:cubicBezTo>
                  <a:pt x="4282827" y="3078026"/>
                  <a:pt x="4259361" y="3103625"/>
                  <a:pt x="4212431" y="3113224"/>
                </a:cubicBezTo>
                <a:lnTo>
                  <a:pt x="4212431" y="3100425"/>
                </a:lnTo>
                <a:cubicBezTo>
                  <a:pt x="4250829" y="3100425"/>
                  <a:pt x="4270028" y="3000164"/>
                  <a:pt x="4270028" y="2799643"/>
                </a:cubicBezTo>
                <a:cubicBezTo>
                  <a:pt x="4270028" y="2770845"/>
                  <a:pt x="4261495" y="2755912"/>
                  <a:pt x="4244429" y="2754846"/>
                </a:cubicBezTo>
                <a:close/>
                <a:moveTo>
                  <a:pt x="2729584" y="2735647"/>
                </a:moveTo>
                <a:lnTo>
                  <a:pt x="2742382" y="2754846"/>
                </a:lnTo>
                <a:lnTo>
                  <a:pt x="2742382" y="2780444"/>
                </a:lnTo>
                <a:cubicBezTo>
                  <a:pt x="2703984" y="2808176"/>
                  <a:pt x="2682653" y="2829508"/>
                  <a:pt x="2678386" y="2844440"/>
                </a:cubicBezTo>
                <a:lnTo>
                  <a:pt x="2678386" y="2870039"/>
                </a:lnTo>
                <a:lnTo>
                  <a:pt x="2684787" y="2914836"/>
                </a:lnTo>
                <a:lnTo>
                  <a:pt x="2748783" y="2895637"/>
                </a:lnTo>
                <a:lnTo>
                  <a:pt x="2761581" y="2914836"/>
                </a:lnTo>
                <a:lnTo>
                  <a:pt x="2761581" y="2921236"/>
                </a:lnTo>
                <a:cubicBezTo>
                  <a:pt x="2761581" y="2934035"/>
                  <a:pt x="2753048" y="2940435"/>
                  <a:pt x="2735983" y="2940435"/>
                </a:cubicBezTo>
                <a:lnTo>
                  <a:pt x="2691185" y="2934035"/>
                </a:lnTo>
                <a:lnTo>
                  <a:pt x="2691185" y="2966033"/>
                </a:lnTo>
                <a:lnTo>
                  <a:pt x="2671986" y="3023630"/>
                </a:lnTo>
                <a:cubicBezTo>
                  <a:pt x="2770114" y="3032162"/>
                  <a:pt x="2819178" y="3047095"/>
                  <a:pt x="2819178" y="3068427"/>
                </a:cubicBezTo>
                <a:lnTo>
                  <a:pt x="2819178" y="3081226"/>
                </a:lnTo>
                <a:lnTo>
                  <a:pt x="2799979" y="3100425"/>
                </a:lnTo>
                <a:lnTo>
                  <a:pt x="2671986" y="3081226"/>
                </a:lnTo>
                <a:lnTo>
                  <a:pt x="2511997" y="3106824"/>
                </a:lnTo>
                <a:cubicBezTo>
                  <a:pt x="2491731" y="3106824"/>
                  <a:pt x="2472532" y="3096159"/>
                  <a:pt x="2454400" y="3074826"/>
                </a:cubicBezTo>
                <a:cubicBezTo>
                  <a:pt x="2454400" y="3067360"/>
                  <a:pt x="2482131" y="3054561"/>
                  <a:pt x="2537596" y="3036429"/>
                </a:cubicBezTo>
                <a:cubicBezTo>
                  <a:pt x="2554661" y="3008697"/>
                  <a:pt x="2563194" y="2978832"/>
                  <a:pt x="2563194" y="2946834"/>
                </a:cubicBezTo>
                <a:lnTo>
                  <a:pt x="2563194" y="2914836"/>
                </a:lnTo>
                <a:lnTo>
                  <a:pt x="2569593" y="2914836"/>
                </a:lnTo>
                <a:cubicBezTo>
                  <a:pt x="2583459" y="2914836"/>
                  <a:pt x="2591991" y="2940435"/>
                  <a:pt x="2595191" y="2991631"/>
                </a:cubicBezTo>
                <a:lnTo>
                  <a:pt x="2588793" y="3030029"/>
                </a:lnTo>
                <a:lnTo>
                  <a:pt x="2659188" y="3023630"/>
                </a:lnTo>
                <a:lnTo>
                  <a:pt x="2652788" y="3017230"/>
                </a:lnTo>
                <a:lnTo>
                  <a:pt x="2652788" y="3010830"/>
                </a:lnTo>
                <a:lnTo>
                  <a:pt x="2659188" y="2953234"/>
                </a:lnTo>
                <a:lnTo>
                  <a:pt x="2652788" y="2850840"/>
                </a:lnTo>
                <a:lnTo>
                  <a:pt x="2665587" y="2838041"/>
                </a:lnTo>
                <a:lnTo>
                  <a:pt x="2665587" y="2831641"/>
                </a:lnTo>
                <a:lnTo>
                  <a:pt x="2627189" y="2793244"/>
                </a:lnTo>
                <a:lnTo>
                  <a:pt x="2627189" y="2786844"/>
                </a:lnTo>
                <a:cubicBezTo>
                  <a:pt x="2682653" y="2752713"/>
                  <a:pt x="2716784" y="2735647"/>
                  <a:pt x="2729584" y="2735647"/>
                </a:cubicBezTo>
                <a:close/>
                <a:moveTo>
                  <a:pt x="9533409" y="2722439"/>
                </a:moveTo>
                <a:lnTo>
                  <a:pt x="9559007" y="2722439"/>
                </a:lnTo>
                <a:lnTo>
                  <a:pt x="9571806" y="2735238"/>
                </a:lnTo>
                <a:lnTo>
                  <a:pt x="9539808" y="2773635"/>
                </a:lnTo>
                <a:cubicBezTo>
                  <a:pt x="9539808" y="2803500"/>
                  <a:pt x="9518476" y="2818433"/>
                  <a:pt x="9475812" y="2818433"/>
                </a:cubicBezTo>
                <a:lnTo>
                  <a:pt x="9469412" y="2812033"/>
                </a:lnTo>
                <a:lnTo>
                  <a:pt x="9456613" y="2824832"/>
                </a:lnTo>
                <a:lnTo>
                  <a:pt x="9450214" y="2824832"/>
                </a:lnTo>
                <a:lnTo>
                  <a:pt x="9450214" y="2805634"/>
                </a:lnTo>
                <a:lnTo>
                  <a:pt x="9443814" y="2741637"/>
                </a:lnTo>
                <a:lnTo>
                  <a:pt x="9463013" y="2735238"/>
                </a:lnTo>
                <a:lnTo>
                  <a:pt x="9469412" y="2741637"/>
                </a:lnTo>
                <a:lnTo>
                  <a:pt x="9475812" y="2741637"/>
                </a:lnTo>
                <a:close/>
                <a:moveTo>
                  <a:pt x="8566733" y="2719722"/>
                </a:moveTo>
                <a:lnTo>
                  <a:pt x="8630729" y="2719722"/>
                </a:lnTo>
                <a:lnTo>
                  <a:pt x="8630729" y="2732522"/>
                </a:lnTo>
                <a:lnTo>
                  <a:pt x="8617929" y="2745321"/>
                </a:lnTo>
                <a:lnTo>
                  <a:pt x="8566733" y="2745321"/>
                </a:lnTo>
                <a:lnTo>
                  <a:pt x="8534735" y="2738921"/>
                </a:lnTo>
                <a:lnTo>
                  <a:pt x="8534735" y="2745321"/>
                </a:lnTo>
                <a:lnTo>
                  <a:pt x="8553933" y="2770919"/>
                </a:lnTo>
                <a:lnTo>
                  <a:pt x="8553933" y="2809317"/>
                </a:lnTo>
                <a:lnTo>
                  <a:pt x="8579532" y="2809317"/>
                </a:lnTo>
                <a:cubicBezTo>
                  <a:pt x="8579532" y="2817850"/>
                  <a:pt x="8573132" y="2822116"/>
                  <a:pt x="8560333" y="2822116"/>
                </a:cubicBezTo>
                <a:cubicBezTo>
                  <a:pt x="8546467" y="2945842"/>
                  <a:pt x="8531535" y="3007705"/>
                  <a:pt x="8515536" y="3007705"/>
                </a:cubicBezTo>
                <a:lnTo>
                  <a:pt x="8496337" y="2988506"/>
                </a:lnTo>
                <a:lnTo>
                  <a:pt x="8528335" y="2796518"/>
                </a:lnTo>
                <a:lnTo>
                  <a:pt x="8502737" y="2751721"/>
                </a:lnTo>
                <a:cubicBezTo>
                  <a:pt x="8502737" y="2742121"/>
                  <a:pt x="8524069" y="2731455"/>
                  <a:pt x="8566733" y="2719722"/>
                </a:cubicBezTo>
                <a:close/>
                <a:moveTo>
                  <a:pt x="10835543" y="2719648"/>
                </a:moveTo>
                <a:lnTo>
                  <a:pt x="10841943" y="2719648"/>
                </a:lnTo>
                <a:cubicBezTo>
                  <a:pt x="10862208" y="2722848"/>
                  <a:pt x="10872341" y="2729781"/>
                  <a:pt x="10872341" y="2740447"/>
                </a:cubicBezTo>
                <a:cubicBezTo>
                  <a:pt x="10872341" y="2775645"/>
                  <a:pt x="10858475" y="2807643"/>
                  <a:pt x="10830743" y="2836441"/>
                </a:cubicBezTo>
                <a:cubicBezTo>
                  <a:pt x="10830743" y="2854573"/>
                  <a:pt x="10836610" y="2863639"/>
                  <a:pt x="10848342" y="2863639"/>
                </a:cubicBezTo>
                <a:lnTo>
                  <a:pt x="10848342" y="2902037"/>
                </a:lnTo>
                <a:cubicBezTo>
                  <a:pt x="10834476" y="2961767"/>
                  <a:pt x="10820077" y="2991631"/>
                  <a:pt x="10805145" y="2991631"/>
                </a:cubicBezTo>
                <a:lnTo>
                  <a:pt x="10798745" y="2991631"/>
                </a:lnTo>
                <a:lnTo>
                  <a:pt x="10787546" y="2982032"/>
                </a:lnTo>
                <a:lnTo>
                  <a:pt x="10787546" y="2970833"/>
                </a:lnTo>
                <a:lnTo>
                  <a:pt x="10805145" y="2906837"/>
                </a:lnTo>
                <a:lnTo>
                  <a:pt x="10805145" y="2884438"/>
                </a:lnTo>
                <a:lnTo>
                  <a:pt x="10768347" y="2884438"/>
                </a:lnTo>
                <a:lnTo>
                  <a:pt x="10744349" y="2863639"/>
                </a:lnTo>
                <a:cubicBezTo>
                  <a:pt x="10801945" y="2797510"/>
                  <a:pt x="10830743" y="2751113"/>
                  <a:pt x="10830743" y="2724448"/>
                </a:cubicBezTo>
                <a:close/>
                <a:moveTo>
                  <a:pt x="1240334" y="2718048"/>
                </a:moveTo>
                <a:cubicBezTo>
                  <a:pt x="1270199" y="2726581"/>
                  <a:pt x="1285132" y="2735114"/>
                  <a:pt x="1285132" y="2743647"/>
                </a:cubicBezTo>
                <a:lnTo>
                  <a:pt x="1285132" y="2762845"/>
                </a:lnTo>
                <a:cubicBezTo>
                  <a:pt x="1251000" y="2793777"/>
                  <a:pt x="1233935" y="2823642"/>
                  <a:pt x="1233935" y="2852440"/>
                </a:cubicBezTo>
                <a:cubicBezTo>
                  <a:pt x="1255267" y="2853506"/>
                  <a:pt x="1265933" y="2859906"/>
                  <a:pt x="1265933" y="2871639"/>
                </a:cubicBezTo>
                <a:lnTo>
                  <a:pt x="1246734" y="2961233"/>
                </a:lnTo>
                <a:lnTo>
                  <a:pt x="1342728" y="2986832"/>
                </a:lnTo>
                <a:lnTo>
                  <a:pt x="1400325" y="2986832"/>
                </a:lnTo>
                <a:lnTo>
                  <a:pt x="1425923" y="3018830"/>
                </a:lnTo>
                <a:cubicBezTo>
                  <a:pt x="1417390" y="3038029"/>
                  <a:pt x="1408857" y="3048695"/>
                  <a:pt x="1400325" y="3050828"/>
                </a:cubicBezTo>
                <a:cubicBezTo>
                  <a:pt x="1334195" y="3050828"/>
                  <a:pt x="1274466" y="3040162"/>
                  <a:pt x="1221135" y="3018830"/>
                </a:cubicBezTo>
                <a:lnTo>
                  <a:pt x="1208336" y="3018830"/>
                </a:lnTo>
                <a:cubicBezTo>
                  <a:pt x="1192337" y="3031629"/>
                  <a:pt x="1177404" y="3038029"/>
                  <a:pt x="1163539" y="3038029"/>
                </a:cubicBezTo>
                <a:lnTo>
                  <a:pt x="1125141" y="3038029"/>
                </a:lnTo>
                <a:lnTo>
                  <a:pt x="1125141" y="3025229"/>
                </a:lnTo>
                <a:lnTo>
                  <a:pt x="1144340" y="3025229"/>
                </a:lnTo>
                <a:cubicBezTo>
                  <a:pt x="1167805" y="3025229"/>
                  <a:pt x="1184871" y="3016697"/>
                  <a:pt x="1195537" y="2999631"/>
                </a:cubicBezTo>
                <a:lnTo>
                  <a:pt x="1099543" y="2948434"/>
                </a:lnTo>
                <a:lnTo>
                  <a:pt x="1086744" y="2948434"/>
                </a:lnTo>
                <a:lnTo>
                  <a:pt x="1086744" y="2999631"/>
                </a:lnTo>
                <a:lnTo>
                  <a:pt x="1009948" y="3082826"/>
                </a:lnTo>
                <a:lnTo>
                  <a:pt x="990750" y="3063627"/>
                </a:lnTo>
                <a:lnTo>
                  <a:pt x="990750" y="3057227"/>
                </a:lnTo>
                <a:lnTo>
                  <a:pt x="1054746" y="2999631"/>
                </a:lnTo>
                <a:cubicBezTo>
                  <a:pt x="1077144" y="2880172"/>
                  <a:pt x="1096343" y="2820442"/>
                  <a:pt x="1112342" y="2820442"/>
                </a:cubicBezTo>
                <a:lnTo>
                  <a:pt x="1118742" y="2820442"/>
                </a:lnTo>
                <a:lnTo>
                  <a:pt x="1118742" y="2839641"/>
                </a:lnTo>
                <a:lnTo>
                  <a:pt x="1093143" y="2910036"/>
                </a:lnTo>
                <a:lnTo>
                  <a:pt x="1221135" y="2948434"/>
                </a:lnTo>
                <a:lnTo>
                  <a:pt x="1233935" y="2884438"/>
                </a:lnTo>
                <a:lnTo>
                  <a:pt x="1227535" y="2884438"/>
                </a:lnTo>
                <a:lnTo>
                  <a:pt x="1189137" y="2890838"/>
                </a:lnTo>
                <a:lnTo>
                  <a:pt x="1176338" y="2852440"/>
                </a:lnTo>
                <a:cubicBezTo>
                  <a:pt x="1197671" y="2816176"/>
                  <a:pt x="1208336" y="2790577"/>
                  <a:pt x="1208336" y="2775645"/>
                </a:cubicBezTo>
                <a:lnTo>
                  <a:pt x="1131541" y="2788444"/>
                </a:lnTo>
                <a:lnTo>
                  <a:pt x="1125141" y="2782044"/>
                </a:lnTo>
                <a:lnTo>
                  <a:pt x="1125141" y="2775645"/>
                </a:lnTo>
                <a:cubicBezTo>
                  <a:pt x="1179538" y="2737247"/>
                  <a:pt x="1217936" y="2718048"/>
                  <a:pt x="1240334" y="2718048"/>
                </a:cubicBezTo>
                <a:close/>
                <a:moveTo>
                  <a:pt x="6530839" y="2716448"/>
                </a:moveTo>
                <a:lnTo>
                  <a:pt x="6569236" y="2761246"/>
                </a:lnTo>
                <a:cubicBezTo>
                  <a:pt x="6560703" y="2775111"/>
                  <a:pt x="6554304" y="2809243"/>
                  <a:pt x="6550037" y="2863639"/>
                </a:cubicBezTo>
                <a:cubicBezTo>
                  <a:pt x="6582035" y="2846574"/>
                  <a:pt x="6609767" y="2838041"/>
                  <a:pt x="6633232" y="2838041"/>
                </a:cubicBezTo>
                <a:cubicBezTo>
                  <a:pt x="6652431" y="2846574"/>
                  <a:pt x="6663097" y="2855106"/>
                  <a:pt x="6665230" y="2863639"/>
                </a:cubicBezTo>
                <a:cubicBezTo>
                  <a:pt x="6665230" y="2882838"/>
                  <a:pt x="6622566" y="2904170"/>
                  <a:pt x="6537238" y="2927635"/>
                </a:cubicBezTo>
                <a:cubicBezTo>
                  <a:pt x="6516973" y="2999098"/>
                  <a:pt x="6489241" y="3046028"/>
                  <a:pt x="6454043" y="3068427"/>
                </a:cubicBezTo>
                <a:cubicBezTo>
                  <a:pt x="6423112" y="3094025"/>
                  <a:pt x="6401780" y="3106824"/>
                  <a:pt x="6390047" y="3106824"/>
                </a:cubicBezTo>
                <a:lnTo>
                  <a:pt x="6370848" y="3074826"/>
                </a:lnTo>
                <a:cubicBezTo>
                  <a:pt x="6370848" y="3066293"/>
                  <a:pt x="6394313" y="3044962"/>
                  <a:pt x="6441244" y="3010830"/>
                </a:cubicBezTo>
                <a:lnTo>
                  <a:pt x="6486041" y="2940435"/>
                </a:lnTo>
                <a:cubicBezTo>
                  <a:pt x="6486041" y="2931902"/>
                  <a:pt x="6468976" y="2927635"/>
                  <a:pt x="6434844" y="2927635"/>
                </a:cubicBezTo>
                <a:lnTo>
                  <a:pt x="6402846" y="2902037"/>
                </a:lnTo>
                <a:lnTo>
                  <a:pt x="6505240" y="2870039"/>
                </a:lnTo>
                <a:lnTo>
                  <a:pt x="6505240" y="2748446"/>
                </a:lnTo>
                <a:cubicBezTo>
                  <a:pt x="6492441" y="2748446"/>
                  <a:pt x="6486041" y="2744180"/>
                  <a:pt x="6486041" y="2735647"/>
                </a:cubicBezTo>
                <a:close/>
                <a:moveTo>
                  <a:pt x="6075536" y="2716448"/>
                </a:moveTo>
                <a:lnTo>
                  <a:pt x="6030739" y="2722848"/>
                </a:lnTo>
                <a:lnTo>
                  <a:pt x="6030739" y="2729247"/>
                </a:lnTo>
                <a:lnTo>
                  <a:pt x="6075536" y="2735647"/>
                </a:lnTo>
                <a:close/>
                <a:moveTo>
                  <a:pt x="2109416" y="2716448"/>
                </a:moveTo>
                <a:lnTo>
                  <a:pt x="2128615" y="2742047"/>
                </a:lnTo>
                <a:lnTo>
                  <a:pt x="2128615" y="2767645"/>
                </a:lnTo>
                <a:lnTo>
                  <a:pt x="2109416" y="2786844"/>
                </a:lnTo>
                <a:lnTo>
                  <a:pt x="2090217" y="2767645"/>
                </a:lnTo>
                <a:lnTo>
                  <a:pt x="2090217" y="2735647"/>
                </a:lnTo>
                <a:close/>
                <a:moveTo>
                  <a:pt x="10995533" y="2714848"/>
                </a:moveTo>
                <a:lnTo>
                  <a:pt x="10976334" y="2767645"/>
                </a:lnTo>
                <a:lnTo>
                  <a:pt x="10982734" y="2767645"/>
                </a:lnTo>
                <a:cubicBezTo>
                  <a:pt x="10999800" y="2762312"/>
                  <a:pt x="11012066" y="2753246"/>
                  <a:pt x="11019532" y="2740447"/>
                </a:cubicBezTo>
                <a:lnTo>
                  <a:pt x="11019532" y="2724448"/>
                </a:lnTo>
                <a:lnTo>
                  <a:pt x="11006733" y="2714848"/>
                </a:lnTo>
                <a:close/>
                <a:moveTo>
                  <a:pt x="10464961" y="2711649"/>
                </a:moveTo>
                <a:cubicBezTo>
                  <a:pt x="10487360" y="2711649"/>
                  <a:pt x="10510825" y="2737247"/>
                  <a:pt x="10535357" y="2788444"/>
                </a:cubicBezTo>
                <a:lnTo>
                  <a:pt x="10541756" y="2794843"/>
                </a:lnTo>
                <a:cubicBezTo>
                  <a:pt x="10541756" y="2803376"/>
                  <a:pt x="10552422" y="2807643"/>
                  <a:pt x="10573754" y="2807643"/>
                </a:cubicBezTo>
                <a:lnTo>
                  <a:pt x="10580154" y="2814042"/>
                </a:lnTo>
                <a:lnTo>
                  <a:pt x="10580154" y="2833241"/>
                </a:lnTo>
                <a:lnTo>
                  <a:pt x="10560955" y="2852440"/>
                </a:lnTo>
                <a:lnTo>
                  <a:pt x="10535357" y="2846040"/>
                </a:lnTo>
                <a:lnTo>
                  <a:pt x="10477760" y="2852440"/>
                </a:lnTo>
                <a:lnTo>
                  <a:pt x="10426563" y="2852440"/>
                </a:lnTo>
                <a:lnTo>
                  <a:pt x="10407364" y="2929235"/>
                </a:lnTo>
                <a:lnTo>
                  <a:pt x="10407364" y="2948434"/>
                </a:lnTo>
                <a:lnTo>
                  <a:pt x="10413764" y="2948434"/>
                </a:lnTo>
                <a:cubicBezTo>
                  <a:pt x="10446829" y="2927102"/>
                  <a:pt x="10470294" y="2916436"/>
                  <a:pt x="10484160" y="2916436"/>
                </a:cubicBezTo>
                <a:lnTo>
                  <a:pt x="10496959" y="2916436"/>
                </a:lnTo>
                <a:lnTo>
                  <a:pt x="10509758" y="2929235"/>
                </a:lnTo>
                <a:lnTo>
                  <a:pt x="10452162" y="3044428"/>
                </a:lnTo>
                <a:lnTo>
                  <a:pt x="10490559" y="3044428"/>
                </a:lnTo>
                <a:lnTo>
                  <a:pt x="10503359" y="3057227"/>
                </a:lnTo>
                <a:cubicBezTo>
                  <a:pt x="10503359" y="3078560"/>
                  <a:pt x="10496959" y="3091359"/>
                  <a:pt x="10484160" y="3095625"/>
                </a:cubicBezTo>
                <a:cubicBezTo>
                  <a:pt x="10456428" y="3095625"/>
                  <a:pt x="10435096" y="3082826"/>
                  <a:pt x="10420164" y="3057227"/>
                </a:cubicBezTo>
                <a:lnTo>
                  <a:pt x="10420164" y="3050828"/>
                </a:lnTo>
                <a:cubicBezTo>
                  <a:pt x="10450029" y="3007097"/>
                  <a:pt x="10464961" y="2977232"/>
                  <a:pt x="10464961" y="2961233"/>
                </a:cubicBezTo>
                <a:cubicBezTo>
                  <a:pt x="10420164" y="2961233"/>
                  <a:pt x="10392432" y="3003897"/>
                  <a:pt x="10381766" y="3089226"/>
                </a:cubicBezTo>
                <a:cubicBezTo>
                  <a:pt x="10381766" y="3106291"/>
                  <a:pt x="10375366" y="3114824"/>
                  <a:pt x="10362567" y="3114824"/>
                </a:cubicBezTo>
                <a:cubicBezTo>
                  <a:pt x="10345502" y="3088159"/>
                  <a:pt x="10336969" y="3066827"/>
                  <a:pt x="10336969" y="3050828"/>
                </a:cubicBezTo>
                <a:cubicBezTo>
                  <a:pt x="10336969" y="3029496"/>
                  <a:pt x="10343368" y="3018830"/>
                  <a:pt x="10356168" y="3018830"/>
                </a:cubicBezTo>
                <a:lnTo>
                  <a:pt x="10381766" y="2865239"/>
                </a:lnTo>
                <a:lnTo>
                  <a:pt x="10279372" y="2890838"/>
                </a:lnTo>
                <a:lnTo>
                  <a:pt x="10260173" y="2839641"/>
                </a:lnTo>
                <a:cubicBezTo>
                  <a:pt x="10354034" y="2824708"/>
                  <a:pt x="10400965" y="2809776"/>
                  <a:pt x="10400965" y="2794843"/>
                </a:cubicBezTo>
                <a:cubicBezTo>
                  <a:pt x="10400965" y="2771378"/>
                  <a:pt x="10422297" y="2743647"/>
                  <a:pt x="10464961" y="2711649"/>
                </a:cubicBezTo>
                <a:close/>
                <a:moveTo>
                  <a:pt x="1644440" y="2706849"/>
                </a:moveTo>
                <a:lnTo>
                  <a:pt x="1650839" y="2706849"/>
                </a:lnTo>
                <a:cubicBezTo>
                  <a:pt x="1663639" y="2711115"/>
                  <a:pt x="1670038" y="2723914"/>
                  <a:pt x="1670038" y="2745247"/>
                </a:cubicBezTo>
                <a:lnTo>
                  <a:pt x="1727635" y="2719648"/>
                </a:lnTo>
                <a:cubicBezTo>
                  <a:pt x="1757500" y="2719648"/>
                  <a:pt x="1772432" y="2732447"/>
                  <a:pt x="1772432" y="2758046"/>
                </a:cubicBezTo>
                <a:lnTo>
                  <a:pt x="1740434" y="2815642"/>
                </a:lnTo>
                <a:cubicBezTo>
                  <a:pt x="1783098" y="2817776"/>
                  <a:pt x="1804430" y="2832708"/>
                  <a:pt x="1804430" y="2860439"/>
                </a:cubicBezTo>
                <a:lnTo>
                  <a:pt x="1791630" y="2898837"/>
                </a:lnTo>
                <a:lnTo>
                  <a:pt x="1791630" y="2924436"/>
                </a:lnTo>
                <a:cubicBezTo>
                  <a:pt x="1791630" y="2961767"/>
                  <a:pt x="1802297" y="3015097"/>
                  <a:pt x="1823629" y="3084426"/>
                </a:cubicBezTo>
                <a:lnTo>
                  <a:pt x="1804430" y="3110024"/>
                </a:lnTo>
                <a:lnTo>
                  <a:pt x="1727635" y="3078026"/>
                </a:lnTo>
                <a:cubicBezTo>
                  <a:pt x="1727635" y="3100425"/>
                  <a:pt x="1724035" y="3114424"/>
                  <a:pt x="1716835" y="3120024"/>
                </a:cubicBezTo>
                <a:lnTo>
                  <a:pt x="1712008" y="3121633"/>
                </a:lnTo>
                <a:lnTo>
                  <a:pt x="1714836" y="3120926"/>
                </a:lnTo>
                <a:cubicBezTo>
                  <a:pt x="1736167" y="3127326"/>
                  <a:pt x="1746834" y="3142258"/>
                  <a:pt x="1746834" y="3165723"/>
                </a:cubicBezTo>
                <a:lnTo>
                  <a:pt x="1714836" y="3197721"/>
                </a:lnTo>
                <a:cubicBezTo>
                  <a:pt x="1692437" y="3197721"/>
                  <a:pt x="1664705" y="3176389"/>
                  <a:pt x="1631641" y="3133725"/>
                </a:cubicBezTo>
                <a:lnTo>
                  <a:pt x="1631641" y="3127326"/>
                </a:lnTo>
                <a:lnTo>
                  <a:pt x="1689237" y="3127326"/>
                </a:lnTo>
                <a:lnTo>
                  <a:pt x="1708404" y="3122534"/>
                </a:lnTo>
                <a:lnTo>
                  <a:pt x="1695637" y="3007630"/>
                </a:lnTo>
                <a:lnTo>
                  <a:pt x="1689237" y="3007630"/>
                </a:lnTo>
                <a:cubicBezTo>
                  <a:pt x="1671105" y="3024696"/>
                  <a:pt x="1654039" y="3033229"/>
                  <a:pt x="1638040" y="3033229"/>
                </a:cubicBezTo>
                <a:lnTo>
                  <a:pt x="1618841" y="3020430"/>
                </a:lnTo>
                <a:cubicBezTo>
                  <a:pt x="1604975" y="3070560"/>
                  <a:pt x="1592176" y="3096159"/>
                  <a:pt x="1580444" y="3097225"/>
                </a:cubicBezTo>
                <a:lnTo>
                  <a:pt x="1567645" y="3084426"/>
                </a:lnTo>
                <a:lnTo>
                  <a:pt x="1567645" y="3071627"/>
                </a:lnTo>
                <a:cubicBezTo>
                  <a:pt x="1576177" y="3020430"/>
                  <a:pt x="1588976" y="2986298"/>
                  <a:pt x="1606042" y="2969233"/>
                </a:cubicBezTo>
                <a:lnTo>
                  <a:pt x="1606042" y="2918036"/>
                </a:lnTo>
                <a:lnTo>
                  <a:pt x="1599643" y="2886038"/>
                </a:lnTo>
                <a:lnTo>
                  <a:pt x="1606042" y="2886038"/>
                </a:lnTo>
                <a:cubicBezTo>
                  <a:pt x="1624174" y="2886038"/>
                  <a:pt x="1634840" y="2911636"/>
                  <a:pt x="1638040" y="2962833"/>
                </a:cubicBezTo>
                <a:lnTo>
                  <a:pt x="1631641" y="2994831"/>
                </a:lnTo>
                <a:lnTo>
                  <a:pt x="1638040" y="2994831"/>
                </a:lnTo>
                <a:cubicBezTo>
                  <a:pt x="1662572" y="2978832"/>
                  <a:pt x="1675371" y="2966033"/>
                  <a:pt x="1676438" y="2956434"/>
                </a:cubicBezTo>
                <a:cubicBezTo>
                  <a:pt x="1659372" y="2956434"/>
                  <a:pt x="1650839" y="2952167"/>
                  <a:pt x="1650839" y="2943634"/>
                </a:cubicBezTo>
                <a:lnTo>
                  <a:pt x="1702036" y="2898837"/>
                </a:lnTo>
                <a:lnTo>
                  <a:pt x="1702036" y="2892438"/>
                </a:lnTo>
                <a:cubicBezTo>
                  <a:pt x="1702036" y="2871105"/>
                  <a:pt x="1697770" y="2860439"/>
                  <a:pt x="1689237" y="2860439"/>
                </a:cubicBezTo>
                <a:lnTo>
                  <a:pt x="1650839" y="2873239"/>
                </a:lnTo>
                <a:lnTo>
                  <a:pt x="1638040" y="2860439"/>
                </a:lnTo>
                <a:cubicBezTo>
                  <a:pt x="1680705" y="2826308"/>
                  <a:pt x="1702036" y="2800710"/>
                  <a:pt x="1702036" y="2783644"/>
                </a:cubicBezTo>
                <a:lnTo>
                  <a:pt x="1625241" y="2860439"/>
                </a:lnTo>
                <a:lnTo>
                  <a:pt x="1618841" y="2860439"/>
                </a:lnTo>
                <a:lnTo>
                  <a:pt x="1593243" y="2834841"/>
                </a:lnTo>
                <a:lnTo>
                  <a:pt x="1593243" y="2815642"/>
                </a:lnTo>
                <a:cubicBezTo>
                  <a:pt x="1615642" y="2788977"/>
                  <a:pt x="1632707" y="2752713"/>
                  <a:pt x="1644440" y="2706849"/>
                </a:cubicBezTo>
                <a:close/>
                <a:moveTo>
                  <a:pt x="4078039" y="2690850"/>
                </a:moveTo>
                <a:cubicBezTo>
                  <a:pt x="4103638" y="2700449"/>
                  <a:pt x="4116437" y="2708982"/>
                  <a:pt x="4116437" y="2716448"/>
                </a:cubicBezTo>
                <a:cubicBezTo>
                  <a:pt x="4116437" y="2734581"/>
                  <a:pt x="4105771" y="2755912"/>
                  <a:pt x="4084439" y="2780444"/>
                </a:cubicBezTo>
                <a:cubicBezTo>
                  <a:pt x="4097238" y="2780444"/>
                  <a:pt x="4103638" y="2784711"/>
                  <a:pt x="4103638" y="2793244"/>
                </a:cubicBezTo>
                <a:lnTo>
                  <a:pt x="4103638" y="2799643"/>
                </a:lnTo>
                <a:cubicBezTo>
                  <a:pt x="4095105" y="2820975"/>
                  <a:pt x="4071640" y="2838041"/>
                  <a:pt x="4033242" y="2850840"/>
                </a:cubicBezTo>
                <a:lnTo>
                  <a:pt x="4020443" y="2838041"/>
                </a:lnTo>
                <a:cubicBezTo>
                  <a:pt x="4020443" y="2818842"/>
                  <a:pt x="4033242" y="2788977"/>
                  <a:pt x="4058841" y="2748446"/>
                </a:cubicBezTo>
                <a:lnTo>
                  <a:pt x="4058841" y="2742047"/>
                </a:lnTo>
                <a:cubicBezTo>
                  <a:pt x="4033242" y="2732447"/>
                  <a:pt x="4020443" y="2723914"/>
                  <a:pt x="4020443" y="2716448"/>
                </a:cubicBezTo>
                <a:cubicBezTo>
                  <a:pt x="4020443" y="2706849"/>
                  <a:pt x="4039642" y="2698316"/>
                  <a:pt x="4078039" y="2690850"/>
                </a:cubicBezTo>
                <a:close/>
                <a:moveTo>
                  <a:pt x="2199011" y="2690850"/>
                </a:moveTo>
                <a:lnTo>
                  <a:pt x="2211810" y="2690850"/>
                </a:lnTo>
                <a:lnTo>
                  <a:pt x="2211810" y="2710049"/>
                </a:lnTo>
                <a:lnTo>
                  <a:pt x="2186211" y="2774045"/>
                </a:lnTo>
                <a:lnTo>
                  <a:pt x="2199011" y="2786844"/>
                </a:lnTo>
                <a:lnTo>
                  <a:pt x="2173413" y="2825242"/>
                </a:lnTo>
                <a:lnTo>
                  <a:pt x="2192611" y="2844440"/>
                </a:lnTo>
                <a:lnTo>
                  <a:pt x="2192611" y="2850840"/>
                </a:lnTo>
                <a:lnTo>
                  <a:pt x="2128615" y="2972433"/>
                </a:lnTo>
                <a:lnTo>
                  <a:pt x="2135015" y="2978832"/>
                </a:lnTo>
                <a:lnTo>
                  <a:pt x="2135015" y="2991631"/>
                </a:lnTo>
                <a:cubicBezTo>
                  <a:pt x="2114749" y="2991631"/>
                  <a:pt x="2099817" y="3002297"/>
                  <a:pt x="2090217" y="3023630"/>
                </a:cubicBezTo>
                <a:lnTo>
                  <a:pt x="2096617" y="3042828"/>
                </a:lnTo>
                <a:lnTo>
                  <a:pt x="2077418" y="3068427"/>
                </a:lnTo>
                <a:lnTo>
                  <a:pt x="2064619" y="3068427"/>
                </a:lnTo>
                <a:lnTo>
                  <a:pt x="2045420" y="3062027"/>
                </a:lnTo>
                <a:lnTo>
                  <a:pt x="2013422" y="3087626"/>
                </a:lnTo>
                <a:lnTo>
                  <a:pt x="1994223" y="3087626"/>
                </a:lnTo>
                <a:lnTo>
                  <a:pt x="1981424" y="3074826"/>
                </a:lnTo>
                <a:cubicBezTo>
                  <a:pt x="1989957" y="3054561"/>
                  <a:pt x="1998490" y="3043895"/>
                  <a:pt x="2007022" y="3042828"/>
                </a:cubicBezTo>
                <a:lnTo>
                  <a:pt x="2013422" y="3049228"/>
                </a:lnTo>
                <a:lnTo>
                  <a:pt x="2019822" y="3049228"/>
                </a:lnTo>
                <a:lnTo>
                  <a:pt x="2039020" y="3042828"/>
                </a:lnTo>
                <a:lnTo>
                  <a:pt x="2039020" y="3036429"/>
                </a:lnTo>
                <a:lnTo>
                  <a:pt x="2032621" y="2991631"/>
                </a:lnTo>
                <a:lnTo>
                  <a:pt x="2039020" y="2991631"/>
                </a:lnTo>
                <a:cubicBezTo>
                  <a:pt x="2051821" y="2991631"/>
                  <a:pt x="2058219" y="3000164"/>
                  <a:pt x="2058219" y="3017230"/>
                </a:cubicBezTo>
                <a:lnTo>
                  <a:pt x="2064619" y="3017230"/>
                </a:lnTo>
                <a:lnTo>
                  <a:pt x="2103017" y="2972433"/>
                </a:lnTo>
                <a:lnTo>
                  <a:pt x="2103017" y="2966033"/>
                </a:lnTo>
                <a:cubicBezTo>
                  <a:pt x="2090217" y="2966033"/>
                  <a:pt x="2083818" y="2961767"/>
                  <a:pt x="2083818" y="2953234"/>
                </a:cubicBezTo>
                <a:lnTo>
                  <a:pt x="2083818" y="2946834"/>
                </a:lnTo>
                <a:cubicBezTo>
                  <a:pt x="2109416" y="2920169"/>
                  <a:pt x="2124348" y="2898837"/>
                  <a:pt x="2128615" y="2882838"/>
                </a:cubicBezTo>
                <a:lnTo>
                  <a:pt x="2122215" y="2882838"/>
                </a:lnTo>
                <a:lnTo>
                  <a:pt x="2103017" y="2889238"/>
                </a:lnTo>
                <a:lnTo>
                  <a:pt x="2096617" y="2882838"/>
                </a:lnTo>
                <a:lnTo>
                  <a:pt x="2096617" y="2876439"/>
                </a:lnTo>
                <a:lnTo>
                  <a:pt x="2141414" y="2825242"/>
                </a:lnTo>
                <a:lnTo>
                  <a:pt x="2135015" y="2818842"/>
                </a:lnTo>
                <a:lnTo>
                  <a:pt x="2128615" y="2825242"/>
                </a:lnTo>
                <a:lnTo>
                  <a:pt x="2103017" y="2825242"/>
                </a:lnTo>
                <a:lnTo>
                  <a:pt x="2103017" y="2812442"/>
                </a:lnTo>
                <a:close/>
                <a:moveTo>
                  <a:pt x="656964" y="2690850"/>
                </a:moveTo>
                <a:lnTo>
                  <a:pt x="688963" y="2690850"/>
                </a:lnTo>
                <a:lnTo>
                  <a:pt x="701762" y="2703649"/>
                </a:lnTo>
                <a:lnTo>
                  <a:pt x="701762" y="2716448"/>
                </a:lnTo>
                <a:lnTo>
                  <a:pt x="688963" y="2735647"/>
                </a:lnTo>
                <a:cubicBezTo>
                  <a:pt x="718827" y="2740980"/>
                  <a:pt x="733761" y="2749513"/>
                  <a:pt x="733761" y="2761246"/>
                </a:cubicBezTo>
                <a:lnTo>
                  <a:pt x="733761" y="2774045"/>
                </a:lnTo>
                <a:cubicBezTo>
                  <a:pt x="733761" y="2785777"/>
                  <a:pt x="714562" y="2796443"/>
                  <a:pt x="676163" y="2806043"/>
                </a:cubicBezTo>
                <a:lnTo>
                  <a:pt x="676163" y="2838041"/>
                </a:lnTo>
                <a:cubicBezTo>
                  <a:pt x="765758" y="2855106"/>
                  <a:pt x="810556" y="2870039"/>
                  <a:pt x="810556" y="2882838"/>
                </a:cubicBezTo>
                <a:lnTo>
                  <a:pt x="810556" y="2889238"/>
                </a:lnTo>
                <a:lnTo>
                  <a:pt x="791356" y="2914836"/>
                </a:lnTo>
                <a:cubicBezTo>
                  <a:pt x="751892" y="2910570"/>
                  <a:pt x="709227" y="2887104"/>
                  <a:pt x="663365" y="2844440"/>
                </a:cubicBezTo>
                <a:lnTo>
                  <a:pt x="644165" y="2895637"/>
                </a:lnTo>
                <a:lnTo>
                  <a:pt x="644165" y="2908437"/>
                </a:lnTo>
                <a:lnTo>
                  <a:pt x="682564" y="2908437"/>
                </a:lnTo>
                <a:lnTo>
                  <a:pt x="701762" y="2927635"/>
                </a:lnTo>
                <a:lnTo>
                  <a:pt x="701762" y="2940435"/>
                </a:lnTo>
                <a:lnTo>
                  <a:pt x="688963" y="2953234"/>
                </a:lnTo>
                <a:lnTo>
                  <a:pt x="663365" y="2953234"/>
                </a:lnTo>
                <a:lnTo>
                  <a:pt x="624967" y="2921236"/>
                </a:lnTo>
                <a:lnTo>
                  <a:pt x="580169" y="2953234"/>
                </a:lnTo>
                <a:cubicBezTo>
                  <a:pt x="554571" y="2948968"/>
                  <a:pt x="541772" y="2942568"/>
                  <a:pt x="541772" y="2934035"/>
                </a:cubicBezTo>
                <a:cubicBezTo>
                  <a:pt x="543906" y="2924436"/>
                  <a:pt x="560971" y="2913770"/>
                  <a:pt x="592969" y="2902037"/>
                </a:cubicBezTo>
                <a:cubicBezTo>
                  <a:pt x="615367" y="2875372"/>
                  <a:pt x="630301" y="2849774"/>
                  <a:pt x="637766" y="2825242"/>
                </a:cubicBezTo>
                <a:cubicBezTo>
                  <a:pt x="612168" y="2825242"/>
                  <a:pt x="599369" y="2818842"/>
                  <a:pt x="599369" y="2806043"/>
                </a:cubicBezTo>
                <a:lnTo>
                  <a:pt x="599369" y="2799643"/>
                </a:lnTo>
                <a:lnTo>
                  <a:pt x="650566" y="2780444"/>
                </a:lnTo>
                <a:lnTo>
                  <a:pt x="650566" y="2767645"/>
                </a:lnTo>
                <a:lnTo>
                  <a:pt x="656964" y="2729247"/>
                </a:lnTo>
                <a:lnTo>
                  <a:pt x="650566" y="2697249"/>
                </a:lnTo>
                <a:close/>
                <a:moveTo>
                  <a:pt x="8413142" y="2687724"/>
                </a:moveTo>
                <a:lnTo>
                  <a:pt x="8419541" y="2687724"/>
                </a:lnTo>
                <a:cubicBezTo>
                  <a:pt x="8428075" y="2687724"/>
                  <a:pt x="8440874" y="2704790"/>
                  <a:pt x="8457939" y="2738921"/>
                </a:cubicBezTo>
                <a:lnTo>
                  <a:pt x="8413142" y="2790118"/>
                </a:lnTo>
                <a:lnTo>
                  <a:pt x="8381144" y="2809317"/>
                </a:lnTo>
                <a:lnTo>
                  <a:pt x="8368345" y="2809317"/>
                </a:lnTo>
                <a:lnTo>
                  <a:pt x="8349146" y="2790118"/>
                </a:lnTo>
                <a:lnTo>
                  <a:pt x="8400343" y="2719722"/>
                </a:lnTo>
                <a:cubicBezTo>
                  <a:pt x="8400343" y="2698390"/>
                  <a:pt x="8404609" y="2687724"/>
                  <a:pt x="8413142" y="2687724"/>
                </a:cubicBezTo>
                <a:close/>
                <a:moveTo>
                  <a:pt x="11006733" y="2687650"/>
                </a:moveTo>
                <a:lnTo>
                  <a:pt x="11038731" y="2740447"/>
                </a:lnTo>
                <a:cubicBezTo>
                  <a:pt x="11038731" y="2758579"/>
                  <a:pt x="11016332" y="2774578"/>
                  <a:pt x="10971535" y="2788444"/>
                </a:cubicBezTo>
                <a:lnTo>
                  <a:pt x="10952336" y="2820442"/>
                </a:lnTo>
                <a:lnTo>
                  <a:pt x="10952336" y="2831641"/>
                </a:lnTo>
                <a:lnTo>
                  <a:pt x="11038731" y="2815642"/>
                </a:lnTo>
                <a:lnTo>
                  <a:pt x="11080328" y="2815642"/>
                </a:lnTo>
                <a:lnTo>
                  <a:pt x="11093127" y="2826842"/>
                </a:lnTo>
                <a:lnTo>
                  <a:pt x="11025931" y="2868439"/>
                </a:lnTo>
                <a:lnTo>
                  <a:pt x="11025931" y="2895637"/>
                </a:lnTo>
                <a:lnTo>
                  <a:pt x="11069129" y="2884438"/>
                </a:lnTo>
                <a:lnTo>
                  <a:pt x="11075528" y="2902037"/>
                </a:lnTo>
                <a:cubicBezTo>
                  <a:pt x="11071262" y="2919102"/>
                  <a:pt x="11054730" y="2927635"/>
                  <a:pt x="11025931" y="2927635"/>
                </a:cubicBezTo>
                <a:lnTo>
                  <a:pt x="11025931" y="3049228"/>
                </a:lnTo>
                <a:lnTo>
                  <a:pt x="11006733" y="3082826"/>
                </a:lnTo>
                <a:cubicBezTo>
                  <a:pt x="10991800" y="3082826"/>
                  <a:pt x="10977934" y="3071627"/>
                  <a:pt x="10965135" y="3049228"/>
                </a:cubicBezTo>
                <a:lnTo>
                  <a:pt x="10976334" y="2938835"/>
                </a:lnTo>
                <a:lnTo>
                  <a:pt x="10971535" y="2938835"/>
                </a:lnTo>
                <a:lnTo>
                  <a:pt x="10921938" y="2950034"/>
                </a:lnTo>
                <a:lnTo>
                  <a:pt x="10915538" y="2943634"/>
                </a:lnTo>
                <a:lnTo>
                  <a:pt x="10915538" y="2938835"/>
                </a:lnTo>
                <a:lnTo>
                  <a:pt x="10989134" y="2874839"/>
                </a:lnTo>
                <a:lnTo>
                  <a:pt x="10989134" y="2852440"/>
                </a:lnTo>
                <a:lnTo>
                  <a:pt x="10976334" y="2852440"/>
                </a:lnTo>
                <a:cubicBezTo>
                  <a:pt x="10962469" y="2852440"/>
                  <a:pt x="10940070" y="2861506"/>
                  <a:pt x="10909138" y="2879638"/>
                </a:cubicBezTo>
                <a:lnTo>
                  <a:pt x="10902739" y="2874839"/>
                </a:lnTo>
                <a:lnTo>
                  <a:pt x="10902739" y="2852440"/>
                </a:lnTo>
                <a:cubicBezTo>
                  <a:pt x="10931537" y="2820442"/>
                  <a:pt x="10945936" y="2799110"/>
                  <a:pt x="10945936" y="2788444"/>
                </a:cubicBezTo>
                <a:lnTo>
                  <a:pt x="10939537" y="2788444"/>
                </a:lnTo>
                <a:lnTo>
                  <a:pt x="10909138" y="2783644"/>
                </a:lnTo>
                <a:lnTo>
                  <a:pt x="10909138" y="2772445"/>
                </a:lnTo>
                <a:cubicBezTo>
                  <a:pt x="10946470" y="2772445"/>
                  <a:pt x="10965135" y="2761779"/>
                  <a:pt x="10965135" y="2740447"/>
                </a:cubicBezTo>
                <a:cubicBezTo>
                  <a:pt x="10984334" y="2705249"/>
                  <a:pt x="10998200" y="2687650"/>
                  <a:pt x="11006733" y="2687650"/>
                </a:cubicBezTo>
                <a:close/>
                <a:moveTo>
                  <a:pt x="6094735" y="2684450"/>
                </a:moveTo>
                <a:lnTo>
                  <a:pt x="6120333" y="2684450"/>
                </a:lnTo>
                <a:lnTo>
                  <a:pt x="6139532" y="2703649"/>
                </a:lnTo>
                <a:lnTo>
                  <a:pt x="6062737" y="2825242"/>
                </a:lnTo>
                <a:lnTo>
                  <a:pt x="6037138" y="2838041"/>
                </a:lnTo>
                <a:lnTo>
                  <a:pt x="6037138" y="2857240"/>
                </a:lnTo>
                <a:lnTo>
                  <a:pt x="6043538" y="2857240"/>
                </a:lnTo>
                <a:lnTo>
                  <a:pt x="6133133" y="2838041"/>
                </a:lnTo>
                <a:lnTo>
                  <a:pt x="6139532" y="2844440"/>
                </a:lnTo>
                <a:lnTo>
                  <a:pt x="6139532" y="2850840"/>
                </a:lnTo>
                <a:lnTo>
                  <a:pt x="6133133" y="2857240"/>
                </a:lnTo>
                <a:cubicBezTo>
                  <a:pt x="6126733" y="2870039"/>
                  <a:pt x="6111801" y="2876439"/>
                  <a:pt x="6088335" y="2876439"/>
                </a:cubicBezTo>
                <a:lnTo>
                  <a:pt x="6075536" y="2895637"/>
                </a:lnTo>
                <a:lnTo>
                  <a:pt x="6107534" y="2902037"/>
                </a:lnTo>
                <a:lnTo>
                  <a:pt x="6075536" y="2946834"/>
                </a:lnTo>
                <a:lnTo>
                  <a:pt x="6075536" y="3062027"/>
                </a:lnTo>
                <a:cubicBezTo>
                  <a:pt x="6075536" y="3083359"/>
                  <a:pt x="6069136" y="3096159"/>
                  <a:pt x="6056337" y="3100425"/>
                </a:cubicBezTo>
                <a:lnTo>
                  <a:pt x="6049938" y="3100425"/>
                </a:lnTo>
                <a:lnTo>
                  <a:pt x="5992341" y="3094025"/>
                </a:lnTo>
                <a:lnTo>
                  <a:pt x="5883548" y="3106824"/>
                </a:lnTo>
                <a:lnTo>
                  <a:pt x="5870749" y="3068427"/>
                </a:lnTo>
                <a:lnTo>
                  <a:pt x="5870749" y="3042828"/>
                </a:lnTo>
                <a:lnTo>
                  <a:pt x="5883548" y="3030029"/>
                </a:lnTo>
                <a:lnTo>
                  <a:pt x="5889947" y="3030029"/>
                </a:lnTo>
                <a:lnTo>
                  <a:pt x="5915546" y="3062027"/>
                </a:lnTo>
                <a:lnTo>
                  <a:pt x="5941144" y="3081226"/>
                </a:lnTo>
                <a:lnTo>
                  <a:pt x="5966743" y="3081226"/>
                </a:lnTo>
                <a:cubicBezTo>
                  <a:pt x="6013673" y="3081226"/>
                  <a:pt x="6037138" y="3059894"/>
                  <a:pt x="6037138" y="3017230"/>
                </a:cubicBezTo>
                <a:lnTo>
                  <a:pt x="6037138" y="3004431"/>
                </a:lnTo>
                <a:lnTo>
                  <a:pt x="6005140" y="3010830"/>
                </a:lnTo>
                <a:lnTo>
                  <a:pt x="5998741" y="3004431"/>
                </a:lnTo>
                <a:cubicBezTo>
                  <a:pt x="5998741" y="3017230"/>
                  <a:pt x="5994474" y="3023630"/>
                  <a:pt x="5985942" y="3023630"/>
                </a:cubicBezTo>
                <a:lnTo>
                  <a:pt x="5973142" y="3010830"/>
                </a:lnTo>
                <a:cubicBezTo>
                  <a:pt x="5973142" y="2967100"/>
                  <a:pt x="5998741" y="2924436"/>
                  <a:pt x="6049938" y="2882838"/>
                </a:cubicBezTo>
                <a:lnTo>
                  <a:pt x="6043538" y="2882838"/>
                </a:lnTo>
                <a:cubicBezTo>
                  <a:pt x="5961410" y="2925502"/>
                  <a:pt x="5908079" y="2946834"/>
                  <a:pt x="5883548" y="2946834"/>
                </a:cubicBezTo>
                <a:lnTo>
                  <a:pt x="5877148" y="2940435"/>
                </a:lnTo>
                <a:lnTo>
                  <a:pt x="5877148" y="2934035"/>
                </a:lnTo>
                <a:cubicBezTo>
                  <a:pt x="5877148" y="2923369"/>
                  <a:pt x="5898480" y="2916969"/>
                  <a:pt x="5941144" y="2914836"/>
                </a:cubicBezTo>
                <a:lnTo>
                  <a:pt x="6011540" y="2863639"/>
                </a:lnTo>
                <a:lnTo>
                  <a:pt x="6011540" y="2857240"/>
                </a:lnTo>
                <a:lnTo>
                  <a:pt x="6005140" y="2838041"/>
                </a:lnTo>
                <a:lnTo>
                  <a:pt x="5998741" y="2838041"/>
                </a:lnTo>
                <a:lnTo>
                  <a:pt x="5966743" y="2844440"/>
                </a:lnTo>
                <a:lnTo>
                  <a:pt x="5928345" y="2722848"/>
                </a:lnTo>
                <a:lnTo>
                  <a:pt x="5934745" y="2716448"/>
                </a:lnTo>
                <a:lnTo>
                  <a:pt x="5960343" y="2716448"/>
                </a:lnTo>
                <a:cubicBezTo>
                  <a:pt x="5981675" y="2726048"/>
                  <a:pt x="5992341" y="2736714"/>
                  <a:pt x="5992341" y="2748446"/>
                </a:cubicBezTo>
                <a:lnTo>
                  <a:pt x="6005140" y="2748446"/>
                </a:lnTo>
                <a:lnTo>
                  <a:pt x="6024339" y="2735647"/>
                </a:lnTo>
                <a:lnTo>
                  <a:pt x="6017940" y="2729247"/>
                </a:lnTo>
                <a:lnTo>
                  <a:pt x="6017940" y="2722848"/>
                </a:lnTo>
                <a:cubicBezTo>
                  <a:pt x="6017940" y="2711115"/>
                  <a:pt x="6043538" y="2698316"/>
                  <a:pt x="6094735" y="2684450"/>
                </a:cubicBezTo>
                <a:close/>
                <a:moveTo>
                  <a:pt x="5517765" y="2684450"/>
                </a:moveTo>
                <a:cubicBezTo>
                  <a:pt x="5560430" y="2690850"/>
                  <a:pt x="5581762" y="2701516"/>
                  <a:pt x="5581762" y="2716448"/>
                </a:cubicBezTo>
                <a:lnTo>
                  <a:pt x="5581762" y="2722848"/>
                </a:lnTo>
                <a:cubicBezTo>
                  <a:pt x="5581762" y="2735647"/>
                  <a:pt x="5556163" y="2744180"/>
                  <a:pt x="5504966" y="2748446"/>
                </a:cubicBezTo>
                <a:lnTo>
                  <a:pt x="5530565" y="2729247"/>
                </a:lnTo>
                <a:lnTo>
                  <a:pt x="5511366" y="2697249"/>
                </a:lnTo>
                <a:lnTo>
                  <a:pt x="5517765" y="2690850"/>
                </a:lnTo>
                <a:close/>
                <a:moveTo>
                  <a:pt x="5031990" y="2684450"/>
                </a:moveTo>
                <a:cubicBezTo>
                  <a:pt x="5074655" y="2690850"/>
                  <a:pt x="5095987" y="2701516"/>
                  <a:pt x="5095987" y="2716448"/>
                </a:cubicBezTo>
                <a:lnTo>
                  <a:pt x="5095987" y="2722848"/>
                </a:lnTo>
                <a:cubicBezTo>
                  <a:pt x="5095987" y="2735647"/>
                  <a:pt x="5070388" y="2744180"/>
                  <a:pt x="5019191" y="2748446"/>
                </a:cubicBezTo>
                <a:lnTo>
                  <a:pt x="5044790" y="2729247"/>
                </a:lnTo>
                <a:lnTo>
                  <a:pt x="5025591" y="2697249"/>
                </a:lnTo>
                <a:lnTo>
                  <a:pt x="5031990" y="2690850"/>
                </a:lnTo>
                <a:close/>
                <a:moveTo>
                  <a:pt x="4546215" y="2684450"/>
                </a:moveTo>
                <a:cubicBezTo>
                  <a:pt x="4588880" y="2690850"/>
                  <a:pt x="4610212" y="2701516"/>
                  <a:pt x="4610212" y="2716448"/>
                </a:cubicBezTo>
                <a:lnTo>
                  <a:pt x="4610212" y="2722848"/>
                </a:lnTo>
                <a:cubicBezTo>
                  <a:pt x="4610212" y="2735647"/>
                  <a:pt x="4584614" y="2744180"/>
                  <a:pt x="4533416" y="2748446"/>
                </a:cubicBezTo>
                <a:lnTo>
                  <a:pt x="4559015" y="2729247"/>
                </a:lnTo>
                <a:lnTo>
                  <a:pt x="4539816" y="2697249"/>
                </a:lnTo>
                <a:lnTo>
                  <a:pt x="4546215" y="2690850"/>
                </a:lnTo>
                <a:close/>
                <a:moveTo>
                  <a:pt x="9539808" y="2652043"/>
                </a:moveTo>
                <a:lnTo>
                  <a:pt x="9597405" y="2652043"/>
                </a:lnTo>
                <a:cubicBezTo>
                  <a:pt x="9657134" y="2665909"/>
                  <a:pt x="9686999" y="2680841"/>
                  <a:pt x="9686999" y="2696840"/>
                </a:cubicBezTo>
                <a:lnTo>
                  <a:pt x="9686999" y="2716039"/>
                </a:lnTo>
                <a:lnTo>
                  <a:pt x="9648601" y="2754437"/>
                </a:lnTo>
                <a:lnTo>
                  <a:pt x="9648601" y="2850431"/>
                </a:lnTo>
                <a:cubicBezTo>
                  <a:pt x="9648601" y="2876029"/>
                  <a:pt x="9633669" y="2899495"/>
                  <a:pt x="9603804" y="2920826"/>
                </a:cubicBezTo>
                <a:lnTo>
                  <a:pt x="9571806" y="2920826"/>
                </a:lnTo>
                <a:lnTo>
                  <a:pt x="9495011" y="2876029"/>
                </a:lnTo>
                <a:lnTo>
                  <a:pt x="9488611" y="2876029"/>
                </a:lnTo>
                <a:lnTo>
                  <a:pt x="9431015" y="2888828"/>
                </a:lnTo>
                <a:cubicBezTo>
                  <a:pt x="9371285" y="2888828"/>
                  <a:pt x="9341420" y="2873896"/>
                  <a:pt x="9341420" y="2844031"/>
                </a:cubicBezTo>
                <a:cubicBezTo>
                  <a:pt x="9341420" y="2814166"/>
                  <a:pt x="9326488" y="2780035"/>
                  <a:pt x="9296623" y="2741637"/>
                </a:cubicBezTo>
                <a:lnTo>
                  <a:pt x="9296623" y="2728838"/>
                </a:lnTo>
                <a:lnTo>
                  <a:pt x="9309422" y="2728838"/>
                </a:lnTo>
                <a:cubicBezTo>
                  <a:pt x="9355286" y="2728838"/>
                  <a:pt x="9387284" y="2765103"/>
                  <a:pt x="9405416" y="2837632"/>
                </a:cubicBezTo>
                <a:lnTo>
                  <a:pt x="9405416" y="2850431"/>
                </a:lnTo>
                <a:lnTo>
                  <a:pt x="9418215" y="2850431"/>
                </a:lnTo>
                <a:lnTo>
                  <a:pt x="9495011" y="2844031"/>
                </a:lnTo>
                <a:cubicBezTo>
                  <a:pt x="9495011" y="2861097"/>
                  <a:pt x="9527009" y="2869630"/>
                  <a:pt x="9591005" y="2869630"/>
                </a:cubicBezTo>
                <a:lnTo>
                  <a:pt x="9616603" y="2869630"/>
                </a:lnTo>
                <a:lnTo>
                  <a:pt x="9623003" y="2824832"/>
                </a:lnTo>
                <a:lnTo>
                  <a:pt x="9623003" y="2722439"/>
                </a:lnTo>
                <a:cubicBezTo>
                  <a:pt x="9623003" y="2708573"/>
                  <a:pt x="9601671" y="2700040"/>
                  <a:pt x="9559007" y="2696840"/>
                </a:cubicBezTo>
                <a:lnTo>
                  <a:pt x="9367019" y="2722439"/>
                </a:lnTo>
                <a:lnTo>
                  <a:pt x="9367019" y="2716039"/>
                </a:lnTo>
                <a:cubicBezTo>
                  <a:pt x="9416082" y="2673375"/>
                  <a:pt x="9473679" y="2652043"/>
                  <a:pt x="9539808" y="2652043"/>
                </a:cubicBezTo>
                <a:close/>
                <a:moveTo>
                  <a:pt x="5519365" y="2556756"/>
                </a:moveTo>
                <a:lnTo>
                  <a:pt x="5513658" y="2585295"/>
                </a:lnTo>
                <a:lnTo>
                  <a:pt x="5525765" y="2569555"/>
                </a:lnTo>
                <a:lnTo>
                  <a:pt x="5525765" y="2556756"/>
                </a:lnTo>
                <a:close/>
                <a:moveTo>
                  <a:pt x="5033590" y="2556756"/>
                </a:moveTo>
                <a:lnTo>
                  <a:pt x="5027883" y="2585294"/>
                </a:lnTo>
                <a:lnTo>
                  <a:pt x="5039990" y="2569555"/>
                </a:lnTo>
                <a:lnTo>
                  <a:pt x="5039990" y="2556756"/>
                </a:lnTo>
                <a:close/>
                <a:moveTo>
                  <a:pt x="4025243" y="2543956"/>
                </a:moveTo>
                <a:lnTo>
                  <a:pt x="3999644" y="2575955"/>
                </a:lnTo>
                <a:lnTo>
                  <a:pt x="3999644" y="2582354"/>
                </a:lnTo>
                <a:lnTo>
                  <a:pt x="4102038" y="2614352"/>
                </a:lnTo>
                <a:lnTo>
                  <a:pt x="4166034" y="2614352"/>
                </a:lnTo>
                <a:cubicBezTo>
                  <a:pt x="4174567" y="2614352"/>
                  <a:pt x="4178833" y="2607953"/>
                  <a:pt x="4178833" y="2595153"/>
                </a:cubicBezTo>
                <a:cubicBezTo>
                  <a:pt x="4178833" y="2582354"/>
                  <a:pt x="4170301" y="2575955"/>
                  <a:pt x="4153235" y="2575955"/>
                </a:cubicBezTo>
                <a:lnTo>
                  <a:pt x="4146835" y="2569555"/>
                </a:lnTo>
                <a:lnTo>
                  <a:pt x="4146835" y="2563155"/>
                </a:lnTo>
                <a:lnTo>
                  <a:pt x="4159634" y="2550356"/>
                </a:lnTo>
                <a:lnTo>
                  <a:pt x="4185233" y="2550356"/>
                </a:lnTo>
                <a:cubicBezTo>
                  <a:pt x="4211898" y="2567422"/>
                  <a:pt x="4228963" y="2584487"/>
                  <a:pt x="4236430" y="2601553"/>
                </a:cubicBezTo>
                <a:lnTo>
                  <a:pt x="4236430" y="2607953"/>
                </a:lnTo>
                <a:cubicBezTo>
                  <a:pt x="4224697" y="2642084"/>
                  <a:pt x="4196965" y="2659149"/>
                  <a:pt x="4153235" y="2659149"/>
                </a:cubicBezTo>
                <a:lnTo>
                  <a:pt x="4140436" y="2659149"/>
                </a:lnTo>
                <a:cubicBezTo>
                  <a:pt x="4096705" y="2659149"/>
                  <a:pt x="4051908" y="2639951"/>
                  <a:pt x="4006044" y="2601553"/>
                </a:cubicBezTo>
                <a:lnTo>
                  <a:pt x="3999644" y="2601553"/>
                </a:lnTo>
                <a:cubicBezTo>
                  <a:pt x="3984712" y="2601553"/>
                  <a:pt x="3963380" y="2612219"/>
                  <a:pt x="3935648" y="2633551"/>
                </a:cubicBezTo>
                <a:lnTo>
                  <a:pt x="3929248" y="2627151"/>
                </a:lnTo>
                <a:lnTo>
                  <a:pt x="3929248" y="2607953"/>
                </a:lnTo>
                <a:cubicBezTo>
                  <a:pt x="3972979" y="2565289"/>
                  <a:pt x="4004977" y="2543956"/>
                  <a:pt x="4025243" y="2543956"/>
                </a:cubicBezTo>
                <a:close/>
                <a:moveTo>
                  <a:pt x="7988163" y="2535585"/>
                </a:moveTo>
                <a:lnTo>
                  <a:pt x="7994563" y="2535585"/>
                </a:lnTo>
                <a:cubicBezTo>
                  <a:pt x="8018028" y="2535585"/>
                  <a:pt x="8032961" y="2544118"/>
                  <a:pt x="8039360" y="2561183"/>
                </a:cubicBezTo>
                <a:lnTo>
                  <a:pt x="8039360" y="2567583"/>
                </a:lnTo>
                <a:lnTo>
                  <a:pt x="8026561" y="2580382"/>
                </a:lnTo>
                <a:lnTo>
                  <a:pt x="7988163" y="2541985"/>
                </a:lnTo>
                <a:close/>
                <a:moveTo>
                  <a:pt x="2106216" y="2518358"/>
                </a:moveTo>
                <a:lnTo>
                  <a:pt x="2093417" y="2531157"/>
                </a:lnTo>
                <a:lnTo>
                  <a:pt x="2093417" y="2543956"/>
                </a:lnTo>
                <a:lnTo>
                  <a:pt x="2112616" y="2537557"/>
                </a:lnTo>
                <a:lnTo>
                  <a:pt x="2112616" y="2518358"/>
                </a:lnTo>
                <a:close/>
                <a:moveTo>
                  <a:pt x="6057937" y="2516758"/>
                </a:moveTo>
                <a:lnTo>
                  <a:pt x="6064337" y="2516758"/>
                </a:lnTo>
                <a:lnTo>
                  <a:pt x="6077136" y="2527957"/>
                </a:lnTo>
                <a:lnTo>
                  <a:pt x="6077136" y="2534357"/>
                </a:lnTo>
                <a:lnTo>
                  <a:pt x="6064337" y="2551956"/>
                </a:lnTo>
                <a:lnTo>
                  <a:pt x="6083536" y="2571155"/>
                </a:lnTo>
                <a:lnTo>
                  <a:pt x="6083536" y="2577554"/>
                </a:lnTo>
                <a:lnTo>
                  <a:pt x="6070736" y="2588754"/>
                </a:lnTo>
                <a:lnTo>
                  <a:pt x="6057937" y="2588754"/>
                </a:lnTo>
                <a:lnTo>
                  <a:pt x="6045138" y="2577554"/>
                </a:lnTo>
                <a:lnTo>
                  <a:pt x="6045138" y="2527957"/>
                </a:lnTo>
                <a:close/>
                <a:moveTo>
                  <a:pt x="4672608" y="2515158"/>
                </a:moveTo>
                <a:lnTo>
                  <a:pt x="4659809" y="2527957"/>
                </a:lnTo>
                <a:lnTo>
                  <a:pt x="4666208" y="2527957"/>
                </a:lnTo>
                <a:lnTo>
                  <a:pt x="4679007" y="2515158"/>
                </a:lnTo>
                <a:close/>
                <a:moveTo>
                  <a:pt x="1261133" y="2511958"/>
                </a:moveTo>
                <a:cubicBezTo>
                  <a:pt x="1322996" y="2525824"/>
                  <a:pt x="1353927" y="2552489"/>
                  <a:pt x="1353927" y="2591954"/>
                </a:cubicBezTo>
                <a:lnTo>
                  <a:pt x="1353927" y="2614352"/>
                </a:lnTo>
                <a:lnTo>
                  <a:pt x="1334729" y="2636751"/>
                </a:lnTo>
                <a:lnTo>
                  <a:pt x="1313930" y="2636751"/>
                </a:lnTo>
                <a:cubicBezTo>
                  <a:pt x="1304330" y="2636751"/>
                  <a:pt x="1297931" y="2619685"/>
                  <a:pt x="1294731" y="2585554"/>
                </a:cubicBezTo>
                <a:lnTo>
                  <a:pt x="1261133" y="2526358"/>
                </a:lnTo>
                <a:close/>
                <a:moveTo>
                  <a:pt x="9009236" y="2506787"/>
                </a:moveTo>
                <a:lnTo>
                  <a:pt x="8996437" y="2525985"/>
                </a:lnTo>
                <a:lnTo>
                  <a:pt x="8996437" y="2532385"/>
                </a:lnTo>
                <a:cubicBezTo>
                  <a:pt x="9009236" y="2519586"/>
                  <a:pt x="9024168" y="2513186"/>
                  <a:pt x="9041234" y="2513186"/>
                </a:cubicBezTo>
                <a:lnTo>
                  <a:pt x="9041234" y="2506787"/>
                </a:lnTo>
                <a:close/>
                <a:moveTo>
                  <a:pt x="4217231" y="2499159"/>
                </a:moveTo>
                <a:lnTo>
                  <a:pt x="4223631" y="2499159"/>
                </a:lnTo>
                <a:lnTo>
                  <a:pt x="4242829" y="2518358"/>
                </a:lnTo>
                <a:lnTo>
                  <a:pt x="4242829" y="2524758"/>
                </a:lnTo>
                <a:cubicBezTo>
                  <a:pt x="4242829" y="2533291"/>
                  <a:pt x="4236430" y="2537557"/>
                  <a:pt x="4223631" y="2537557"/>
                </a:cubicBezTo>
                <a:lnTo>
                  <a:pt x="4217231" y="2543956"/>
                </a:lnTo>
                <a:lnTo>
                  <a:pt x="4217231" y="2550356"/>
                </a:lnTo>
                <a:lnTo>
                  <a:pt x="4172434" y="2531157"/>
                </a:lnTo>
                <a:cubicBezTo>
                  <a:pt x="4151102" y="2531157"/>
                  <a:pt x="4136169" y="2546090"/>
                  <a:pt x="4127636" y="2575955"/>
                </a:cubicBezTo>
                <a:lnTo>
                  <a:pt x="4102038" y="2588754"/>
                </a:lnTo>
                <a:cubicBezTo>
                  <a:pt x="4079639" y="2588754"/>
                  <a:pt x="4064707" y="2580221"/>
                  <a:pt x="4057241" y="2563155"/>
                </a:cubicBezTo>
                <a:lnTo>
                  <a:pt x="4057241" y="2556756"/>
                </a:lnTo>
                <a:cubicBezTo>
                  <a:pt x="4057241" y="2543956"/>
                  <a:pt x="4074307" y="2537557"/>
                  <a:pt x="4108438" y="2537557"/>
                </a:cubicBezTo>
                <a:cubicBezTo>
                  <a:pt x="4160701" y="2511958"/>
                  <a:pt x="4196965" y="2499159"/>
                  <a:pt x="4217231" y="2499159"/>
                </a:cubicBezTo>
                <a:close/>
                <a:moveTo>
                  <a:pt x="2016622" y="2492760"/>
                </a:moveTo>
                <a:lnTo>
                  <a:pt x="2029421" y="2492760"/>
                </a:lnTo>
                <a:cubicBezTo>
                  <a:pt x="2029421" y="2538623"/>
                  <a:pt x="2010222" y="2581288"/>
                  <a:pt x="1971825" y="2620752"/>
                </a:cubicBezTo>
                <a:lnTo>
                  <a:pt x="1965425" y="2620752"/>
                </a:lnTo>
                <a:lnTo>
                  <a:pt x="1965425" y="2614352"/>
                </a:lnTo>
                <a:cubicBezTo>
                  <a:pt x="1999557" y="2575955"/>
                  <a:pt x="2016622" y="2535424"/>
                  <a:pt x="2016622" y="2492760"/>
                </a:cubicBezTo>
                <a:close/>
                <a:moveTo>
                  <a:pt x="720960" y="2486360"/>
                </a:moveTo>
                <a:cubicBezTo>
                  <a:pt x="678297" y="2494893"/>
                  <a:pt x="656964" y="2516225"/>
                  <a:pt x="656964" y="2550356"/>
                </a:cubicBezTo>
                <a:lnTo>
                  <a:pt x="663365" y="2550356"/>
                </a:lnTo>
                <a:lnTo>
                  <a:pt x="695363" y="2543956"/>
                </a:lnTo>
                <a:lnTo>
                  <a:pt x="701762" y="2550356"/>
                </a:lnTo>
                <a:lnTo>
                  <a:pt x="701762" y="2563155"/>
                </a:lnTo>
                <a:cubicBezTo>
                  <a:pt x="701762" y="2575955"/>
                  <a:pt x="684697" y="2582354"/>
                  <a:pt x="650566" y="2582354"/>
                </a:cubicBezTo>
                <a:lnTo>
                  <a:pt x="650566" y="2607953"/>
                </a:lnTo>
                <a:cubicBezTo>
                  <a:pt x="653765" y="2620752"/>
                  <a:pt x="670831" y="2627151"/>
                  <a:pt x="701762" y="2627151"/>
                </a:cubicBezTo>
                <a:lnTo>
                  <a:pt x="708162" y="2627151"/>
                </a:lnTo>
                <a:cubicBezTo>
                  <a:pt x="720960" y="2627151"/>
                  <a:pt x="727360" y="2586620"/>
                  <a:pt x="727360" y="2505559"/>
                </a:cubicBezTo>
                <a:close/>
                <a:moveTo>
                  <a:pt x="9047633" y="2474789"/>
                </a:moveTo>
                <a:lnTo>
                  <a:pt x="9073232" y="2474789"/>
                </a:lnTo>
                <a:lnTo>
                  <a:pt x="9086031" y="2487588"/>
                </a:lnTo>
                <a:lnTo>
                  <a:pt x="9054033" y="2525985"/>
                </a:lnTo>
                <a:cubicBezTo>
                  <a:pt x="9054033" y="2555850"/>
                  <a:pt x="9032701" y="2570783"/>
                  <a:pt x="8990037" y="2570783"/>
                </a:cubicBezTo>
                <a:lnTo>
                  <a:pt x="8983637" y="2564383"/>
                </a:lnTo>
                <a:lnTo>
                  <a:pt x="8970838" y="2577182"/>
                </a:lnTo>
                <a:lnTo>
                  <a:pt x="8964439" y="2577182"/>
                </a:lnTo>
                <a:lnTo>
                  <a:pt x="8964439" y="2557984"/>
                </a:lnTo>
                <a:lnTo>
                  <a:pt x="8958039" y="2493987"/>
                </a:lnTo>
                <a:lnTo>
                  <a:pt x="8977238" y="2487588"/>
                </a:lnTo>
                <a:lnTo>
                  <a:pt x="8983637" y="2493987"/>
                </a:lnTo>
                <a:lnTo>
                  <a:pt x="8990037" y="2493987"/>
                </a:lnTo>
                <a:close/>
                <a:moveTo>
                  <a:pt x="10012784" y="2460762"/>
                </a:moveTo>
                <a:lnTo>
                  <a:pt x="9980786" y="2505559"/>
                </a:lnTo>
                <a:lnTo>
                  <a:pt x="9980786" y="2518358"/>
                </a:lnTo>
                <a:lnTo>
                  <a:pt x="10038382" y="2518358"/>
                </a:lnTo>
                <a:lnTo>
                  <a:pt x="10038382" y="2531157"/>
                </a:lnTo>
                <a:lnTo>
                  <a:pt x="10025583" y="2543956"/>
                </a:lnTo>
                <a:lnTo>
                  <a:pt x="9967987" y="2543956"/>
                </a:lnTo>
                <a:lnTo>
                  <a:pt x="9961587" y="2575955"/>
                </a:lnTo>
                <a:lnTo>
                  <a:pt x="9993585" y="2569555"/>
                </a:lnTo>
                <a:lnTo>
                  <a:pt x="10006384" y="2569555"/>
                </a:lnTo>
                <a:lnTo>
                  <a:pt x="10019183" y="2582354"/>
                </a:lnTo>
                <a:lnTo>
                  <a:pt x="9999985" y="2601553"/>
                </a:lnTo>
                <a:lnTo>
                  <a:pt x="9993585" y="2601553"/>
                </a:lnTo>
                <a:lnTo>
                  <a:pt x="9961587" y="2595153"/>
                </a:lnTo>
                <a:lnTo>
                  <a:pt x="9961587" y="2614352"/>
                </a:lnTo>
                <a:cubicBezTo>
                  <a:pt x="9961587" y="2623952"/>
                  <a:pt x="9980786" y="2630351"/>
                  <a:pt x="10019183" y="2633551"/>
                </a:cubicBezTo>
                <a:cubicBezTo>
                  <a:pt x="10040515" y="2605819"/>
                  <a:pt x="10051181" y="2582354"/>
                  <a:pt x="10051181" y="2563155"/>
                </a:cubicBezTo>
                <a:lnTo>
                  <a:pt x="10051181" y="2531157"/>
                </a:lnTo>
                <a:cubicBezTo>
                  <a:pt x="10051181" y="2484227"/>
                  <a:pt x="10040515" y="2460762"/>
                  <a:pt x="10019183" y="2460762"/>
                </a:cubicBezTo>
                <a:close/>
                <a:moveTo>
                  <a:pt x="10952336" y="2459162"/>
                </a:moveTo>
                <a:lnTo>
                  <a:pt x="10939537" y="2478360"/>
                </a:lnTo>
                <a:lnTo>
                  <a:pt x="10939537" y="2484760"/>
                </a:lnTo>
                <a:cubicBezTo>
                  <a:pt x="10952336" y="2471961"/>
                  <a:pt x="10967268" y="2465561"/>
                  <a:pt x="10984334" y="2465561"/>
                </a:cubicBezTo>
                <a:lnTo>
                  <a:pt x="10984334" y="2459162"/>
                </a:lnTo>
                <a:close/>
                <a:moveTo>
                  <a:pt x="5544964" y="2454362"/>
                </a:moveTo>
                <a:lnTo>
                  <a:pt x="5544964" y="2460762"/>
                </a:lnTo>
                <a:lnTo>
                  <a:pt x="5525765" y="2550356"/>
                </a:lnTo>
                <a:cubicBezTo>
                  <a:pt x="5538564" y="2548223"/>
                  <a:pt x="5544964" y="2533291"/>
                  <a:pt x="5544964" y="2505559"/>
                </a:cubicBezTo>
                <a:lnTo>
                  <a:pt x="5564163" y="2505559"/>
                </a:lnTo>
                <a:lnTo>
                  <a:pt x="5557763" y="2537557"/>
                </a:lnTo>
                <a:lnTo>
                  <a:pt x="5583361" y="2563155"/>
                </a:lnTo>
                <a:lnTo>
                  <a:pt x="5596161" y="2473561"/>
                </a:lnTo>
                <a:lnTo>
                  <a:pt x="5589761" y="2454362"/>
                </a:lnTo>
                <a:lnTo>
                  <a:pt x="5583361" y="2460762"/>
                </a:lnTo>
                <a:lnTo>
                  <a:pt x="5564163" y="2460762"/>
                </a:lnTo>
                <a:close/>
                <a:moveTo>
                  <a:pt x="5059189" y="2454362"/>
                </a:moveTo>
                <a:lnTo>
                  <a:pt x="5059189" y="2460762"/>
                </a:lnTo>
                <a:lnTo>
                  <a:pt x="5039990" y="2550356"/>
                </a:lnTo>
                <a:cubicBezTo>
                  <a:pt x="5052789" y="2548223"/>
                  <a:pt x="5059189" y="2533291"/>
                  <a:pt x="5059189" y="2505559"/>
                </a:cubicBezTo>
                <a:lnTo>
                  <a:pt x="5078388" y="2505559"/>
                </a:lnTo>
                <a:lnTo>
                  <a:pt x="5071988" y="2537557"/>
                </a:lnTo>
                <a:lnTo>
                  <a:pt x="5097586" y="2563155"/>
                </a:lnTo>
                <a:lnTo>
                  <a:pt x="5110386" y="2473561"/>
                </a:lnTo>
                <a:lnTo>
                  <a:pt x="5103986" y="2454362"/>
                </a:lnTo>
                <a:lnTo>
                  <a:pt x="5097586" y="2460762"/>
                </a:lnTo>
                <a:lnTo>
                  <a:pt x="5078388" y="2460762"/>
                </a:lnTo>
                <a:close/>
                <a:moveTo>
                  <a:pt x="10990733" y="2427164"/>
                </a:moveTo>
                <a:lnTo>
                  <a:pt x="11016332" y="2427164"/>
                </a:lnTo>
                <a:lnTo>
                  <a:pt x="11029131" y="2439963"/>
                </a:lnTo>
                <a:lnTo>
                  <a:pt x="10997133" y="2478360"/>
                </a:lnTo>
                <a:cubicBezTo>
                  <a:pt x="10997133" y="2508225"/>
                  <a:pt x="10975801" y="2523158"/>
                  <a:pt x="10933137" y="2523158"/>
                </a:cubicBezTo>
                <a:lnTo>
                  <a:pt x="10926737" y="2516758"/>
                </a:lnTo>
                <a:lnTo>
                  <a:pt x="10913938" y="2529557"/>
                </a:lnTo>
                <a:lnTo>
                  <a:pt x="10907539" y="2529557"/>
                </a:lnTo>
                <a:lnTo>
                  <a:pt x="10907539" y="2510359"/>
                </a:lnTo>
                <a:lnTo>
                  <a:pt x="10901139" y="2446362"/>
                </a:lnTo>
                <a:lnTo>
                  <a:pt x="10920338" y="2439963"/>
                </a:lnTo>
                <a:lnTo>
                  <a:pt x="10926737" y="2446362"/>
                </a:lnTo>
                <a:lnTo>
                  <a:pt x="10933137" y="2446362"/>
                </a:lnTo>
                <a:close/>
                <a:moveTo>
                  <a:pt x="7053411" y="2425638"/>
                </a:moveTo>
                <a:cubicBezTo>
                  <a:pt x="7031013" y="2425638"/>
                  <a:pt x="7016080" y="2434171"/>
                  <a:pt x="7008614" y="2451237"/>
                </a:cubicBezTo>
                <a:lnTo>
                  <a:pt x="7008614" y="2464036"/>
                </a:lnTo>
                <a:lnTo>
                  <a:pt x="7015014" y="2464036"/>
                </a:lnTo>
                <a:lnTo>
                  <a:pt x="7059811" y="2425638"/>
                </a:lnTo>
                <a:close/>
                <a:moveTo>
                  <a:pt x="6912620" y="2412839"/>
                </a:moveTo>
                <a:lnTo>
                  <a:pt x="6931819" y="2451237"/>
                </a:lnTo>
                <a:lnTo>
                  <a:pt x="6938218" y="2451237"/>
                </a:lnTo>
                <a:lnTo>
                  <a:pt x="6938218" y="2438437"/>
                </a:lnTo>
                <a:lnTo>
                  <a:pt x="6951018" y="2438437"/>
                </a:lnTo>
                <a:lnTo>
                  <a:pt x="6951018" y="2464036"/>
                </a:lnTo>
                <a:cubicBezTo>
                  <a:pt x="6926486" y="2570696"/>
                  <a:pt x="6905154" y="2624026"/>
                  <a:pt x="6887021" y="2624026"/>
                </a:cubicBezTo>
                <a:cubicBezTo>
                  <a:pt x="6869956" y="2616560"/>
                  <a:pt x="6861423" y="2601627"/>
                  <a:pt x="6861423" y="2579229"/>
                </a:cubicBezTo>
                <a:lnTo>
                  <a:pt x="6887021" y="2457636"/>
                </a:lnTo>
                <a:cubicBezTo>
                  <a:pt x="6867823" y="2457636"/>
                  <a:pt x="6852890" y="2449103"/>
                  <a:pt x="6842224" y="2432038"/>
                </a:cubicBezTo>
                <a:cubicBezTo>
                  <a:pt x="6842224" y="2419239"/>
                  <a:pt x="6865689" y="2412839"/>
                  <a:pt x="6912620" y="2412839"/>
                </a:cubicBezTo>
                <a:close/>
                <a:moveTo>
                  <a:pt x="2655987" y="2409565"/>
                </a:moveTo>
                <a:cubicBezTo>
                  <a:pt x="2613323" y="2409565"/>
                  <a:pt x="2587725" y="2428764"/>
                  <a:pt x="2579192" y="2467161"/>
                </a:cubicBezTo>
                <a:lnTo>
                  <a:pt x="2585592" y="2467161"/>
                </a:lnTo>
                <a:lnTo>
                  <a:pt x="2579192" y="2473561"/>
                </a:lnTo>
                <a:lnTo>
                  <a:pt x="2579192" y="2499159"/>
                </a:lnTo>
                <a:lnTo>
                  <a:pt x="2598392" y="2486360"/>
                </a:lnTo>
                <a:lnTo>
                  <a:pt x="2591991" y="2467161"/>
                </a:lnTo>
                <a:lnTo>
                  <a:pt x="2617591" y="2460762"/>
                </a:lnTo>
                <a:lnTo>
                  <a:pt x="2604791" y="2441563"/>
                </a:lnTo>
                <a:lnTo>
                  <a:pt x="2604791" y="2428764"/>
                </a:lnTo>
                <a:lnTo>
                  <a:pt x="2636789" y="2428764"/>
                </a:lnTo>
                <a:lnTo>
                  <a:pt x="2649588" y="2441563"/>
                </a:lnTo>
                <a:cubicBezTo>
                  <a:pt x="2649588" y="2450096"/>
                  <a:pt x="2643188" y="2454362"/>
                  <a:pt x="2630389" y="2454362"/>
                </a:cubicBezTo>
                <a:lnTo>
                  <a:pt x="2643188" y="2473561"/>
                </a:lnTo>
                <a:lnTo>
                  <a:pt x="2630389" y="2492760"/>
                </a:lnTo>
                <a:lnTo>
                  <a:pt x="2636789" y="2499159"/>
                </a:lnTo>
                <a:lnTo>
                  <a:pt x="2636789" y="2518358"/>
                </a:lnTo>
                <a:lnTo>
                  <a:pt x="2623989" y="2531157"/>
                </a:lnTo>
                <a:lnTo>
                  <a:pt x="2604791" y="2531157"/>
                </a:lnTo>
                <a:lnTo>
                  <a:pt x="2579192" y="2511958"/>
                </a:lnTo>
                <a:lnTo>
                  <a:pt x="2579192" y="2543956"/>
                </a:lnTo>
                <a:lnTo>
                  <a:pt x="2585592" y="2550356"/>
                </a:lnTo>
                <a:lnTo>
                  <a:pt x="2585592" y="2556756"/>
                </a:lnTo>
                <a:cubicBezTo>
                  <a:pt x="2641056" y="2556756"/>
                  <a:pt x="2668787" y="2526891"/>
                  <a:pt x="2668787" y="2467161"/>
                </a:cubicBezTo>
                <a:lnTo>
                  <a:pt x="2675186" y="2409565"/>
                </a:lnTo>
                <a:close/>
                <a:moveTo>
                  <a:pt x="6500440" y="2407965"/>
                </a:moveTo>
                <a:lnTo>
                  <a:pt x="6407646" y="2427164"/>
                </a:lnTo>
                <a:lnTo>
                  <a:pt x="6407646" y="2433563"/>
                </a:lnTo>
                <a:cubicBezTo>
                  <a:pt x="6425778" y="2433563"/>
                  <a:pt x="6443377" y="2452762"/>
                  <a:pt x="6460443" y="2491160"/>
                </a:cubicBezTo>
                <a:lnTo>
                  <a:pt x="6500440" y="2484760"/>
                </a:lnTo>
                <a:lnTo>
                  <a:pt x="6500440" y="2465561"/>
                </a:lnTo>
                <a:lnTo>
                  <a:pt x="6506840" y="2439963"/>
                </a:lnTo>
                <a:close/>
                <a:moveTo>
                  <a:pt x="1657239" y="2404765"/>
                </a:moveTo>
                <a:lnTo>
                  <a:pt x="1663639" y="2404765"/>
                </a:lnTo>
                <a:cubicBezTo>
                  <a:pt x="1672171" y="2404765"/>
                  <a:pt x="1684971" y="2426097"/>
                  <a:pt x="1702036" y="2468761"/>
                </a:cubicBezTo>
                <a:cubicBezTo>
                  <a:pt x="1702036" y="2605286"/>
                  <a:pt x="1682838" y="2673549"/>
                  <a:pt x="1644440" y="2673549"/>
                </a:cubicBezTo>
                <a:cubicBezTo>
                  <a:pt x="1628441" y="2671415"/>
                  <a:pt x="1613509" y="2652216"/>
                  <a:pt x="1599643" y="2615952"/>
                </a:cubicBezTo>
                <a:cubicBezTo>
                  <a:pt x="1625241" y="2606353"/>
                  <a:pt x="1638040" y="2574355"/>
                  <a:pt x="1638040" y="2519958"/>
                </a:cubicBezTo>
                <a:close/>
                <a:moveTo>
                  <a:pt x="9054033" y="2404393"/>
                </a:moveTo>
                <a:lnTo>
                  <a:pt x="9111630" y="2404393"/>
                </a:lnTo>
                <a:cubicBezTo>
                  <a:pt x="9171359" y="2418259"/>
                  <a:pt x="9201224" y="2433191"/>
                  <a:pt x="9201224" y="2449190"/>
                </a:cubicBezTo>
                <a:lnTo>
                  <a:pt x="9201224" y="2468389"/>
                </a:lnTo>
                <a:lnTo>
                  <a:pt x="9162827" y="2506787"/>
                </a:lnTo>
                <a:lnTo>
                  <a:pt x="9162827" y="2602781"/>
                </a:lnTo>
                <a:cubicBezTo>
                  <a:pt x="9162827" y="2628379"/>
                  <a:pt x="9147894" y="2651844"/>
                  <a:pt x="9118029" y="2673176"/>
                </a:cubicBezTo>
                <a:lnTo>
                  <a:pt x="9086031" y="2673176"/>
                </a:lnTo>
                <a:lnTo>
                  <a:pt x="9009236" y="2628379"/>
                </a:lnTo>
                <a:lnTo>
                  <a:pt x="9002836" y="2628379"/>
                </a:lnTo>
                <a:lnTo>
                  <a:pt x="8945240" y="2641178"/>
                </a:lnTo>
                <a:cubicBezTo>
                  <a:pt x="8885510" y="2641178"/>
                  <a:pt x="8855645" y="2626246"/>
                  <a:pt x="8855645" y="2596381"/>
                </a:cubicBezTo>
                <a:cubicBezTo>
                  <a:pt x="8855645" y="2566516"/>
                  <a:pt x="8840713" y="2532385"/>
                  <a:pt x="8810848" y="2493987"/>
                </a:cubicBezTo>
                <a:lnTo>
                  <a:pt x="8810848" y="2481188"/>
                </a:lnTo>
                <a:lnTo>
                  <a:pt x="8823647" y="2481188"/>
                </a:lnTo>
                <a:cubicBezTo>
                  <a:pt x="8869511" y="2481188"/>
                  <a:pt x="8901509" y="2517453"/>
                  <a:pt x="8919641" y="2589982"/>
                </a:cubicBezTo>
                <a:lnTo>
                  <a:pt x="8919641" y="2602781"/>
                </a:lnTo>
                <a:lnTo>
                  <a:pt x="8932441" y="2602781"/>
                </a:lnTo>
                <a:lnTo>
                  <a:pt x="9009236" y="2596381"/>
                </a:lnTo>
                <a:cubicBezTo>
                  <a:pt x="9009236" y="2613447"/>
                  <a:pt x="9041234" y="2621980"/>
                  <a:pt x="9105230" y="2621980"/>
                </a:cubicBezTo>
                <a:lnTo>
                  <a:pt x="9130828" y="2621980"/>
                </a:lnTo>
                <a:lnTo>
                  <a:pt x="9137228" y="2577182"/>
                </a:lnTo>
                <a:lnTo>
                  <a:pt x="9137228" y="2474789"/>
                </a:lnTo>
                <a:cubicBezTo>
                  <a:pt x="9137228" y="2460923"/>
                  <a:pt x="9115896" y="2452390"/>
                  <a:pt x="9073232" y="2449190"/>
                </a:cubicBezTo>
                <a:lnTo>
                  <a:pt x="8881244" y="2474789"/>
                </a:lnTo>
                <a:lnTo>
                  <a:pt x="8881244" y="2468389"/>
                </a:lnTo>
                <a:cubicBezTo>
                  <a:pt x="8930307" y="2425725"/>
                  <a:pt x="8987904" y="2404393"/>
                  <a:pt x="9054033" y="2404393"/>
                </a:cubicBezTo>
                <a:close/>
                <a:moveTo>
                  <a:pt x="6548437" y="2395166"/>
                </a:moveTo>
                <a:lnTo>
                  <a:pt x="6553237" y="2459162"/>
                </a:lnTo>
                <a:lnTo>
                  <a:pt x="6559637" y="2459162"/>
                </a:lnTo>
                <a:lnTo>
                  <a:pt x="6570836" y="2401565"/>
                </a:lnTo>
                <a:lnTo>
                  <a:pt x="6570836" y="2395166"/>
                </a:lnTo>
                <a:close/>
                <a:moveTo>
                  <a:pt x="2208610" y="2390366"/>
                </a:moveTo>
                <a:lnTo>
                  <a:pt x="2227809" y="2390366"/>
                </a:lnTo>
                <a:lnTo>
                  <a:pt x="2240608" y="2403165"/>
                </a:lnTo>
                <a:lnTo>
                  <a:pt x="2240608" y="2447962"/>
                </a:lnTo>
                <a:cubicBezTo>
                  <a:pt x="2235275" y="2490626"/>
                  <a:pt x="2226742" y="2511958"/>
                  <a:pt x="2215010" y="2511958"/>
                </a:cubicBezTo>
                <a:lnTo>
                  <a:pt x="2208610" y="2505559"/>
                </a:lnTo>
                <a:lnTo>
                  <a:pt x="2208610" y="2454362"/>
                </a:lnTo>
                <a:lnTo>
                  <a:pt x="2195811" y="2454362"/>
                </a:lnTo>
                <a:lnTo>
                  <a:pt x="2195811" y="2447962"/>
                </a:lnTo>
                <a:lnTo>
                  <a:pt x="2208610" y="2422364"/>
                </a:lnTo>
                <a:lnTo>
                  <a:pt x="2202210" y="2396766"/>
                </a:lnTo>
                <a:close/>
                <a:moveTo>
                  <a:pt x="5589761" y="2371167"/>
                </a:moveTo>
                <a:lnTo>
                  <a:pt x="5589761" y="2377567"/>
                </a:lnTo>
                <a:lnTo>
                  <a:pt x="5602560" y="2396766"/>
                </a:lnTo>
                <a:lnTo>
                  <a:pt x="5564163" y="2435163"/>
                </a:lnTo>
                <a:lnTo>
                  <a:pt x="5583361" y="2441563"/>
                </a:lnTo>
                <a:cubicBezTo>
                  <a:pt x="5613227" y="2428764"/>
                  <a:pt x="5628159" y="2407432"/>
                  <a:pt x="5628159" y="2377567"/>
                </a:cubicBezTo>
                <a:lnTo>
                  <a:pt x="5628159" y="2371167"/>
                </a:lnTo>
                <a:close/>
                <a:moveTo>
                  <a:pt x="5103986" y="2371167"/>
                </a:moveTo>
                <a:lnTo>
                  <a:pt x="5103986" y="2377567"/>
                </a:lnTo>
                <a:lnTo>
                  <a:pt x="5116785" y="2396766"/>
                </a:lnTo>
                <a:lnTo>
                  <a:pt x="5078388" y="2435163"/>
                </a:lnTo>
                <a:lnTo>
                  <a:pt x="5097586" y="2441563"/>
                </a:lnTo>
                <a:cubicBezTo>
                  <a:pt x="5127452" y="2428764"/>
                  <a:pt x="5142384" y="2407432"/>
                  <a:pt x="5142384" y="2377567"/>
                </a:cubicBezTo>
                <a:lnTo>
                  <a:pt x="5142384" y="2371167"/>
                </a:lnTo>
                <a:close/>
                <a:moveTo>
                  <a:pt x="1061145" y="2358368"/>
                </a:moveTo>
                <a:lnTo>
                  <a:pt x="1067545" y="2358368"/>
                </a:lnTo>
                <a:cubicBezTo>
                  <a:pt x="1098477" y="2382900"/>
                  <a:pt x="1113942" y="2417031"/>
                  <a:pt x="1113942" y="2460762"/>
                </a:cubicBezTo>
                <a:lnTo>
                  <a:pt x="1101143" y="2497559"/>
                </a:lnTo>
                <a:lnTo>
                  <a:pt x="1134741" y="2483160"/>
                </a:lnTo>
                <a:lnTo>
                  <a:pt x="1134741" y="2452762"/>
                </a:lnTo>
                <a:lnTo>
                  <a:pt x="1120342" y="2431963"/>
                </a:lnTo>
                <a:lnTo>
                  <a:pt x="1126741" y="2423964"/>
                </a:lnTo>
                <a:lnTo>
                  <a:pt x="1160339" y="2423964"/>
                </a:lnTo>
                <a:lnTo>
                  <a:pt x="1200337" y="2467161"/>
                </a:lnTo>
                <a:lnTo>
                  <a:pt x="1200337" y="2483160"/>
                </a:lnTo>
                <a:lnTo>
                  <a:pt x="1174738" y="2511958"/>
                </a:lnTo>
                <a:lnTo>
                  <a:pt x="1141140" y="2511958"/>
                </a:lnTo>
                <a:cubicBezTo>
                  <a:pt x="1141140" y="2527957"/>
                  <a:pt x="1114476" y="2547690"/>
                  <a:pt x="1061145" y="2571155"/>
                </a:cubicBezTo>
                <a:cubicBezTo>
                  <a:pt x="1059012" y="2585021"/>
                  <a:pt x="1040880" y="2591954"/>
                  <a:pt x="1006749" y="2591954"/>
                </a:cubicBezTo>
                <a:lnTo>
                  <a:pt x="993949" y="2571155"/>
                </a:lnTo>
                <a:lnTo>
                  <a:pt x="993949" y="2540757"/>
                </a:lnTo>
                <a:cubicBezTo>
                  <a:pt x="1032347" y="2488493"/>
                  <a:pt x="1056879" y="2446896"/>
                  <a:pt x="1067545" y="2415964"/>
                </a:cubicBezTo>
                <a:lnTo>
                  <a:pt x="1054746" y="2364768"/>
                </a:lnTo>
                <a:close/>
                <a:moveTo>
                  <a:pt x="10997133" y="2356768"/>
                </a:moveTo>
                <a:lnTo>
                  <a:pt x="11054730" y="2356768"/>
                </a:lnTo>
                <a:cubicBezTo>
                  <a:pt x="11114459" y="2370634"/>
                  <a:pt x="11144324" y="2385566"/>
                  <a:pt x="11144324" y="2401565"/>
                </a:cubicBezTo>
                <a:lnTo>
                  <a:pt x="11144324" y="2420764"/>
                </a:lnTo>
                <a:lnTo>
                  <a:pt x="11105926" y="2459162"/>
                </a:lnTo>
                <a:lnTo>
                  <a:pt x="11105926" y="2555156"/>
                </a:lnTo>
                <a:cubicBezTo>
                  <a:pt x="11105926" y="2580754"/>
                  <a:pt x="11090994" y="2604219"/>
                  <a:pt x="11061129" y="2625551"/>
                </a:cubicBezTo>
                <a:lnTo>
                  <a:pt x="11029131" y="2625551"/>
                </a:lnTo>
                <a:lnTo>
                  <a:pt x="10952336" y="2580754"/>
                </a:lnTo>
                <a:lnTo>
                  <a:pt x="10945936" y="2580754"/>
                </a:lnTo>
                <a:lnTo>
                  <a:pt x="10888340" y="2593553"/>
                </a:lnTo>
                <a:cubicBezTo>
                  <a:pt x="10828610" y="2593553"/>
                  <a:pt x="10798745" y="2578621"/>
                  <a:pt x="10798745" y="2548756"/>
                </a:cubicBezTo>
                <a:cubicBezTo>
                  <a:pt x="10798745" y="2518891"/>
                  <a:pt x="10783813" y="2484760"/>
                  <a:pt x="10753948" y="2446362"/>
                </a:cubicBezTo>
                <a:lnTo>
                  <a:pt x="10753948" y="2433563"/>
                </a:lnTo>
                <a:lnTo>
                  <a:pt x="10766747" y="2433563"/>
                </a:lnTo>
                <a:cubicBezTo>
                  <a:pt x="10812611" y="2433563"/>
                  <a:pt x="10844609" y="2469828"/>
                  <a:pt x="10862741" y="2542357"/>
                </a:cubicBezTo>
                <a:lnTo>
                  <a:pt x="10862741" y="2555156"/>
                </a:lnTo>
                <a:lnTo>
                  <a:pt x="10875541" y="2555156"/>
                </a:lnTo>
                <a:lnTo>
                  <a:pt x="10952336" y="2548756"/>
                </a:lnTo>
                <a:cubicBezTo>
                  <a:pt x="10952336" y="2565822"/>
                  <a:pt x="10984334" y="2574355"/>
                  <a:pt x="11048330" y="2574355"/>
                </a:cubicBezTo>
                <a:lnTo>
                  <a:pt x="11073928" y="2574355"/>
                </a:lnTo>
                <a:lnTo>
                  <a:pt x="11080328" y="2529557"/>
                </a:lnTo>
                <a:lnTo>
                  <a:pt x="11080328" y="2427164"/>
                </a:lnTo>
                <a:cubicBezTo>
                  <a:pt x="11080328" y="2413298"/>
                  <a:pt x="11058996" y="2404765"/>
                  <a:pt x="11016332" y="2401565"/>
                </a:cubicBezTo>
                <a:lnTo>
                  <a:pt x="10824344" y="2427164"/>
                </a:lnTo>
                <a:lnTo>
                  <a:pt x="10824344" y="2420764"/>
                </a:lnTo>
                <a:cubicBezTo>
                  <a:pt x="10873407" y="2378100"/>
                  <a:pt x="10931004" y="2356768"/>
                  <a:pt x="10997133" y="2356768"/>
                </a:cubicBezTo>
                <a:close/>
                <a:moveTo>
                  <a:pt x="6594835" y="2356768"/>
                </a:moveTo>
                <a:cubicBezTo>
                  <a:pt x="6691895" y="2356768"/>
                  <a:pt x="6744692" y="2388766"/>
                  <a:pt x="6753225" y="2452762"/>
                </a:cubicBezTo>
                <a:lnTo>
                  <a:pt x="6753225" y="2465561"/>
                </a:lnTo>
                <a:cubicBezTo>
                  <a:pt x="6753225" y="2474094"/>
                  <a:pt x="6737759" y="2484760"/>
                  <a:pt x="6706828" y="2497559"/>
                </a:cubicBezTo>
                <a:cubicBezTo>
                  <a:pt x="6698295" y="2528491"/>
                  <a:pt x="6684429" y="2549823"/>
                  <a:pt x="6665230" y="2561555"/>
                </a:cubicBezTo>
                <a:lnTo>
                  <a:pt x="6612434" y="2561555"/>
                </a:lnTo>
                <a:lnTo>
                  <a:pt x="6594835" y="2542357"/>
                </a:lnTo>
                <a:lnTo>
                  <a:pt x="6618833" y="2523158"/>
                </a:lnTo>
                <a:lnTo>
                  <a:pt x="6623633" y="2523158"/>
                </a:lnTo>
                <a:lnTo>
                  <a:pt x="6630032" y="2529557"/>
                </a:lnTo>
                <a:lnTo>
                  <a:pt x="6636432" y="2529557"/>
                </a:lnTo>
                <a:cubicBezTo>
                  <a:pt x="6663097" y="2500759"/>
                  <a:pt x="6676430" y="2475161"/>
                  <a:pt x="6676430" y="2452762"/>
                </a:cubicBezTo>
                <a:lnTo>
                  <a:pt x="6676430" y="2433563"/>
                </a:lnTo>
                <a:lnTo>
                  <a:pt x="6618833" y="2407965"/>
                </a:lnTo>
                <a:lnTo>
                  <a:pt x="6606034" y="2471961"/>
                </a:lnTo>
                <a:lnTo>
                  <a:pt x="6606034" y="2478360"/>
                </a:lnTo>
                <a:cubicBezTo>
                  <a:pt x="6617767" y="2478360"/>
                  <a:pt x="6623633" y="2482627"/>
                  <a:pt x="6623633" y="2491160"/>
                </a:cubicBezTo>
                <a:lnTo>
                  <a:pt x="6601234" y="2523158"/>
                </a:lnTo>
                <a:lnTo>
                  <a:pt x="6513240" y="2516758"/>
                </a:lnTo>
                <a:lnTo>
                  <a:pt x="6418845" y="2529557"/>
                </a:lnTo>
                <a:cubicBezTo>
                  <a:pt x="6404980" y="2529557"/>
                  <a:pt x="6391114" y="2506092"/>
                  <a:pt x="6377248" y="2459162"/>
                </a:cubicBezTo>
                <a:cubicBezTo>
                  <a:pt x="6358049" y="2455962"/>
                  <a:pt x="6348450" y="2449562"/>
                  <a:pt x="6348450" y="2439963"/>
                </a:cubicBezTo>
                <a:cubicBezTo>
                  <a:pt x="6363382" y="2427164"/>
                  <a:pt x="6377248" y="2420764"/>
                  <a:pt x="6390047" y="2420764"/>
                </a:cubicBezTo>
                <a:lnTo>
                  <a:pt x="6394847" y="2427164"/>
                </a:lnTo>
                <a:cubicBezTo>
                  <a:pt x="6415112" y="2390899"/>
                  <a:pt x="6481775" y="2367434"/>
                  <a:pt x="6594835" y="2356768"/>
                </a:cubicBezTo>
                <a:close/>
                <a:moveTo>
                  <a:pt x="9405416" y="2356396"/>
                </a:moveTo>
                <a:cubicBezTo>
                  <a:pt x="9358486" y="2355329"/>
                  <a:pt x="9336087" y="2365995"/>
                  <a:pt x="9338220" y="2388394"/>
                </a:cubicBezTo>
                <a:cubicBezTo>
                  <a:pt x="9335021" y="2410793"/>
                  <a:pt x="9359552" y="2421458"/>
                  <a:pt x="9411816" y="2420392"/>
                </a:cubicBezTo>
                <a:lnTo>
                  <a:pt x="9503010" y="2420392"/>
                </a:lnTo>
                <a:cubicBezTo>
                  <a:pt x="9552074" y="2420392"/>
                  <a:pt x="9576073" y="2409726"/>
                  <a:pt x="9575006" y="2388394"/>
                </a:cubicBezTo>
                <a:cubicBezTo>
                  <a:pt x="9577139" y="2365995"/>
                  <a:pt x="9556340" y="2355329"/>
                  <a:pt x="9512610" y="2356396"/>
                </a:cubicBezTo>
                <a:close/>
                <a:moveTo>
                  <a:pt x="2035821" y="2345569"/>
                </a:moveTo>
                <a:lnTo>
                  <a:pt x="2048620" y="2345569"/>
                </a:lnTo>
                <a:lnTo>
                  <a:pt x="2035821" y="2422364"/>
                </a:lnTo>
                <a:lnTo>
                  <a:pt x="2035821" y="2473561"/>
                </a:lnTo>
                <a:lnTo>
                  <a:pt x="2042220" y="2473561"/>
                </a:lnTo>
                <a:cubicBezTo>
                  <a:pt x="2052886" y="2472494"/>
                  <a:pt x="2072085" y="2453295"/>
                  <a:pt x="2099817" y="2415964"/>
                </a:cubicBezTo>
                <a:cubicBezTo>
                  <a:pt x="2123282" y="2415964"/>
                  <a:pt x="2140347" y="2426630"/>
                  <a:pt x="2151013" y="2447962"/>
                </a:cubicBezTo>
                <a:cubicBezTo>
                  <a:pt x="2139281" y="2469294"/>
                  <a:pt x="2122215" y="2479960"/>
                  <a:pt x="2099817" y="2479960"/>
                </a:cubicBezTo>
                <a:lnTo>
                  <a:pt x="2099817" y="2499159"/>
                </a:lnTo>
                <a:lnTo>
                  <a:pt x="2144614" y="2486360"/>
                </a:lnTo>
                <a:lnTo>
                  <a:pt x="2157413" y="2505559"/>
                </a:lnTo>
                <a:lnTo>
                  <a:pt x="2151013" y="2524758"/>
                </a:lnTo>
                <a:lnTo>
                  <a:pt x="2189411" y="2492760"/>
                </a:lnTo>
                <a:lnTo>
                  <a:pt x="2189411" y="2499159"/>
                </a:lnTo>
                <a:cubicBezTo>
                  <a:pt x="2189411" y="2534357"/>
                  <a:pt x="2161680" y="2559955"/>
                  <a:pt x="2106216" y="2575955"/>
                </a:cubicBezTo>
                <a:lnTo>
                  <a:pt x="2074218" y="2588754"/>
                </a:lnTo>
                <a:lnTo>
                  <a:pt x="2067819" y="2582354"/>
                </a:lnTo>
                <a:lnTo>
                  <a:pt x="2067819" y="2563155"/>
                </a:lnTo>
                <a:lnTo>
                  <a:pt x="2074218" y="2486360"/>
                </a:lnTo>
                <a:lnTo>
                  <a:pt x="2055019" y="2486360"/>
                </a:lnTo>
                <a:lnTo>
                  <a:pt x="2023021" y="2479960"/>
                </a:lnTo>
                <a:lnTo>
                  <a:pt x="2023021" y="2428764"/>
                </a:lnTo>
                <a:close/>
                <a:moveTo>
                  <a:pt x="8045760" y="2343597"/>
                </a:moveTo>
                <a:lnTo>
                  <a:pt x="8064959" y="2343597"/>
                </a:lnTo>
                <a:lnTo>
                  <a:pt x="8077758" y="2356396"/>
                </a:lnTo>
                <a:lnTo>
                  <a:pt x="8077758" y="2375595"/>
                </a:lnTo>
                <a:lnTo>
                  <a:pt x="8013762" y="2452390"/>
                </a:lnTo>
                <a:lnTo>
                  <a:pt x="8013762" y="2458790"/>
                </a:lnTo>
                <a:lnTo>
                  <a:pt x="8026561" y="2458790"/>
                </a:lnTo>
                <a:lnTo>
                  <a:pt x="8064959" y="2452390"/>
                </a:lnTo>
                <a:cubicBezTo>
                  <a:pt x="8094823" y="2460923"/>
                  <a:pt x="8109756" y="2473722"/>
                  <a:pt x="8109756" y="2490788"/>
                </a:cubicBezTo>
                <a:cubicBezTo>
                  <a:pt x="8099090" y="2601714"/>
                  <a:pt x="8086291" y="2661444"/>
                  <a:pt x="8071358" y="2669977"/>
                </a:cubicBezTo>
                <a:lnTo>
                  <a:pt x="7981764" y="2669977"/>
                </a:lnTo>
                <a:lnTo>
                  <a:pt x="7956165" y="2657177"/>
                </a:lnTo>
                <a:lnTo>
                  <a:pt x="7956165" y="2644378"/>
                </a:lnTo>
                <a:lnTo>
                  <a:pt x="8000963" y="2650778"/>
                </a:lnTo>
                <a:lnTo>
                  <a:pt x="8013762" y="2650778"/>
                </a:lnTo>
                <a:cubicBezTo>
                  <a:pt x="8047893" y="2650778"/>
                  <a:pt x="8064959" y="2635846"/>
                  <a:pt x="8064959" y="2605981"/>
                </a:cubicBezTo>
                <a:lnTo>
                  <a:pt x="8077758" y="2484388"/>
                </a:lnTo>
                <a:lnTo>
                  <a:pt x="8071358" y="2477988"/>
                </a:lnTo>
                <a:lnTo>
                  <a:pt x="8052159" y="2477988"/>
                </a:lnTo>
                <a:lnTo>
                  <a:pt x="8020161" y="2484388"/>
                </a:lnTo>
                <a:lnTo>
                  <a:pt x="8013762" y="2477988"/>
                </a:lnTo>
                <a:cubicBezTo>
                  <a:pt x="7978564" y="2502520"/>
                  <a:pt x="7935900" y="2568650"/>
                  <a:pt x="7885769" y="2676376"/>
                </a:cubicBezTo>
                <a:lnTo>
                  <a:pt x="7879370" y="2682776"/>
                </a:lnTo>
                <a:lnTo>
                  <a:pt x="7872970" y="2682776"/>
                </a:lnTo>
                <a:lnTo>
                  <a:pt x="7860171" y="2669977"/>
                </a:lnTo>
                <a:lnTo>
                  <a:pt x="7860171" y="2663577"/>
                </a:lnTo>
                <a:cubicBezTo>
                  <a:pt x="7860171" y="2652911"/>
                  <a:pt x="7890036" y="2603848"/>
                  <a:pt x="7949766" y="2516386"/>
                </a:cubicBezTo>
                <a:lnTo>
                  <a:pt x="7949766" y="2509986"/>
                </a:lnTo>
                <a:lnTo>
                  <a:pt x="7943366" y="2516386"/>
                </a:lnTo>
                <a:lnTo>
                  <a:pt x="7936967" y="2516386"/>
                </a:lnTo>
                <a:lnTo>
                  <a:pt x="7924167" y="2503587"/>
                </a:lnTo>
                <a:cubicBezTo>
                  <a:pt x="7973231" y="2480121"/>
                  <a:pt x="8007362" y="2439591"/>
                  <a:pt x="8026561" y="2381994"/>
                </a:cubicBezTo>
                <a:lnTo>
                  <a:pt x="7975364" y="2433191"/>
                </a:lnTo>
                <a:lnTo>
                  <a:pt x="7949766" y="2433191"/>
                </a:lnTo>
                <a:lnTo>
                  <a:pt x="7936967" y="2420392"/>
                </a:lnTo>
                <a:lnTo>
                  <a:pt x="7936967" y="2375595"/>
                </a:lnTo>
                <a:lnTo>
                  <a:pt x="7981764" y="2381994"/>
                </a:lnTo>
                <a:close/>
                <a:moveTo>
                  <a:pt x="6880622" y="2316845"/>
                </a:moveTo>
                <a:lnTo>
                  <a:pt x="6938218" y="2316845"/>
                </a:lnTo>
                <a:cubicBezTo>
                  <a:pt x="6955284" y="2323245"/>
                  <a:pt x="6963817" y="2338177"/>
                  <a:pt x="6963817" y="2361642"/>
                </a:cubicBezTo>
                <a:lnTo>
                  <a:pt x="6944618" y="2368042"/>
                </a:lnTo>
                <a:cubicBezTo>
                  <a:pt x="6923286" y="2368042"/>
                  <a:pt x="6899821" y="2353109"/>
                  <a:pt x="6874222" y="2323245"/>
                </a:cubicBezTo>
                <a:close/>
                <a:moveTo>
                  <a:pt x="10317770" y="2316770"/>
                </a:moveTo>
                <a:lnTo>
                  <a:pt x="10330569" y="2316770"/>
                </a:lnTo>
                <a:lnTo>
                  <a:pt x="10330569" y="2355168"/>
                </a:lnTo>
                <a:lnTo>
                  <a:pt x="10336969" y="2380767"/>
                </a:lnTo>
                <a:lnTo>
                  <a:pt x="10330569" y="2425564"/>
                </a:lnTo>
                <a:lnTo>
                  <a:pt x="10330569" y="2591954"/>
                </a:lnTo>
                <a:lnTo>
                  <a:pt x="10407364" y="2579154"/>
                </a:lnTo>
                <a:lnTo>
                  <a:pt x="10420164" y="2591954"/>
                </a:lnTo>
                <a:cubicBezTo>
                  <a:pt x="10420164" y="2604753"/>
                  <a:pt x="10388166" y="2615419"/>
                  <a:pt x="10324170" y="2623952"/>
                </a:cubicBezTo>
                <a:lnTo>
                  <a:pt x="10311370" y="2623952"/>
                </a:lnTo>
                <a:lnTo>
                  <a:pt x="10266573" y="2598353"/>
                </a:lnTo>
                <a:lnTo>
                  <a:pt x="10266573" y="2495959"/>
                </a:lnTo>
                <a:cubicBezTo>
                  <a:pt x="10277239" y="2376500"/>
                  <a:pt x="10294305" y="2316770"/>
                  <a:pt x="10317770" y="2316770"/>
                </a:cubicBezTo>
                <a:close/>
                <a:moveTo>
                  <a:pt x="5532165" y="2313571"/>
                </a:moveTo>
                <a:lnTo>
                  <a:pt x="5544964" y="2351968"/>
                </a:lnTo>
                <a:lnTo>
                  <a:pt x="5576962" y="2345569"/>
                </a:lnTo>
                <a:lnTo>
                  <a:pt x="5576962" y="2313571"/>
                </a:lnTo>
                <a:close/>
                <a:moveTo>
                  <a:pt x="5046390" y="2313571"/>
                </a:moveTo>
                <a:lnTo>
                  <a:pt x="5059189" y="2351968"/>
                </a:lnTo>
                <a:lnTo>
                  <a:pt x="5091187" y="2345569"/>
                </a:lnTo>
                <a:lnTo>
                  <a:pt x="5091187" y="2313571"/>
                </a:lnTo>
                <a:close/>
                <a:moveTo>
                  <a:pt x="3128963" y="2307171"/>
                </a:moveTo>
                <a:cubicBezTo>
                  <a:pt x="3163095" y="2321037"/>
                  <a:pt x="3180161" y="2335969"/>
                  <a:pt x="3180161" y="2351968"/>
                </a:cubicBezTo>
                <a:lnTo>
                  <a:pt x="3090566" y="2467161"/>
                </a:lnTo>
                <a:lnTo>
                  <a:pt x="3359350" y="2556756"/>
                </a:lnTo>
                <a:lnTo>
                  <a:pt x="3359350" y="2569555"/>
                </a:lnTo>
                <a:cubicBezTo>
                  <a:pt x="3359350" y="2586620"/>
                  <a:pt x="3325219" y="2597287"/>
                  <a:pt x="3256956" y="2601553"/>
                </a:cubicBezTo>
                <a:cubicBezTo>
                  <a:pt x="3229225" y="2571688"/>
                  <a:pt x="3169494" y="2533291"/>
                  <a:pt x="3077768" y="2486360"/>
                </a:cubicBezTo>
                <a:cubicBezTo>
                  <a:pt x="3069234" y="2486360"/>
                  <a:pt x="3039369" y="2516225"/>
                  <a:pt x="2988173" y="2575955"/>
                </a:cubicBezTo>
                <a:lnTo>
                  <a:pt x="2962574" y="2595153"/>
                </a:lnTo>
                <a:lnTo>
                  <a:pt x="2949774" y="2595153"/>
                </a:lnTo>
                <a:lnTo>
                  <a:pt x="2904977" y="2569555"/>
                </a:lnTo>
                <a:lnTo>
                  <a:pt x="2904977" y="2556756"/>
                </a:lnTo>
                <a:cubicBezTo>
                  <a:pt x="2994572" y="2472494"/>
                  <a:pt x="3039369" y="2423431"/>
                  <a:pt x="3039369" y="2409565"/>
                </a:cubicBezTo>
                <a:lnTo>
                  <a:pt x="3109765" y="2313571"/>
                </a:lnTo>
                <a:close/>
                <a:moveTo>
                  <a:pt x="9456613" y="2303599"/>
                </a:moveTo>
                <a:cubicBezTo>
                  <a:pt x="9539808" y="2305732"/>
                  <a:pt x="9584072" y="2333997"/>
                  <a:pt x="9589405" y="2388394"/>
                </a:cubicBezTo>
                <a:cubicBezTo>
                  <a:pt x="9584072" y="2442791"/>
                  <a:pt x="9539808" y="2471055"/>
                  <a:pt x="9456613" y="2473189"/>
                </a:cubicBezTo>
                <a:cubicBezTo>
                  <a:pt x="9374485" y="2471055"/>
                  <a:pt x="9330754" y="2442791"/>
                  <a:pt x="9325421" y="2388394"/>
                </a:cubicBezTo>
                <a:cubicBezTo>
                  <a:pt x="9329688" y="2333997"/>
                  <a:pt x="9373418" y="2305732"/>
                  <a:pt x="9456613" y="2303599"/>
                </a:cubicBezTo>
                <a:close/>
                <a:moveTo>
                  <a:pt x="6070736" y="2299172"/>
                </a:moveTo>
                <a:lnTo>
                  <a:pt x="6070736" y="2329570"/>
                </a:lnTo>
                <a:lnTo>
                  <a:pt x="6089935" y="2310371"/>
                </a:lnTo>
                <a:lnTo>
                  <a:pt x="6077136" y="2299172"/>
                </a:lnTo>
                <a:close/>
                <a:moveTo>
                  <a:pt x="1261133" y="2299172"/>
                </a:moveTo>
                <a:cubicBezTo>
                  <a:pt x="1304864" y="2306638"/>
                  <a:pt x="1326729" y="2318903"/>
                  <a:pt x="1326729" y="2335969"/>
                </a:cubicBezTo>
                <a:lnTo>
                  <a:pt x="1326729" y="2364768"/>
                </a:lnTo>
                <a:lnTo>
                  <a:pt x="1193937" y="2571155"/>
                </a:lnTo>
                <a:cubicBezTo>
                  <a:pt x="1174738" y="2596753"/>
                  <a:pt x="1155006" y="2615952"/>
                  <a:pt x="1134741" y="2628751"/>
                </a:cubicBezTo>
                <a:lnTo>
                  <a:pt x="1101143" y="2628751"/>
                </a:lnTo>
                <a:cubicBezTo>
                  <a:pt x="1091543" y="2628751"/>
                  <a:pt x="1086744" y="2621285"/>
                  <a:pt x="1086744" y="2606353"/>
                </a:cubicBezTo>
                <a:cubicBezTo>
                  <a:pt x="1086744" y="2588220"/>
                  <a:pt x="1116076" y="2566355"/>
                  <a:pt x="1174738" y="2540757"/>
                </a:cubicBezTo>
                <a:cubicBezTo>
                  <a:pt x="1214202" y="2501293"/>
                  <a:pt x="1243000" y="2440496"/>
                  <a:pt x="1261133" y="2358368"/>
                </a:cubicBezTo>
                <a:lnTo>
                  <a:pt x="1246734" y="2313571"/>
                </a:lnTo>
                <a:close/>
                <a:moveTo>
                  <a:pt x="7021413" y="2297646"/>
                </a:moveTo>
                <a:lnTo>
                  <a:pt x="7034212" y="2297646"/>
                </a:lnTo>
                <a:cubicBezTo>
                  <a:pt x="7047012" y="2297646"/>
                  <a:pt x="7053411" y="2318978"/>
                  <a:pt x="7053411" y="2361642"/>
                </a:cubicBezTo>
                <a:cubicBezTo>
                  <a:pt x="7066210" y="2361642"/>
                  <a:pt x="7072610" y="2342443"/>
                  <a:pt x="7072610" y="2304046"/>
                </a:cubicBezTo>
                <a:lnTo>
                  <a:pt x="7085409" y="2304046"/>
                </a:lnTo>
                <a:lnTo>
                  <a:pt x="7104608" y="2323245"/>
                </a:lnTo>
                <a:lnTo>
                  <a:pt x="7104608" y="2368042"/>
                </a:lnTo>
                <a:lnTo>
                  <a:pt x="7098208" y="2374441"/>
                </a:lnTo>
                <a:lnTo>
                  <a:pt x="7098208" y="2380841"/>
                </a:lnTo>
                <a:cubicBezTo>
                  <a:pt x="7136606" y="2380841"/>
                  <a:pt x="7155805" y="2387241"/>
                  <a:pt x="7155805" y="2400040"/>
                </a:cubicBezTo>
                <a:lnTo>
                  <a:pt x="7155805" y="2406439"/>
                </a:lnTo>
                <a:lnTo>
                  <a:pt x="7123807" y="2432038"/>
                </a:lnTo>
                <a:cubicBezTo>
                  <a:pt x="7123807" y="2451237"/>
                  <a:pt x="7108874" y="2472569"/>
                  <a:pt x="7079010" y="2496034"/>
                </a:cubicBezTo>
                <a:cubicBezTo>
                  <a:pt x="7088609" y="2542964"/>
                  <a:pt x="7097142" y="2566430"/>
                  <a:pt x="7104608" y="2566430"/>
                </a:cubicBezTo>
                <a:cubicBezTo>
                  <a:pt x="7177137" y="2566430"/>
                  <a:pt x="7213401" y="2538698"/>
                  <a:pt x="7213401" y="2483235"/>
                </a:cubicBezTo>
                <a:lnTo>
                  <a:pt x="7226201" y="2483235"/>
                </a:lnTo>
                <a:lnTo>
                  <a:pt x="7226201" y="2579229"/>
                </a:lnTo>
                <a:cubicBezTo>
                  <a:pt x="7226201" y="2592028"/>
                  <a:pt x="7189936" y="2600561"/>
                  <a:pt x="7117407" y="2604827"/>
                </a:cubicBezTo>
                <a:cubicBezTo>
                  <a:pt x="7083276" y="2604827"/>
                  <a:pt x="7066210" y="2585628"/>
                  <a:pt x="7066210" y="2547231"/>
                </a:cubicBezTo>
                <a:lnTo>
                  <a:pt x="7072610" y="2508833"/>
                </a:lnTo>
                <a:lnTo>
                  <a:pt x="7059811" y="2508833"/>
                </a:lnTo>
                <a:cubicBezTo>
                  <a:pt x="7012880" y="2594161"/>
                  <a:pt x="6980882" y="2641092"/>
                  <a:pt x="6963817" y="2649624"/>
                </a:cubicBezTo>
                <a:lnTo>
                  <a:pt x="6957417" y="2649624"/>
                </a:lnTo>
                <a:lnTo>
                  <a:pt x="6951018" y="2643225"/>
                </a:lnTo>
                <a:lnTo>
                  <a:pt x="6944618" y="2643225"/>
                </a:lnTo>
                <a:lnTo>
                  <a:pt x="6951018" y="2611227"/>
                </a:lnTo>
                <a:lnTo>
                  <a:pt x="6951018" y="2592028"/>
                </a:lnTo>
                <a:lnTo>
                  <a:pt x="6957417" y="2592028"/>
                </a:lnTo>
                <a:lnTo>
                  <a:pt x="6976616" y="2598428"/>
                </a:lnTo>
                <a:lnTo>
                  <a:pt x="7053411" y="2489634"/>
                </a:lnTo>
                <a:lnTo>
                  <a:pt x="7047012" y="2489634"/>
                </a:lnTo>
                <a:cubicBezTo>
                  <a:pt x="7027813" y="2506700"/>
                  <a:pt x="7008614" y="2515233"/>
                  <a:pt x="6989415" y="2515233"/>
                </a:cubicBezTo>
                <a:lnTo>
                  <a:pt x="6989415" y="2508833"/>
                </a:lnTo>
                <a:lnTo>
                  <a:pt x="6976616" y="2470435"/>
                </a:lnTo>
                <a:lnTo>
                  <a:pt x="6976616" y="2451237"/>
                </a:lnTo>
                <a:cubicBezTo>
                  <a:pt x="6979816" y="2417105"/>
                  <a:pt x="6994748" y="2400040"/>
                  <a:pt x="7021413" y="2400040"/>
                </a:cubicBezTo>
                <a:lnTo>
                  <a:pt x="7015014" y="2380841"/>
                </a:lnTo>
                <a:lnTo>
                  <a:pt x="7021413" y="2336044"/>
                </a:lnTo>
                <a:lnTo>
                  <a:pt x="7015014" y="2304046"/>
                </a:lnTo>
                <a:close/>
                <a:moveTo>
                  <a:pt x="10458561" y="2297572"/>
                </a:moveTo>
                <a:lnTo>
                  <a:pt x="10484160" y="2323170"/>
                </a:lnTo>
                <a:lnTo>
                  <a:pt x="10484160" y="2329570"/>
                </a:lnTo>
                <a:cubicBezTo>
                  <a:pt x="10484160" y="2343435"/>
                  <a:pt x="10477760" y="2358368"/>
                  <a:pt x="10464961" y="2374367"/>
                </a:cubicBezTo>
                <a:lnTo>
                  <a:pt x="10464961" y="2387166"/>
                </a:lnTo>
                <a:cubicBezTo>
                  <a:pt x="10477760" y="2387166"/>
                  <a:pt x="10484160" y="2391432"/>
                  <a:pt x="10484160" y="2399965"/>
                </a:cubicBezTo>
                <a:lnTo>
                  <a:pt x="10484160" y="2438363"/>
                </a:lnTo>
                <a:cubicBezTo>
                  <a:pt x="10454295" y="2466095"/>
                  <a:pt x="10439363" y="2491693"/>
                  <a:pt x="10439363" y="2515158"/>
                </a:cubicBezTo>
                <a:lnTo>
                  <a:pt x="10484160" y="2515158"/>
                </a:lnTo>
                <a:lnTo>
                  <a:pt x="10484160" y="2508759"/>
                </a:lnTo>
                <a:lnTo>
                  <a:pt x="10477760" y="2476761"/>
                </a:lnTo>
                <a:lnTo>
                  <a:pt x="10484160" y="2470361"/>
                </a:lnTo>
                <a:lnTo>
                  <a:pt x="10509758" y="2470361"/>
                </a:lnTo>
                <a:lnTo>
                  <a:pt x="10522557" y="2483160"/>
                </a:lnTo>
                <a:lnTo>
                  <a:pt x="10522557" y="2489560"/>
                </a:lnTo>
                <a:cubicBezTo>
                  <a:pt x="10514025" y="2506625"/>
                  <a:pt x="10503359" y="2515158"/>
                  <a:pt x="10490559" y="2515158"/>
                </a:cubicBezTo>
                <a:lnTo>
                  <a:pt x="10496959" y="2521558"/>
                </a:lnTo>
                <a:lnTo>
                  <a:pt x="10496959" y="2534357"/>
                </a:lnTo>
                <a:cubicBezTo>
                  <a:pt x="10496959" y="2554622"/>
                  <a:pt x="10452162" y="2567422"/>
                  <a:pt x="10362567" y="2572755"/>
                </a:cubicBezTo>
                <a:lnTo>
                  <a:pt x="10349768" y="2553556"/>
                </a:lnTo>
                <a:lnTo>
                  <a:pt x="10349768" y="2540757"/>
                </a:lnTo>
                <a:lnTo>
                  <a:pt x="10381766" y="2502359"/>
                </a:lnTo>
                <a:lnTo>
                  <a:pt x="10368967" y="2463961"/>
                </a:lnTo>
                <a:lnTo>
                  <a:pt x="10368967" y="2438363"/>
                </a:lnTo>
                <a:cubicBezTo>
                  <a:pt x="10407364" y="2404232"/>
                  <a:pt x="10426563" y="2378633"/>
                  <a:pt x="10426563" y="2361568"/>
                </a:cubicBezTo>
                <a:lnTo>
                  <a:pt x="10381766" y="2380767"/>
                </a:lnTo>
                <a:lnTo>
                  <a:pt x="10375366" y="2374367"/>
                </a:lnTo>
                <a:lnTo>
                  <a:pt x="10375366" y="2367967"/>
                </a:lnTo>
                <a:cubicBezTo>
                  <a:pt x="10397765" y="2321037"/>
                  <a:pt x="10425497" y="2297572"/>
                  <a:pt x="10458561" y="2297572"/>
                </a:cubicBezTo>
                <a:close/>
                <a:moveTo>
                  <a:pt x="334379" y="2297572"/>
                </a:moveTo>
                <a:cubicBezTo>
                  <a:pt x="311981" y="2299705"/>
                  <a:pt x="299715" y="2311971"/>
                  <a:pt x="297583" y="2334369"/>
                </a:cubicBezTo>
                <a:cubicBezTo>
                  <a:pt x="297583" y="2334369"/>
                  <a:pt x="297583" y="2334903"/>
                  <a:pt x="297583" y="2335969"/>
                </a:cubicBezTo>
                <a:cubicBezTo>
                  <a:pt x="300781" y="2357301"/>
                  <a:pt x="313581" y="2369034"/>
                  <a:pt x="335979" y="2371167"/>
                </a:cubicBezTo>
                <a:lnTo>
                  <a:pt x="337579" y="2371167"/>
                </a:lnTo>
                <a:cubicBezTo>
                  <a:pt x="357844" y="2369034"/>
                  <a:pt x="369043" y="2357835"/>
                  <a:pt x="371177" y="2337569"/>
                </a:cubicBezTo>
                <a:cubicBezTo>
                  <a:pt x="371177" y="2336502"/>
                  <a:pt x="371177" y="2335436"/>
                  <a:pt x="371177" y="2334369"/>
                </a:cubicBezTo>
                <a:cubicBezTo>
                  <a:pt x="369043" y="2311971"/>
                  <a:pt x="357844" y="2299705"/>
                  <a:pt x="337579" y="2297572"/>
                </a:cubicBezTo>
                <a:cubicBezTo>
                  <a:pt x="336513" y="2297572"/>
                  <a:pt x="335446" y="2297572"/>
                  <a:pt x="334379" y="2297572"/>
                </a:cubicBezTo>
                <a:close/>
                <a:moveTo>
                  <a:pt x="772157" y="2294372"/>
                </a:moveTo>
                <a:lnTo>
                  <a:pt x="784957" y="2294372"/>
                </a:lnTo>
                <a:cubicBezTo>
                  <a:pt x="806289" y="2307171"/>
                  <a:pt x="816954" y="2322103"/>
                  <a:pt x="816954" y="2339169"/>
                </a:cubicBezTo>
                <a:cubicBezTo>
                  <a:pt x="816954" y="2349835"/>
                  <a:pt x="791356" y="2369034"/>
                  <a:pt x="740160" y="2396766"/>
                </a:cubicBezTo>
                <a:lnTo>
                  <a:pt x="695363" y="2460762"/>
                </a:lnTo>
                <a:cubicBezTo>
                  <a:pt x="726295" y="2460762"/>
                  <a:pt x="745494" y="2469294"/>
                  <a:pt x="752958" y="2486360"/>
                </a:cubicBezTo>
                <a:lnTo>
                  <a:pt x="746560" y="2563155"/>
                </a:lnTo>
                <a:lnTo>
                  <a:pt x="746560" y="2614352"/>
                </a:lnTo>
                <a:cubicBezTo>
                  <a:pt x="746560" y="2644217"/>
                  <a:pt x="733761" y="2659149"/>
                  <a:pt x="708162" y="2659149"/>
                </a:cubicBezTo>
                <a:lnTo>
                  <a:pt x="637766" y="2646350"/>
                </a:lnTo>
                <a:lnTo>
                  <a:pt x="618567" y="2652750"/>
                </a:lnTo>
                <a:lnTo>
                  <a:pt x="599369" y="2614352"/>
                </a:lnTo>
                <a:cubicBezTo>
                  <a:pt x="624967" y="2517292"/>
                  <a:pt x="650566" y="2446896"/>
                  <a:pt x="676163" y="2403165"/>
                </a:cubicBezTo>
                <a:lnTo>
                  <a:pt x="669764" y="2403165"/>
                </a:lnTo>
                <a:lnTo>
                  <a:pt x="580169" y="2415964"/>
                </a:lnTo>
                <a:cubicBezTo>
                  <a:pt x="550305" y="2415964"/>
                  <a:pt x="524707" y="2403165"/>
                  <a:pt x="503375" y="2377567"/>
                </a:cubicBezTo>
                <a:cubicBezTo>
                  <a:pt x="503375" y="2372234"/>
                  <a:pt x="550305" y="2361568"/>
                  <a:pt x="644165" y="2345569"/>
                </a:cubicBezTo>
                <a:cubicBezTo>
                  <a:pt x="714562" y="2324237"/>
                  <a:pt x="757225" y="2307171"/>
                  <a:pt x="772157" y="2294372"/>
                </a:cubicBezTo>
                <a:close/>
                <a:moveTo>
                  <a:pt x="334379" y="2289572"/>
                </a:moveTo>
                <a:lnTo>
                  <a:pt x="337579" y="2289572"/>
                </a:lnTo>
                <a:cubicBezTo>
                  <a:pt x="362111" y="2292772"/>
                  <a:pt x="375977" y="2307704"/>
                  <a:pt x="379177" y="2334369"/>
                </a:cubicBezTo>
                <a:lnTo>
                  <a:pt x="379177" y="2337569"/>
                </a:lnTo>
                <a:cubicBezTo>
                  <a:pt x="375977" y="2363168"/>
                  <a:pt x="362111" y="2377033"/>
                  <a:pt x="337579" y="2379167"/>
                </a:cubicBezTo>
                <a:lnTo>
                  <a:pt x="335979" y="2379167"/>
                </a:lnTo>
                <a:cubicBezTo>
                  <a:pt x="308247" y="2375967"/>
                  <a:pt x="292782" y="2362101"/>
                  <a:pt x="289582" y="2337569"/>
                </a:cubicBezTo>
                <a:lnTo>
                  <a:pt x="289582" y="2334369"/>
                </a:lnTo>
                <a:cubicBezTo>
                  <a:pt x="292782" y="2306638"/>
                  <a:pt x="307715" y="2291705"/>
                  <a:pt x="334379" y="2289572"/>
                </a:cubicBezTo>
                <a:close/>
                <a:moveTo>
                  <a:pt x="2291806" y="2287972"/>
                </a:moveTo>
                <a:lnTo>
                  <a:pt x="2298205" y="2287972"/>
                </a:lnTo>
                <a:cubicBezTo>
                  <a:pt x="2321670" y="2287972"/>
                  <a:pt x="2336602" y="2296505"/>
                  <a:pt x="2343002" y="2313571"/>
                </a:cubicBezTo>
                <a:lnTo>
                  <a:pt x="2330203" y="2435163"/>
                </a:lnTo>
                <a:lnTo>
                  <a:pt x="2330203" y="2588754"/>
                </a:lnTo>
                <a:cubicBezTo>
                  <a:pt x="2330203" y="2630351"/>
                  <a:pt x="2306737" y="2655950"/>
                  <a:pt x="2259807" y="2665549"/>
                </a:cubicBezTo>
                <a:lnTo>
                  <a:pt x="2259807" y="2652750"/>
                </a:lnTo>
                <a:cubicBezTo>
                  <a:pt x="2298205" y="2652750"/>
                  <a:pt x="2317403" y="2552489"/>
                  <a:pt x="2317403" y="2351968"/>
                </a:cubicBezTo>
                <a:cubicBezTo>
                  <a:pt x="2317403" y="2323170"/>
                  <a:pt x="2308871" y="2308238"/>
                  <a:pt x="2291806" y="2307171"/>
                </a:cubicBezTo>
                <a:close/>
                <a:moveTo>
                  <a:pt x="3699532" y="2278373"/>
                </a:moveTo>
                <a:lnTo>
                  <a:pt x="3718731" y="2278373"/>
                </a:lnTo>
                <a:lnTo>
                  <a:pt x="3737930" y="2297572"/>
                </a:lnTo>
                <a:cubicBezTo>
                  <a:pt x="3695266" y="2361568"/>
                  <a:pt x="3667534" y="2393566"/>
                  <a:pt x="3654735" y="2393566"/>
                </a:cubicBezTo>
                <a:lnTo>
                  <a:pt x="3654735" y="2399965"/>
                </a:lnTo>
                <a:cubicBezTo>
                  <a:pt x="3667534" y="2414898"/>
                  <a:pt x="3673934" y="2440496"/>
                  <a:pt x="3673934" y="2476761"/>
                </a:cubicBezTo>
                <a:lnTo>
                  <a:pt x="3673934" y="2553556"/>
                </a:lnTo>
                <a:cubicBezTo>
                  <a:pt x="3673934" y="2617552"/>
                  <a:pt x="3663268" y="2649550"/>
                  <a:pt x="3641936" y="2649550"/>
                </a:cubicBezTo>
                <a:lnTo>
                  <a:pt x="3507546" y="2617552"/>
                </a:lnTo>
                <a:lnTo>
                  <a:pt x="3507546" y="2604753"/>
                </a:lnTo>
                <a:lnTo>
                  <a:pt x="3565142" y="2604753"/>
                </a:lnTo>
                <a:cubicBezTo>
                  <a:pt x="3607805" y="2604753"/>
                  <a:pt x="3629137" y="2585554"/>
                  <a:pt x="3629137" y="2547156"/>
                </a:cubicBezTo>
                <a:lnTo>
                  <a:pt x="3635536" y="2470361"/>
                </a:lnTo>
                <a:lnTo>
                  <a:pt x="3609938" y="2393566"/>
                </a:lnTo>
                <a:lnTo>
                  <a:pt x="3667534" y="2316770"/>
                </a:lnTo>
                <a:lnTo>
                  <a:pt x="3667534" y="2310371"/>
                </a:lnTo>
                <a:lnTo>
                  <a:pt x="3661135" y="2310371"/>
                </a:lnTo>
                <a:lnTo>
                  <a:pt x="3584341" y="2361568"/>
                </a:lnTo>
                <a:cubicBezTo>
                  <a:pt x="3554476" y="2350902"/>
                  <a:pt x="3539544" y="2342369"/>
                  <a:pt x="3539544" y="2335969"/>
                </a:cubicBezTo>
                <a:lnTo>
                  <a:pt x="3539544" y="2323170"/>
                </a:lnTo>
                <a:close/>
                <a:moveTo>
                  <a:pt x="4050841" y="2275173"/>
                </a:moveTo>
                <a:lnTo>
                  <a:pt x="4057241" y="2275173"/>
                </a:lnTo>
                <a:lnTo>
                  <a:pt x="4070040" y="2287972"/>
                </a:lnTo>
                <a:lnTo>
                  <a:pt x="4070040" y="2307171"/>
                </a:lnTo>
                <a:lnTo>
                  <a:pt x="4057241" y="2428764"/>
                </a:lnTo>
                <a:lnTo>
                  <a:pt x="4063640" y="2435163"/>
                </a:lnTo>
                <a:lnTo>
                  <a:pt x="4063640" y="2441563"/>
                </a:lnTo>
                <a:lnTo>
                  <a:pt x="4057241" y="2447962"/>
                </a:lnTo>
                <a:lnTo>
                  <a:pt x="4057241" y="2454362"/>
                </a:lnTo>
                <a:lnTo>
                  <a:pt x="4063640" y="2460762"/>
                </a:lnTo>
                <a:lnTo>
                  <a:pt x="4063640" y="2467161"/>
                </a:lnTo>
                <a:cubicBezTo>
                  <a:pt x="4055108" y="2493826"/>
                  <a:pt x="4044441" y="2508759"/>
                  <a:pt x="4031642" y="2511958"/>
                </a:cubicBezTo>
                <a:lnTo>
                  <a:pt x="4018843" y="2479960"/>
                </a:lnTo>
                <a:lnTo>
                  <a:pt x="3974046" y="2511958"/>
                </a:lnTo>
                <a:lnTo>
                  <a:pt x="3948447" y="2511958"/>
                </a:lnTo>
                <a:lnTo>
                  <a:pt x="3929248" y="2492760"/>
                </a:lnTo>
                <a:cubicBezTo>
                  <a:pt x="3946314" y="2492760"/>
                  <a:pt x="3971913" y="2471427"/>
                  <a:pt x="4006044" y="2428764"/>
                </a:cubicBezTo>
                <a:lnTo>
                  <a:pt x="3999644" y="2428764"/>
                </a:lnTo>
                <a:lnTo>
                  <a:pt x="3986845" y="2441563"/>
                </a:lnTo>
                <a:lnTo>
                  <a:pt x="3948447" y="2435163"/>
                </a:lnTo>
                <a:lnTo>
                  <a:pt x="3948447" y="2428764"/>
                </a:lnTo>
                <a:cubicBezTo>
                  <a:pt x="3963380" y="2409565"/>
                  <a:pt x="3986845" y="2392499"/>
                  <a:pt x="4018843" y="2377567"/>
                </a:cubicBezTo>
                <a:lnTo>
                  <a:pt x="4018843" y="2371167"/>
                </a:lnTo>
                <a:cubicBezTo>
                  <a:pt x="4006044" y="2371167"/>
                  <a:pt x="3988978" y="2358368"/>
                  <a:pt x="3967646" y="2332770"/>
                </a:cubicBezTo>
                <a:cubicBezTo>
                  <a:pt x="3981512" y="2322103"/>
                  <a:pt x="4000711" y="2315704"/>
                  <a:pt x="4025243" y="2313571"/>
                </a:cubicBezTo>
                <a:lnTo>
                  <a:pt x="4031642" y="2319970"/>
                </a:lnTo>
                <a:cubicBezTo>
                  <a:pt x="4031642" y="2292239"/>
                  <a:pt x="4038042" y="2277306"/>
                  <a:pt x="4050841" y="2275173"/>
                </a:cubicBezTo>
                <a:close/>
                <a:moveTo>
                  <a:pt x="7652779" y="2270373"/>
                </a:moveTo>
                <a:lnTo>
                  <a:pt x="7659179" y="2270373"/>
                </a:lnTo>
                <a:cubicBezTo>
                  <a:pt x="7669845" y="2271440"/>
                  <a:pt x="7677844" y="2275706"/>
                  <a:pt x="7683177" y="2283173"/>
                </a:cubicBezTo>
                <a:cubicBezTo>
                  <a:pt x="7690643" y="2291705"/>
                  <a:pt x="7694377" y="2301838"/>
                  <a:pt x="7694377" y="2313571"/>
                </a:cubicBezTo>
                <a:lnTo>
                  <a:pt x="7694377" y="2321570"/>
                </a:lnTo>
                <a:cubicBezTo>
                  <a:pt x="7693310" y="2342902"/>
                  <a:pt x="7686377" y="2361568"/>
                  <a:pt x="7673578" y="2377567"/>
                </a:cubicBezTo>
                <a:cubicBezTo>
                  <a:pt x="7665045" y="2386099"/>
                  <a:pt x="7654913" y="2393032"/>
                  <a:pt x="7643180" y="2398366"/>
                </a:cubicBezTo>
                <a:lnTo>
                  <a:pt x="7639980" y="2393566"/>
                </a:lnTo>
                <a:cubicBezTo>
                  <a:pt x="7650646" y="2386099"/>
                  <a:pt x="7657579" y="2373834"/>
                  <a:pt x="7660779" y="2356768"/>
                </a:cubicBezTo>
                <a:lnTo>
                  <a:pt x="7660779" y="2351968"/>
                </a:lnTo>
                <a:cubicBezTo>
                  <a:pt x="7660779" y="2345569"/>
                  <a:pt x="7657579" y="2341836"/>
                  <a:pt x="7651179" y="2340769"/>
                </a:cubicBezTo>
                <a:cubicBezTo>
                  <a:pt x="7631981" y="2333303"/>
                  <a:pt x="7622381" y="2322103"/>
                  <a:pt x="7622381" y="2307171"/>
                </a:cubicBezTo>
                <a:lnTo>
                  <a:pt x="7622381" y="2300771"/>
                </a:lnTo>
                <a:cubicBezTo>
                  <a:pt x="7625581" y="2282639"/>
                  <a:pt x="7635714" y="2272506"/>
                  <a:pt x="7652779" y="2270373"/>
                </a:cubicBezTo>
                <a:close/>
                <a:moveTo>
                  <a:pt x="5570562" y="2268773"/>
                </a:moveTo>
                <a:lnTo>
                  <a:pt x="5602560" y="2287972"/>
                </a:lnTo>
                <a:lnTo>
                  <a:pt x="5596161" y="2294372"/>
                </a:lnTo>
                <a:lnTo>
                  <a:pt x="5596161" y="2300771"/>
                </a:lnTo>
                <a:lnTo>
                  <a:pt x="5602560" y="2339169"/>
                </a:lnTo>
                <a:lnTo>
                  <a:pt x="5660157" y="2332770"/>
                </a:lnTo>
                <a:lnTo>
                  <a:pt x="5679356" y="2339169"/>
                </a:lnTo>
                <a:lnTo>
                  <a:pt x="5679356" y="2358368"/>
                </a:lnTo>
                <a:cubicBezTo>
                  <a:pt x="5656957" y="2376500"/>
                  <a:pt x="5635625" y="2402098"/>
                  <a:pt x="5615360" y="2435163"/>
                </a:cubicBezTo>
                <a:lnTo>
                  <a:pt x="5615360" y="2441563"/>
                </a:lnTo>
                <a:lnTo>
                  <a:pt x="5602560" y="2575955"/>
                </a:lnTo>
                <a:lnTo>
                  <a:pt x="5717753" y="2627151"/>
                </a:lnTo>
                <a:lnTo>
                  <a:pt x="5717753" y="2633551"/>
                </a:lnTo>
                <a:lnTo>
                  <a:pt x="5698554" y="2652750"/>
                </a:lnTo>
                <a:cubicBezTo>
                  <a:pt x="5608960" y="2625018"/>
                  <a:pt x="5564163" y="2599420"/>
                  <a:pt x="5564163" y="2575955"/>
                </a:cubicBezTo>
                <a:lnTo>
                  <a:pt x="5544964" y="2575955"/>
                </a:lnTo>
                <a:cubicBezTo>
                  <a:pt x="5544964" y="2593020"/>
                  <a:pt x="5519365" y="2620752"/>
                  <a:pt x="5468169" y="2659149"/>
                </a:cubicBezTo>
                <a:lnTo>
                  <a:pt x="5461769" y="2659149"/>
                </a:lnTo>
                <a:lnTo>
                  <a:pt x="5461769" y="2652750"/>
                </a:lnTo>
                <a:lnTo>
                  <a:pt x="5511853" y="2587641"/>
                </a:lnTo>
                <a:lnTo>
                  <a:pt x="5500167" y="2575955"/>
                </a:lnTo>
                <a:lnTo>
                  <a:pt x="5500167" y="2556756"/>
                </a:lnTo>
                <a:cubicBezTo>
                  <a:pt x="5502300" y="2518358"/>
                  <a:pt x="5517232" y="2477827"/>
                  <a:pt x="5544964" y="2435163"/>
                </a:cubicBezTo>
                <a:lnTo>
                  <a:pt x="5538564" y="2435163"/>
                </a:lnTo>
                <a:lnTo>
                  <a:pt x="5493767" y="2467161"/>
                </a:lnTo>
                <a:lnTo>
                  <a:pt x="5487367" y="2467161"/>
                </a:lnTo>
                <a:lnTo>
                  <a:pt x="5487367" y="2454362"/>
                </a:lnTo>
                <a:lnTo>
                  <a:pt x="5480968" y="2454362"/>
                </a:lnTo>
                <a:cubicBezTo>
                  <a:pt x="5480968" y="2467161"/>
                  <a:pt x="5476701" y="2473561"/>
                  <a:pt x="5468169" y="2473561"/>
                </a:cubicBezTo>
                <a:cubicBezTo>
                  <a:pt x="5451103" y="2473561"/>
                  <a:pt x="5442570" y="2447962"/>
                  <a:pt x="5442570" y="2396766"/>
                </a:cubicBezTo>
                <a:cubicBezTo>
                  <a:pt x="5445770" y="2371167"/>
                  <a:pt x="5452169" y="2358368"/>
                  <a:pt x="5461769" y="2358368"/>
                </a:cubicBezTo>
                <a:lnTo>
                  <a:pt x="5468169" y="2358368"/>
                </a:lnTo>
                <a:lnTo>
                  <a:pt x="5480968" y="2447962"/>
                </a:lnTo>
                <a:lnTo>
                  <a:pt x="5487367" y="2447962"/>
                </a:lnTo>
                <a:lnTo>
                  <a:pt x="5519365" y="2415964"/>
                </a:lnTo>
                <a:lnTo>
                  <a:pt x="5519365" y="2390366"/>
                </a:lnTo>
                <a:lnTo>
                  <a:pt x="5493767" y="2390366"/>
                </a:lnTo>
                <a:lnTo>
                  <a:pt x="5493767" y="2377567"/>
                </a:lnTo>
                <a:cubicBezTo>
                  <a:pt x="5493767" y="2369034"/>
                  <a:pt x="5504433" y="2364768"/>
                  <a:pt x="5525765" y="2364768"/>
                </a:cubicBezTo>
                <a:lnTo>
                  <a:pt x="5525765" y="2351968"/>
                </a:lnTo>
                <a:cubicBezTo>
                  <a:pt x="5525765" y="2329570"/>
                  <a:pt x="5519365" y="2310371"/>
                  <a:pt x="5506566" y="2294372"/>
                </a:cubicBezTo>
                <a:cubicBezTo>
                  <a:pt x="5506566" y="2285839"/>
                  <a:pt x="5527898" y="2277306"/>
                  <a:pt x="5570562" y="2268773"/>
                </a:cubicBezTo>
                <a:close/>
                <a:moveTo>
                  <a:pt x="5084787" y="2268773"/>
                </a:moveTo>
                <a:lnTo>
                  <a:pt x="5116785" y="2287972"/>
                </a:lnTo>
                <a:lnTo>
                  <a:pt x="5110386" y="2294372"/>
                </a:lnTo>
                <a:lnTo>
                  <a:pt x="5110386" y="2300771"/>
                </a:lnTo>
                <a:lnTo>
                  <a:pt x="5116785" y="2339169"/>
                </a:lnTo>
                <a:lnTo>
                  <a:pt x="5174382" y="2332770"/>
                </a:lnTo>
                <a:lnTo>
                  <a:pt x="5193581" y="2339169"/>
                </a:lnTo>
                <a:lnTo>
                  <a:pt x="5193581" y="2358368"/>
                </a:lnTo>
                <a:cubicBezTo>
                  <a:pt x="5171182" y="2376500"/>
                  <a:pt x="5149850" y="2402098"/>
                  <a:pt x="5129585" y="2435163"/>
                </a:cubicBezTo>
                <a:lnTo>
                  <a:pt x="5129585" y="2441563"/>
                </a:lnTo>
                <a:lnTo>
                  <a:pt x="5116785" y="2575955"/>
                </a:lnTo>
                <a:lnTo>
                  <a:pt x="5231978" y="2627151"/>
                </a:lnTo>
                <a:lnTo>
                  <a:pt x="5231978" y="2633551"/>
                </a:lnTo>
                <a:lnTo>
                  <a:pt x="5212779" y="2652750"/>
                </a:lnTo>
                <a:cubicBezTo>
                  <a:pt x="5123185" y="2625018"/>
                  <a:pt x="5078388" y="2599420"/>
                  <a:pt x="5078388" y="2575955"/>
                </a:cubicBezTo>
                <a:lnTo>
                  <a:pt x="5059189" y="2575955"/>
                </a:lnTo>
                <a:cubicBezTo>
                  <a:pt x="5059189" y="2593020"/>
                  <a:pt x="5033590" y="2620752"/>
                  <a:pt x="4982394" y="2659149"/>
                </a:cubicBezTo>
                <a:lnTo>
                  <a:pt x="4975994" y="2659149"/>
                </a:lnTo>
                <a:lnTo>
                  <a:pt x="4975994" y="2652750"/>
                </a:lnTo>
                <a:lnTo>
                  <a:pt x="5026078" y="2587641"/>
                </a:lnTo>
                <a:lnTo>
                  <a:pt x="5014392" y="2575955"/>
                </a:lnTo>
                <a:lnTo>
                  <a:pt x="5014392" y="2556756"/>
                </a:lnTo>
                <a:cubicBezTo>
                  <a:pt x="5016525" y="2518358"/>
                  <a:pt x="5031457" y="2477827"/>
                  <a:pt x="5059189" y="2435163"/>
                </a:cubicBezTo>
                <a:lnTo>
                  <a:pt x="5052789" y="2435163"/>
                </a:lnTo>
                <a:lnTo>
                  <a:pt x="5007992" y="2467161"/>
                </a:lnTo>
                <a:lnTo>
                  <a:pt x="5001592" y="2467161"/>
                </a:lnTo>
                <a:lnTo>
                  <a:pt x="5001592" y="2454362"/>
                </a:lnTo>
                <a:lnTo>
                  <a:pt x="4995193" y="2454362"/>
                </a:lnTo>
                <a:cubicBezTo>
                  <a:pt x="4995193" y="2467161"/>
                  <a:pt x="4990926" y="2473561"/>
                  <a:pt x="4982394" y="2473561"/>
                </a:cubicBezTo>
                <a:cubicBezTo>
                  <a:pt x="4965328" y="2473561"/>
                  <a:pt x="4956795" y="2447962"/>
                  <a:pt x="4956795" y="2396766"/>
                </a:cubicBezTo>
                <a:cubicBezTo>
                  <a:pt x="4959995" y="2371167"/>
                  <a:pt x="4966394" y="2358368"/>
                  <a:pt x="4975994" y="2358368"/>
                </a:cubicBezTo>
                <a:lnTo>
                  <a:pt x="4982394" y="2358368"/>
                </a:lnTo>
                <a:lnTo>
                  <a:pt x="4995193" y="2447962"/>
                </a:lnTo>
                <a:lnTo>
                  <a:pt x="5001592" y="2447962"/>
                </a:lnTo>
                <a:lnTo>
                  <a:pt x="5033590" y="2415964"/>
                </a:lnTo>
                <a:lnTo>
                  <a:pt x="5033590" y="2390366"/>
                </a:lnTo>
                <a:lnTo>
                  <a:pt x="5007992" y="2390366"/>
                </a:lnTo>
                <a:lnTo>
                  <a:pt x="5007992" y="2377567"/>
                </a:lnTo>
                <a:cubicBezTo>
                  <a:pt x="5007992" y="2369034"/>
                  <a:pt x="5018658" y="2364768"/>
                  <a:pt x="5039990" y="2364768"/>
                </a:cubicBezTo>
                <a:lnTo>
                  <a:pt x="5039990" y="2351968"/>
                </a:lnTo>
                <a:cubicBezTo>
                  <a:pt x="5039990" y="2329570"/>
                  <a:pt x="5033590" y="2310371"/>
                  <a:pt x="5020791" y="2294372"/>
                </a:cubicBezTo>
                <a:cubicBezTo>
                  <a:pt x="5020791" y="2285839"/>
                  <a:pt x="5042123" y="2277306"/>
                  <a:pt x="5084787" y="2268773"/>
                </a:cubicBezTo>
                <a:close/>
                <a:moveTo>
                  <a:pt x="6070736" y="2262374"/>
                </a:moveTo>
                <a:lnTo>
                  <a:pt x="6077136" y="2262374"/>
                </a:lnTo>
                <a:lnTo>
                  <a:pt x="6128333" y="2310371"/>
                </a:lnTo>
                <a:lnTo>
                  <a:pt x="6077136" y="2353568"/>
                </a:lnTo>
                <a:lnTo>
                  <a:pt x="6077136" y="2358368"/>
                </a:lnTo>
                <a:lnTo>
                  <a:pt x="6089935" y="2371167"/>
                </a:lnTo>
                <a:lnTo>
                  <a:pt x="6121933" y="2371167"/>
                </a:lnTo>
                <a:lnTo>
                  <a:pt x="6141132" y="2358368"/>
                </a:lnTo>
                <a:lnTo>
                  <a:pt x="6160331" y="2377567"/>
                </a:lnTo>
                <a:cubicBezTo>
                  <a:pt x="6160331" y="2383966"/>
                  <a:pt x="6138999" y="2397832"/>
                  <a:pt x="6096335" y="2419164"/>
                </a:cubicBezTo>
                <a:lnTo>
                  <a:pt x="6083536" y="2438363"/>
                </a:lnTo>
                <a:lnTo>
                  <a:pt x="6089935" y="2438363"/>
                </a:lnTo>
                <a:lnTo>
                  <a:pt x="6128333" y="2431963"/>
                </a:lnTo>
                <a:cubicBezTo>
                  <a:pt x="6145399" y="2437296"/>
                  <a:pt x="6153931" y="2443163"/>
                  <a:pt x="6153931" y="2449562"/>
                </a:cubicBezTo>
                <a:lnTo>
                  <a:pt x="6141132" y="2503959"/>
                </a:lnTo>
                <a:lnTo>
                  <a:pt x="6141132" y="2647950"/>
                </a:lnTo>
                <a:cubicBezTo>
                  <a:pt x="6138999" y="2656483"/>
                  <a:pt x="6128333" y="2665016"/>
                  <a:pt x="6109134" y="2673549"/>
                </a:cubicBezTo>
                <a:cubicBezTo>
                  <a:pt x="6087802" y="2673549"/>
                  <a:pt x="6066470" y="2663416"/>
                  <a:pt x="6045138" y="2643150"/>
                </a:cubicBezTo>
                <a:lnTo>
                  <a:pt x="6051538" y="2636751"/>
                </a:lnTo>
                <a:lnTo>
                  <a:pt x="6109134" y="2636751"/>
                </a:lnTo>
                <a:lnTo>
                  <a:pt x="6115534" y="2606353"/>
                </a:lnTo>
                <a:lnTo>
                  <a:pt x="6109134" y="2467161"/>
                </a:lnTo>
                <a:lnTo>
                  <a:pt x="6109134" y="2462361"/>
                </a:lnTo>
                <a:lnTo>
                  <a:pt x="6064337" y="2462361"/>
                </a:lnTo>
                <a:cubicBezTo>
                  <a:pt x="6041938" y="2479427"/>
                  <a:pt x="6016340" y="2541290"/>
                  <a:pt x="5987541" y="2647950"/>
                </a:cubicBezTo>
                <a:lnTo>
                  <a:pt x="5968343" y="2660749"/>
                </a:lnTo>
                <a:lnTo>
                  <a:pt x="5955543" y="2660749"/>
                </a:lnTo>
                <a:lnTo>
                  <a:pt x="5955543" y="2643150"/>
                </a:lnTo>
                <a:cubicBezTo>
                  <a:pt x="5985408" y="2529024"/>
                  <a:pt x="6028072" y="2452229"/>
                  <a:pt x="6083536" y="2412765"/>
                </a:cubicBezTo>
                <a:lnTo>
                  <a:pt x="6083536" y="2401565"/>
                </a:lnTo>
                <a:cubicBezTo>
                  <a:pt x="6070736" y="2401565"/>
                  <a:pt x="6055804" y="2393566"/>
                  <a:pt x="6038738" y="2377567"/>
                </a:cubicBezTo>
                <a:cubicBezTo>
                  <a:pt x="6030206" y="2377567"/>
                  <a:pt x="6023806" y="2401565"/>
                  <a:pt x="6019540" y="2449562"/>
                </a:cubicBezTo>
                <a:lnTo>
                  <a:pt x="6000341" y="2462361"/>
                </a:lnTo>
                <a:lnTo>
                  <a:pt x="5974742" y="2449562"/>
                </a:lnTo>
                <a:lnTo>
                  <a:pt x="5955543" y="2467161"/>
                </a:lnTo>
                <a:lnTo>
                  <a:pt x="5942744" y="2455962"/>
                </a:lnTo>
                <a:lnTo>
                  <a:pt x="5942744" y="2431963"/>
                </a:lnTo>
                <a:lnTo>
                  <a:pt x="5949144" y="2425564"/>
                </a:lnTo>
                <a:lnTo>
                  <a:pt x="5949144" y="2419164"/>
                </a:lnTo>
                <a:cubicBezTo>
                  <a:pt x="5923545" y="2419164"/>
                  <a:pt x="5910746" y="2415431"/>
                  <a:pt x="5910746" y="2407965"/>
                </a:cubicBezTo>
                <a:lnTo>
                  <a:pt x="5910746" y="2401565"/>
                </a:lnTo>
                <a:cubicBezTo>
                  <a:pt x="5920346" y="2386633"/>
                  <a:pt x="5937411" y="2372234"/>
                  <a:pt x="5961943" y="2358368"/>
                </a:cubicBezTo>
                <a:lnTo>
                  <a:pt x="5942744" y="2292772"/>
                </a:lnTo>
                <a:lnTo>
                  <a:pt x="5949144" y="2286372"/>
                </a:lnTo>
                <a:lnTo>
                  <a:pt x="5961943" y="2286372"/>
                </a:lnTo>
                <a:cubicBezTo>
                  <a:pt x="6000341" y="2286372"/>
                  <a:pt x="6019540" y="2312504"/>
                  <a:pt x="6019540" y="2364768"/>
                </a:cubicBezTo>
                <a:lnTo>
                  <a:pt x="6045138" y="2353568"/>
                </a:lnTo>
                <a:lnTo>
                  <a:pt x="6045138" y="2286372"/>
                </a:lnTo>
                <a:close/>
                <a:moveTo>
                  <a:pt x="10012784" y="2255974"/>
                </a:moveTo>
                <a:cubicBezTo>
                  <a:pt x="10019183" y="2255974"/>
                  <a:pt x="10025583" y="2264507"/>
                  <a:pt x="10031983" y="2281573"/>
                </a:cubicBezTo>
                <a:lnTo>
                  <a:pt x="10025583" y="2313571"/>
                </a:lnTo>
                <a:lnTo>
                  <a:pt x="10063981" y="2313571"/>
                </a:lnTo>
                <a:lnTo>
                  <a:pt x="10083180" y="2332770"/>
                </a:lnTo>
                <a:lnTo>
                  <a:pt x="10012784" y="2409565"/>
                </a:lnTo>
                <a:lnTo>
                  <a:pt x="10006384" y="2428764"/>
                </a:lnTo>
                <a:lnTo>
                  <a:pt x="10012784" y="2428764"/>
                </a:lnTo>
                <a:lnTo>
                  <a:pt x="10031983" y="2422364"/>
                </a:lnTo>
                <a:cubicBezTo>
                  <a:pt x="10065047" y="2434096"/>
                  <a:pt x="10084246" y="2446896"/>
                  <a:pt x="10089579" y="2460762"/>
                </a:cubicBezTo>
                <a:lnTo>
                  <a:pt x="10070380" y="2492760"/>
                </a:lnTo>
                <a:lnTo>
                  <a:pt x="10070380" y="2575955"/>
                </a:lnTo>
                <a:cubicBezTo>
                  <a:pt x="10070380" y="2611152"/>
                  <a:pt x="10046915" y="2638884"/>
                  <a:pt x="9999985" y="2659149"/>
                </a:cubicBezTo>
                <a:cubicBezTo>
                  <a:pt x="9944521" y="2652750"/>
                  <a:pt x="9916790" y="2642084"/>
                  <a:pt x="9916790" y="2627151"/>
                </a:cubicBezTo>
                <a:lnTo>
                  <a:pt x="9916790" y="2563155"/>
                </a:lnTo>
                <a:cubicBezTo>
                  <a:pt x="9933855" y="2465028"/>
                  <a:pt x="9950921" y="2415964"/>
                  <a:pt x="9967987" y="2415964"/>
                </a:cubicBezTo>
                <a:lnTo>
                  <a:pt x="9967987" y="2403165"/>
                </a:lnTo>
                <a:lnTo>
                  <a:pt x="9961587" y="2403165"/>
                </a:lnTo>
                <a:cubicBezTo>
                  <a:pt x="9908257" y="2430897"/>
                  <a:pt x="9865593" y="2447962"/>
                  <a:pt x="9833595" y="2454362"/>
                </a:cubicBezTo>
                <a:lnTo>
                  <a:pt x="9795197" y="2428764"/>
                </a:lnTo>
                <a:lnTo>
                  <a:pt x="9795197" y="2409565"/>
                </a:lnTo>
                <a:lnTo>
                  <a:pt x="9910390" y="2377567"/>
                </a:lnTo>
                <a:lnTo>
                  <a:pt x="9910390" y="2371167"/>
                </a:lnTo>
                <a:cubicBezTo>
                  <a:pt x="9893325" y="2371167"/>
                  <a:pt x="9884792" y="2366901"/>
                  <a:pt x="9884792" y="2358368"/>
                </a:cubicBezTo>
                <a:lnTo>
                  <a:pt x="9884792" y="2332770"/>
                </a:lnTo>
                <a:cubicBezTo>
                  <a:pt x="9887991" y="2307171"/>
                  <a:pt x="9894391" y="2294372"/>
                  <a:pt x="9903991" y="2294372"/>
                </a:cubicBezTo>
                <a:lnTo>
                  <a:pt x="9935989" y="2358368"/>
                </a:lnTo>
                <a:close/>
                <a:moveTo>
                  <a:pt x="4140436" y="2255974"/>
                </a:moveTo>
                <a:lnTo>
                  <a:pt x="4146835" y="2255974"/>
                </a:lnTo>
                <a:lnTo>
                  <a:pt x="4178833" y="2281573"/>
                </a:lnTo>
                <a:lnTo>
                  <a:pt x="4178833" y="2294372"/>
                </a:lnTo>
                <a:lnTo>
                  <a:pt x="4172434" y="2326370"/>
                </a:lnTo>
                <a:cubicBezTo>
                  <a:pt x="4202299" y="2331703"/>
                  <a:pt x="4217231" y="2340236"/>
                  <a:pt x="4217231" y="2351968"/>
                </a:cubicBezTo>
                <a:lnTo>
                  <a:pt x="4217231" y="2358368"/>
                </a:lnTo>
                <a:cubicBezTo>
                  <a:pt x="4217231" y="2369034"/>
                  <a:pt x="4198032" y="2377567"/>
                  <a:pt x="4159634" y="2383966"/>
                </a:cubicBezTo>
                <a:lnTo>
                  <a:pt x="4159634" y="2403165"/>
                </a:lnTo>
                <a:lnTo>
                  <a:pt x="4166034" y="2403165"/>
                </a:lnTo>
                <a:lnTo>
                  <a:pt x="4185233" y="2396766"/>
                </a:lnTo>
                <a:lnTo>
                  <a:pt x="4198032" y="2415964"/>
                </a:lnTo>
                <a:lnTo>
                  <a:pt x="4198032" y="2422364"/>
                </a:lnTo>
                <a:cubicBezTo>
                  <a:pt x="4198032" y="2435163"/>
                  <a:pt x="4189499" y="2441563"/>
                  <a:pt x="4172434" y="2441563"/>
                </a:cubicBezTo>
                <a:lnTo>
                  <a:pt x="4172434" y="2447962"/>
                </a:lnTo>
                <a:cubicBezTo>
                  <a:pt x="4189499" y="2447962"/>
                  <a:pt x="4198032" y="2452229"/>
                  <a:pt x="4198032" y="2460762"/>
                </a:cubicBezTo>
                <a:lnTo>
                  <a:pt x="4198032" y="2467161"/>
                </a:lnTo>
                <a:cubicBezTo>
                  <a:pt x="4198032" y="2481027"/>
                  <a:pt x="4176700" y="2491693"/>
                  <a:pt x="4134036" y="2499159"/>
                </a:cubicBezTo>
                <a:lnTo>
                  <a:pt x="4127636" y="2492760"/>
                </a:lnTo>
                <a:lnTo>
                  <a:pt x="4127636" y="2486360"/>
                </a:lnTo>
                <a:lnTo>
                  <a:pt x="4134036" y="2326370"/>
                </a:lnTo>
                <a:lnTo>
                  <a:pt x="4121237" y="2268773"/>
                </a:lnTo>
                <a:close/>
                <a:moveTo>
                  <a:pt x="1676438" y="2244775"/>
                </a:moveTo>
                <a:lnTo>
                  <a:pt x="1689237" y="2270373"/>
                </a:lnTo>
                <a:lnTo>
                  <a:pt x="1644440" y="2353568"/>
                </a:lnTo>
                <a:lnTo>
                  <a:pt x="1708436" y="2347169"/>
                </a:lnTo>
                <a:lnTo>
                  <a:pt x="1746834" y="2347169"/>
                </a:lnTo>
                <a:cubicBezTo>
                  <a:pt x="1794831" y="2347169"/>
                  <a:pt x="1824696" y="2357835"/>
                  <a:pt x="1836428" y="2379167"/>
                </a:cubicBezTo>
                <a:cubicBezTo>
                  <a:pt x="1836428" y="2388766"/>
                  <a:pt x="1821496" y="2395166"/>
                  <a:pt x="1791630" y="2398366"/>
                </a:cubicBezTo>
                <a:lnTo>
                  <a:pt x="1791630" y="2391966"/>
                </a:lnTo>
                <a:cubicBezTo>
                  <a:pt x="1791630" y="2379167"/>
                  <a:pt x="1770299" y="2372767"/>
                  <a:pt x="1727635" y="2372767"/>
                </a:cubicBezTo>
                <a:lnTo>
                  <a:pt x="1708436" y="2372767"/>
                </a:lnTo>
                <a:cubicBezTo>
                  <a:pt x="1672171" y="2372767"/>
                  <a:pt x="1623108" y="2394099"/>
                  <a:pt x="1561245" y="2436763"/>
                </a:cubicBezTo>
                <a:lnTo>
                  <a:pt x="1542046" y="2436763"/>
                </a:lnTo>
                <a:lnTo>
                  <a:pt x="1529247" y="2423964"/>
                </a:lnTo>
                <a:lnTo>
                  <a:pt x="1529247" y="2404765"/>
                </a:lnTo>
                <a:cubicBezTo>
                  <a:pt x="1610309" y="2318370"/>
                  <a:pt x="1650839" y="2271440"/>
                  <a:pt x="1650839" y="2263974"/>
                </a:cubicBezTo>
                <a:close/>
                <a:moveTo>
                  <a:pt x="2617591" y="2243175"/>
                </a:moveTo>
                <a:lnTo>
                  <a:pt x="2623989" y="2243175"/>
                </a:lnTo>
                <a:cubicBezTo>
                  <a:pt x="2632523" y="2243175"/>
                  <a:pt x="2636789" y="2255974"/>
                  <a:pt x="2636789" y="2281573"/>
                </a:cubicBezTo>
                <a:cubicBezTo>
                  <a:pt x="2662387" y="2285839"/>
                  <a:pt x="2675186" y="2292239"/>
                  <a:pt x="2675186" y="2300771"/>
                </a:cubicBezTo>
                <a:lnTo>
                  <a:pt x="2675186" y="2326370"/>
                </a:lnTo>
                <a:lnTo>
                  <a:pt x="2655987" y="2345569"/>
                </a:lnTo>
                <a:lnTo>
                  <a:pt x="2611190" y="2345569"/>
                </a:lnTo>
                <a:lnTo>
                  <a:pt x="2591991" y="2377567"/>
                </a:lnTo>
                <a:lnTo>
                  <a:pt x="2591991" y="2383966"/>
                </a:lnTo>
                <a:lnTo>
                  <a:pt x="2623989" y="2377567"/>
                </a:lnTo>
                <a:lnTo>
                  <a:pt x="2675186" y="2377567"/>
                </a:lnTo>
                <a:cubicBezTo>
                  <a:pt x="2707185" y="2377567"/>
                  <a:pt x="2724250" y="2383966"/>
                  <a:pt x="2726384" y="2396766"/>
                </a:cubicBezTo>
                <a:lnTo>
                  <a:pt x="2726384" y="2403165"/>
                </a:lnTo>
                <a:cubicBezTo>
                  <a:pt x="2696518" y="2437296"/>
                  <a:pt x="2681586" y="2473561"/>
                  <a:pt x="2681586" y="2511958"/>
                </a:cubicBezTo>
                <a:lnTo>
                  <a:pt x="2681586" y="2537557"/>
                </a:lnTo>
                <a:lnTo>
                  <a:pt x="2687985" y="2531157"/>
                </a:lnTo>
                <a:lnTo>
                  <a:pt x="2707185" y="2531157"/>
                </a:lnTo>
                <a:lnTo>
                  <a:pt x="2726384" y="2550356"/>
                </a:lnTo>
                <a:lnTo>
                  <a:pt x="2655987" y="2607953"/>
                </a:lnTo>
                <a:cubicBezTo>
                  <a:pt x="2715717" y="2617552"/>
                  <a:pt x="2745582" y="2630351"/>
                  <a:pt x="2745582" y="2646350"/>
                </a:cubicBezTo>
                <a:lnTo>
                  <a:pt x="2732783" y="2659149"/>
                </a:lnTo>
                <a:cubicBezTo>
                  <a:pt x="2716784" y="2659149"/>
                  <a:pt x="2693319" y="2648484"/>
                  <a:pt x="2662387" y="2627151"/>
                </a:cubicBezTo>
                <a:lnTo>
                  <a:pt x="2617591" y="2627151"/>
                </a:lnTo>
                <a:lnTo>
                  <a:pt x="2572793" y="2659149"/>
                </a:lnTo>
                <a:lnTo>
                  <a:pt x="2559993" y="2659149"/>
                </a:lnTo>
                <a:lnTo>
                  <a:pt x="2559993" y="2652750"/>
                </a:lnTo>
                <a:lnTo>
                  <a:pt x="2566393" y="2620752"/>
                </a:lnTo>
                <a:lnTo>
                  <a:pt x="2559993" y="2627151"/>
                </a:lnTo>
                <a:lnTo>
                  <a:pt x="2540795" y="2627151"/>
                </a:lnTo>
                <a:cubicBezTo>
                  <a:pt x="2511997" y="2623952"/>
                  <a:pt x="2484265" y="2609019"/>
                  <a:pt x="2457600" y="2582354"/>
                </a:cubicBezTo>
                <a:lnTo>
                  <a:pt x="2476798" y="2569555"/>
                </a:lnTo>
                <a:lnTo>
                  <a:pt x="2534395" y="2575955"/>
                </a:lnTo>
                <a:lnTo>
                  <a:pt x="2540795" y="2569555"/>
                </a:lnTo>
                <a:lnTo>
                  <a:pt x="2540795" y="2492760"/>
                </a:lnTo>
                <a:cubicBezTo>
                  <a:pt x="2549327" y="2427697"/>
                  <a:pt x="2564261" y="2380767"/>
                  <a:pt x="2585592" y="2351968"/>
                </a:cubicBezTo>
                <a:lnTo>
                  <a:pt x="2585592" y="2345569"/>
                </a:lnTo>
                <a:cubicBezTo>
                  <a:pt x="2555727" y="2342369"/>
                  <a:pt x="2540795" y="2335969"/>
                  <a:pt x="2540795" y="2326370"/>
                </a:cubicBezTo>
                <a:lnTo>
                  <a:pt x="2540795" y="2319970"/>
                </a:lnTo>
                <a:cubicBezTo>
                  <a:pt x="2540795" y="2310371"/>
                  <a:pt x="2562126" y="2301838"/>
                  <a:pt x="2604791" y="2294372"/>
                </a:cubicBezTo>
                <a:lnTo>
                  <a:pt x="2604791" y="2255974"/>
                </a:lnTo>
                <a:close/>
                <a:moveTo>
                  <a:pt x="2125415" y="2243175"/>
                </a:moveTo>
                <a:cubicBezTo>
                  <a:pt x="2151013" y="2252774"/>
                  <a:pt x="2163813" y="2261307"/>
                  <a:pt x="2163813" y="2268773"/>
                </a:cubicBezTo>
                <a:cubicBezTo>
                  <a:pt x="2163813" y="2286905"/>
                  <a:pt x="2153147" y="2308238"/>
                  <a:pt x="2131815" y="2332770"/>
                </a:cubicBezTo>
                <a:cubicBezTo>
                  <a:pt x="2144614" y="2332770"/>
                  <a:pt x="2151013" y="2337036"/>
                  <a:pt x="2151013" y="2345569"/>
                </a:cubicBezTo>
                <a:lnTo>
                  <a:pt x="2151013" y="2351968"/>
                </a:lnTo>
                <a:cubicBezTo>
                  <a:pt x="2142481" y="2373300"/>
                  <a:pt x="2119016" y="2390366"/>
                  <a:pt x="2080618" y="2403165"/>
                </a:cubicBezTo>
                <a:lnTo>
                  <a:pt x="2067819" y="2390366"/>
                </a:lnTo>
                <a:cubicBezTo>
                  <a:pt x="2067819" y="2371167"/>
                  <a:pt x="2080618" y="2341302"/>
                  <a:pt x="2106216" y="2300771"/>
                </a:cubicBezTo>
                <a:lnTo>
                  <a:pt x="2106216" y="2294372"/>
                </a:lnTo>
                <a:cubicBezTo>
                  <a:pt x="2080618" y="2284772"/>
                  <a:pt x="2067819" y="2276240"/>
                  <a:pt x="2067819" y="2268773"/>
                </a:cubicBezTo>
                <a:cubicBezTo>
                  <a:pt x="2067819" y="2259174"/>
                  <a:pt x="2087018" y="2250641"/>
                  <a:pt x="2125415" y="2243175"/>
                </a:cubicBezTo>
                <a:close/>
                <a:moveTo>
                  <a:pt x="10535357" y="2233576"/>
                </a:moveTo>
                <a:cubicBezTo>
                  <a:pt x="10585487" y="2247441"/>
                  <a:pt x="10619618" y="2268773"/>
                  <a:pt x="10637750" y="2297572"/>
                </a:cubicBezTo>
                <a:lnTo>
                  <a:pt x="10618552" y="2470361"/>
                </a:lnTo>
                <a:lnTo>
                  <a:pt x="10618552" y="2483160"/>
                </a:lnTo>
                <a:cubicBezTo>
                  <a:pt x="10618552" y="2540757"/>
                  <a:pt x="10622818" y="2587687"/>
                  <a:pt x="10631351" y="2623952"/>
                </a:cubicBezTo>
                <a:cubicBezTo>
                  <a:pt x="10631351" y="2659149"/>
                  <a:pt x="10605752" y="2678348"/>
                  <a:pt x="10554555" y="2681548"/>
                </a:cubicBezTo>
                <a:cubicBezTo>
                  <a:pt x="10486293" y="2658083"/>
                  <a:pt x="10452162" y="2643150"/>
                  <a:pt x="10452162" y="2636751"/>
                </a:cubicBezTo>
                <a:lnTo>
                  <a:pt x="10452162" y="2623952"/>
                </a:lnTo>
                <a:lnTo>
                  <a:pt x="10464961" y="2623952"/>
                </a:lnTo>
                <a:lnTo>
                  <a:pt x="10516158" y="2636751"/>
                </a:lnTo>
                <a:lnTo>
                  <a:pt x="10567355" y="2636751"/>
                </a:lnTo>
                <a:lnTo>
                  <a:pt x="10586553" y="2617552"/>
                </a:lnTo>
                <a:lnTo>
                  <a:pt x="10580154" y="2572755"/>
                </a:lnTo>
                <a:lnTo>
                  <a:pt x="10580154" y="2527957"/>
                </a:lnTo>
                <a:cubicBezTo>
                  <a:pt x="10580154" y="2361568"/>
                  <a:pt x="10571621" y="2278373"/>
                  <a:pt x="10554555" y="2278373"/>
                </a:cubicBezTo>
                <a:lnTo>
                  <a:pt x="10503359" y="2259174"/>
                </a:lnTo>
                <a:lnTo>
                  <a:pt x="10490559" y="2259174"/>
                </a:lnTo>
                <a:cubicBezTo>
                  <a:pt x="10470294" y="2276240"/>
                  <a:pt x="10438296" y="2289039"/>
                  <a:pt x="10394565" y="2297572"/>
                </a:cubicBezTo>
                <a:lnTo>
                  <a:pt x="10381766" y="2284772"/>
                </a:lnTo>
                <a:cubicBezTo>
                  <a:pt x="10399898" y="2265574"/>
                  <a:pt x="10451095" y="2248508"/>
                  <a:pt x="10535357" y="2233576"/>
                </a:cubicBezTo>
                <a:close/>
                <a:moveTo>
                  <a:pt x="4621411" y="2233576"/>
                </a:moveTo>
                <a:lnTo>
                  <a:pt x="4672608" y="2291172"/>
                </a:lnTo>
                <a:cubicBezTo>
                  <a:pt x="4689674" y="2291172"/>
                  <a:pt x="4698206" y="2295438"/>
                  <a:pt x="4698206" y="2303971"/>
                </a:cubicBezTo>
                <a:lnTo>
                  <a:pt x="4698206" y="2329570"/>
                </a:lnTo>
                <a:lnTo>
                  <a:pt x="4685407" y="2348769"/>
                </a:lnTo>
                <a:lnTo>
                  <a:pt x="4653409" y="2342369"/>
                </a:lnTo>
                <a:lnTo>
                  <a:pt x="4640610" y="2342369"/>
                </a:lnTo>
                <a:lnTo>
                  <a:pt x="4627811" y="2355168"/>
                </a:lnTo>
                <a:cubicBezTo>
                  <a:pt x="4653409" y="2363701"/>
                  <a:pt x="4666208" y="2372234"/>
                  <a:pt x="4666208" y="2380767"/>
                </a:cubicBezTo>
                <a:lnTo>
                  <a:pt x="4666208" y="2393566"/>
                </a:lnTo>
                <a:lnTo>
                  <a:pt x="4659809" y="2393566"/>
                </a:lnTo>
                <a:lnTo>
                  <a:pt x="4602212" y="2374367"/>
                </a:lnTo>
                <a:cubicBezTo>
                  <a:pt x="4602212" y="2382900"/>
                  <a:pt x="4589413" y="2387166"/>
                  <a:pt x="4563814" y="2387166"/>
                </a:cubicBezTo>
                <a:lnTo>
                  <a:pt x="4563814" y="2393566"/>
                </a:lnTo>
                <a:lnTo>
                  <a:pt x="4570214" y="2412765"/>
                </a:lnTo>
                <a:lnTo>
                  <a:pt x="4531816" y="2431963"/>
                </a:lnTo>
                <a:lnTo>
                  <a:pt x="4531816" y="2444763"/>
                </a:lnTo>
                <a:lnTo>
                  <a:pt x="4576614" y="2444763"/>
                </a:lnTo>
                <a:lnTo>
                  <a:pt x="4589413" y="2457562"/>
                </a:lnTo>
                <a:lnTo>
                  <a:pt x="4589413" y="2470361"/>
                </a:lnTo>
                <a:lnTo>
                  <a:pt x="4570214" y="2495959"/>
                </a:lnTo>
                <a:lnTo>
                  <a:pt x="4570214" y="2502359"/>
                </a:lnTo>
                <a:lnTo>
                  <a:pt x="4576614" y="2502359"/>
                </a:lnTo>
                <a:lnTo>
                  <a:pt x="4602212" y="2489560"/>
                </a:lnTo>
                <a:lnTo>
                  <a:pt x="4595812" y="2483160"/>
                </a:lnTo>
                <a:lnTo>
                  <a:pt x="4595812" y="2463961"/>
                </a:lnTo>
                <a:lnTo>
                  <a:pt x="4634210" y="2419164"/>
                </a:lnTo>
                <a:cubicBezTo>
                  <a:pt x="4621411" y="2419164"/>
                  <a:pt x="4615011" y="2414898"/>
                  <a:pt x="4615011" y="2406365"/>
                </a:cubicBezTo>
                <a:lnTo>
                  <a:pt x="4615011" y="2399965"/>
                </a:lnTo>
                <a:lnTo>
                  <a:pt x="4672608" y="2399965"/>
                </a:lnTo>
                <a:lnTo>
                  <a:pt x="4691807" y="2419164"/>
                </a:lnTo>
                <a:cubicBezTo>
                  <a:pt x="4691807" y="2427697"/>
                  <a:pt x="4685407" y="2431963"/>
                  <a:pt x="4672608" y="2431963"/>
                </a:cubicBezTo>
                <a:lnTo>
                  <a:pt x="4672608" y="2438363"/>
                </a:lnTo>
                <a:lnTo>
                  <a:pt x="4679007" y="2438363"/>
                </a:lnTo>
                <a:lnTo>
                  <a:pt x="4717405" y="2431963"/>
                </a:lnTo>
                <a:lnTo>
                  <a:pt x="4743003" y="2470361"/>
                </a:lnTo>
                <a:lnTo>
                  <a:pt x="4743003" y="2476761"/>
                </a:lnTo>
                <a:cubicBezTo>
                  <a:pt x="4743003" y="2486360"/>
                  <a:pt x="4732337" y="2492760"/>
                  <a:pt x="4711005" y="2495959"/>
                </a:cubicBezTo>
                <a:lnTo>
                  <a:pt x="4711005" y="2502359"/>
                </a:lnTo>
                <a:cubicBezTo>
                  <a:pt x="4723805" y="2502359"/>
                  <a:pt x="4730204" y="2506625"/>
                  <a:pt x="4730204" y="2515158"/>
                </a:cubicBezTo>
                <a:lnTo>
                  <a:pt x="4730204" y="2521558"/>
                </a:lnTo>
                <a:cubicBezTo>
                  <a:pt x="4718472" y="2531157"/>
                  <a:pt x="4707806" y="2590887"/>
                  <a:pt x="4698206" y="2700747"/>
                </a:cubicBezTo>
                <a:lnTo>
                  <a:pt x="4691807" y="2707147"/>
                </a:lnTo>
                <a:lnTo>
                  <a:pt x="4685407" y="2707147"/>
                </a:lnTo>
                <a:cubicBezTo>
                  <a:pt x="4672608" y="2707147"/>
                  <a:pt x="4666208" y="2683681"/>
                  <a:pt x="4666208" y="2636751"/>
                </a:cubicBezTo>
                <a:lnTo>
                  <a:pt x="4672608" y="2559955"/>
                </a:lnTo>
                <a:lnTo>
                  <a:pt x="4666208" y="2559955"/>
                </a:lnTo>
                <a:lnTo>
                  <a:pt x="4621411" y="2579154"/>
                </a:lnTo>
                <a:lnTo>
                  <a:pt x="4608612" y="2579154"/>
                </a:lnTo>
                <a:lnTo>
                  <a:pt x="4595812" y="2566355"/>
                </a:lnTo>
                <a:lnTo>
                  <a:pt x="4595812" y="2559955"/>
                </a:lnTo>
                <a:lnTo>
                  <a:pt x="4634210" y="2515158"/>
                </a:lnTo>
                <a:lnTo>
                  <a:pt x="4627811" y="2515158"/>
                </a:lnTo>
                <a:cubicBezTo>
                  <a:pt x="4613944" y="2515158"/>
                  <a:pt x="4599012" y="2521558"/>
                  <a:pt x="4583013" y="2534357"/>
                </a:cubicBezTo>
                <a:lnTo>
                  <a:pt x="4563814" y="2527957"/>
                </a:lnTo>
                <a:lnTo>
                  <a:pt x="4570214" y="2534357"/>
                </a:lnTo>
                <a:lnTo>
                  <a:pt x="4570214" y="2566355"/>
                </a:lnTo>
                <a:cubicBezTo>
                  <a:pt x="4521150" y="2609019"/>
                  <a:pt x="4487019" y="2630351"/>
                  <a:pt x="4467820" y="2630351"/>
                </a:cubicBezTo>
                <a:lnTo>
                  <a:pt x="4455021" y="2611152"/>
                </a:lnTo>
                <a:lnTo>
                  <a:pt x="4455021" y="2579154"/>
                </a:lnTo>
                <a:lnTo>
                  <a:pt x="4480619" y="2476761"/>
                </a:lnTo>
                <a:lnTo>
                  <a:pt x="4474220" y="2470361"/>
                </a:lnTo>
                <a:lnTo>
                  <a:pt x="4474220" y="2438363"/>
                </a:lnTo>
                <a:cubicBezTo>
                  <a:pt x="4474220" y="2399965"/>
                  <a:pt x="4489152" y="2380767"/>
                  <a:pt x="4519017" y="2380767"/>
                </a:cubicBezTo>
                <a:lnTo>
                  <a:pt x="4519017" y="2374367"/>
                </a:lnTo>
                <a:cubicBezTo>
                  <a:pt x="4480619" y="2350902"/>
                  <a:pt x="4461421" y="2335969"/>
                  <a:pt x="4461421" y="2329570"/>
                </a:cubicBezTo>
                <a:lnTo>
                  <a:pt x="4474220" y="2316770"/>
                </a:lnTo>
                <a:lnTo>
                  <a:pt x="4506218" y="2316770"/>
                </a:lnTo>
                <a:lnTo>
                  <a:pt x="4506218" y="2278373"/>
                </a:lnTo>
                <a:lnTo>
                  <a:pt x="4519017" y="2265574"/>
                </a:lnTo>
                <a:cubicBezTo>
                  <a:pt x="4525417" y="2295438"/>
                  <a:pt x="4536083" y="2310371"/>
                  <a:pt x="4551015" y="2310371"/>
                </a:cubicBezTo>
                <a:cubicBezTo>
                  <a:pt x="4589413" y="2299705"/>
                  <a:pt x="4608612" y="2278373"/>
                  <a:pt x="4608612" y="2246375"/>
                </a:cubicBezTo>
                <a:close/>
                <a:moveTo>
                  <a:pt x="8510736" y="2220851"/>
                </a:moveTo>
                <a:lnTo>
                  <a:pt x="8523535" y="2233650"/>
                </a:lnTo>
                <a:lnTo>
                  <a:pt x="8523535" y="2291246"/>
                </a:lnTo>
                <a:cubicBezTo>
                  <a:pt x="8540601" y="2291246"/>
                  <a:pt x="8549134" y="2295513"/>
                  <a:pt x="8549134" y="2304046"/>
                </a:cubicBezTo>
                <a:lnTo>
                  <a:pt x="8549134" y="2316845"/>
                </a:lnTo>
                <a:lnTo>
                  <a:pt x="8478738" y="2380841"/>
                </a:lnTo>
                <a:lnTo>
                  <a:pt x="8485137" y="2380841"/>
                </a:lnTo>
                <a:lnTo>
                  <a:pt x="8504337" y="2368042"/>
                </a:lnTo>
                <a:lnTo>
                  <a:pt x="8517136" y="2368042"/>
                </a:lnTo>
                <a:lnTo>
                  <a:pt x="8529935" y="2380841"/>
                </a:lnTo>
                <a:cubicBezTo>
                  <a:pt x="8526735" y="2402173"/>
                  <a:pt x="8516069" y="2412839"/>
                  <a:pt x="8497937" y="2412839"/>
                </a:cubicBezTo>
                <a:lnTo>
                  <a:pt x="8465939" y="2464036"/>
                </a:lnTo>
                <a:lnTo>
                  <a:pt x="8465939" y="2476835"/>
                </a:lnTo>
                <a:cubicBezTo>
                  <a:pt x="8518202" y="2446970"/>
                  <a:pt x="8552333" y="2432038"/>
                  <a:pt x="8568333" y="2432038"/>
                </a:cubicBezTo>
                <a:lnTo>
                  <a:pt x="8581132" y="2432038"/>
                </a:lnTo>
                <a:lnTo>
                  <a:pt x="8593931" y="2444837"/>
                </a:lnTo>
                <a:lnTo>
                  <a:pt x="8593931" y="2464036"/>
                </a:lnTo>
                <a:lnTo>
                  <a:pt x="8581132" y="2476835"/>
                </a:lnTo>
                <a:lnTo>
                  <a:pt x="8549134" y="2476835"/>
                </a:lnTo>
                <a:lnTo>
                  <a:pt x="8549134" y="2483235"/>
                </a:lnTo>
                <a:lnTo>
                  <a:pt x="8555533" y="2611227"/>
                </a:lnTo>
                <a:cubicBezTo>
                  <a:pt x="8555533" y="2653891"/>
                  <a:pt x="8540601" y="2675223"/>
                  <a:pt x="8510736" y="2675223"/>
                </a:cubicBezTo>
                <a:lnTo>
                  <a:pt x="8504337" y="2668823"/>
                </a:lnTo>
                <a:lnTo>
                  <a:pt x="8504337" y="2662424"/>
                </a:lnTo>
                <a:cubicBezTo>
                  <a:pt x="8521402" y="2654958"/>
                  <a:pt x="8529935" y="2640025"/>
                  <a:pt x="8529935" y="2617626"/>
                </a:cubicBezTo>
                <a:lnTo>
                  <a:pt x="8529935" y="2604827"/>
                </a:lnTo>
                <a:lnTo>
                  <a:pt x="8523535" y="2502433"/>
                </a:lnTo>
                <a:lnTo>
                  <a:pt x="8529935" y="2483235"/>
                </a:lnTo>
                <a:lnTo>
                  <a:pt x="8523535" y="2483235"/>
                </a:lnTo>
                <a:cubicBezTo>
                  <a:pt x="8483004" y="2483235"/>
                  <a:pt x="8451006" y="2519499"/>
                  <a:pt x="8427541" y="2592028"/>
                </a:cubicBezTo>
                <a:lnTo>
                  <a:pt x="8408342" y="2604827"/>
                </a:lnTo>
                <a:lnTo>
                  <a:pt x="8401943" y="2604827"/>
                </a:lnTo>
                <a:lnTo>
                  <a:pt x="8389143" y="2592028"/>
                </a:lnTo>
                <a:lnTo>
                  <a:pt x="8389143" y="2579229"/>
                </a:lnTo>
                <a:cubicBezTo>
                  <a:pt x="8389143" y="2558963"/>
                  <a:pt x="8404076" y="2512033"/>
                  <a:pt x="8433941" y="2438437"/>
                </a:cubicBezTo>
                <a:lnTo>
                  <a:pt x="8427541" y="2438437"/>
                </a:lnTo>
                <a:lnTo>
                  <a:pt x="8389143" y="2457636"/>
                </a:lnTo>
                <a:lnTo>
                  <a:pt x="8382744" y="2451237"/>
                </a:lnTo>
                <a:cubicBezTo>
                  <a:pt x="8382744" y="2439504"/>
                  <a:pt x="8399809" y="2422438"/>
                  <a:pt x="8433941" y="2400040"/>
                </a:cubicBezTo>
                <a:cubicBezTo>
                  <a:pt x="8433941" y="2387241"/>
                  <a:pt x="8440340" y="2380841"/>
                  <a:pt x="8453139" y="2380841"/>
                </a:cubicBezTo>
                <a:lnTo>
                  <a:pt x="8459539" y="2348843"/>
                </a:lnTo>
                <a:lnTo>
                  <a:pt x="8440340" y="2348843"/>
                </a:lnTo>
                <a:cubicBezTo>
                  <a:pt x="8440340" y="2361642"/>
                  <a:pt x="8429675" y="2370175"/>
                  <a:pt x="8408342" y="2374441"/>
                </a:cubicBezTo>
                <a:lnTo>
                  <a:pt x="8389143" y="2355243"/>
                </a:lnTo>
                <a:lnTo>
                  <a:pt x="8344346" y="2355243"/>
                </a:lnTo>
                <a:lnTo>
                  <a:pt x="8344346" y="2329644"/>
                </a:lnTo>
                <a:cubicBezTo>
                  <a:pt x="8382744" y="2329644"/>
                  <a:pt x="8401943" y="2321111"/>
                  <a:pt x="8401943" y="2304046"/>
                </a:cubicBezTo>
                <a:cubicBezTo>
                  <a:pt x="8406209" y="2269914"/>
                  <a:pt x="8412609" y="2252849"/>
                  <a:pt x="8421141" y="2252849"/>
                </a:cubicBezTo>
                <a:lnTo>
                  <a:pt x="8440340" y="2272048"/>
                </a:lnTo>
                <a:lnTo>
                  <a:pt x="8440340" y="2310445"/>
                </a:lnTo>
                <a:lnTo>
                  <a:pt x="8446740" y="2310445"/>
                </a:lnTo>
                <a:cubicBezTo>
                  <a:pt x="8476605" y="2310445"/>
                  <a:pt x="8495803" y="2282714"/>
                  <a:pt x="8504337" y="2227250"/>
                </a:cubicBezTo>
                <a:close/>
                <a:moveTo>
                  <a:pt x="7638380" y="2115480"/>
                </a:moveTo>
                <a:lnTo>
                  <a:pt x="7619181" y="2128280"/>
                </a:lnTo>
                <a:lnTo>
                  <a:pt x="7555185" y="2128280"/>
                </a:lnTo>
                <a:lnTo>
                  <a:pt x="7542386" y="2141079"/>
                </a:lnTo>
                <a:cubicBezTo>
                  <a:pt x="7550919" y="2162411"/>
                  <a:pt x="7567984" y="2173077"/>
                  <a:pt x="7593583" y="2173077"/>
                </a:cubicBezTo>
                <a:cubicBezTo>
                  <a:pt x="7610648" y="2173077"/>
                  <a:pt x="7625581" y="2153878"/>
                  <a:pt x="7638380" y="2115480"/>
                </a:cubicBezTo>
                <a:close/>
                <a:moveTo>
                  <a:pt x="3021770" y="2109081"/>
                </a:moveTo>
                <a:lnTo>
                  <a:pt x="3021770" y="2115480"/>
                </a:lnTo>
                <a:lnTo>
                  <a:pt x="3028170" y="2147478"/>
                </a:lnTo>
                <a:cubicBezTo>
                  <a:pt x="3050569" y="2147478"/>
                  <a:pt x="3063367" y="2141079"/>
                  <a:pt x="3066568" y="2128280"/>
                </a:cubicBezTo>
                <a:lnTo>
                  <a:pt x="3066568" y="2115480"/>
                </a:lnTo>
                <a:lnTo>
                  <a:pt x="3060168" y="2121880"/>
                </a:lnTo>
                <a:lnTo>
                  <a:pt x="3053769" y="2121880"/>
                </a:lnTo>
                <a:lnTo>
                  <a:pt x="3034569" y="2109081"/>
                </a:lnTo>
                <a:close/>
                <a:moveTo>
                  <a:pt x="8919641" y="2108746"/>
                </a:moveTo>
                <a:cubicBezTo>
                  <a:pt x="8872711" y="2107679"/>
                  <a:pt x="8850312" y="2118345"/>
                  <a:pt x="8852445" y="2140744"/>
                </a:cubicBezTo>
                <a:cubicBezTo>
                  <a:pt x="8849245" y="2163143"/>
                  <a:pt x="8873777" y="2173809"/>
                  <a:pt x="8926041" y="2172742"/>
                </a:cubicBezTo>
                <a:lnTo>
                  <a:pt x="9017235" y="2172742"/>
                </a:lnTo>
                <a:cubicBezTo>
                  <a:pt x="9066299" y="2172742"/>
                  <a:pt x="9090298" y="2162076"/>
                  <a:pt x="9089231" y="2140744"/>
                </a:cubicBezTo>
                <a:cubicBezTo>
                  <a:pt x="9091364" y="2118345"/>
                  <a:pt x="9070565" y="2107679"/>
                  <a:pt x="9026835" y="2108746"/>
                </a:cubicBezTo>
                <a:close/>
                <a:moveTo>
                  <a:pt x="8028161" y="2105509"/>
                </a:moveTo>
                <a:lnTo>
                  <a:pt x="7964165" y="2131107"/>
                </a:lnTo>
                <a:lnTo>
                  <a:pt x="7964165" y="2156706"/>
                </a:lnTo>
                <a:lnTo>
                  <a:pt x="7970564" y="2156706"/>
                </a:lnTo>
                <a:lnTo>
                  <a:pt x="8002563" y="2150306"/>
                </a:lnTo>
                <a:lnTo>
                  <a:pt x="8015361" y="2169505"/>
                </a:lnTo>
                <a:lnTo>
                  <a:pt x="8015361" y="2175905"/>
                </a:lnTo>
                <a:lnTo>
                  <a:pt x="7996163" y="2195103"/>
                </a:lnTo>
                <a:lnTo>
                  <a:pt x="7964165" y="2195103"/>
                </a:lnTo>
                <a:lnTo>
                  <a:pt x="7964165" y="2201503"/>
                </a:lnTo>
                <a:lnTo>
                  <a:pt x="7996163" y="2227101"/>
                </a:lnTo>
                <a:cubicBezTo>
                  <a:pt x="8018561" y="2227101"/>
                  <a:pt x="8033494" y="2190837"/>
                  <a:pt x="8040960" y="2118308"/>
                </a:cubicBezTo>
                <a:close/>
                <a:moveTo>
                  <a:pt x="3701132" y="2102681"/>
                </a:moveTo>
                <a:lnTo>
                  <a:pt x="3707532" y="2102681"/>
                </a:lnTo>
                <a:cubicBezTo>
                  <a:pt x="3720331" y="2104814"/>
                  <a:pt x="3726731" y="2121880"/>
                  <a:pt x="3726731" y="2153878"/>
                </a:cubicBezTo>
                <a:lnTo>
                  <a:pt x="3726731" y="2198675"/>
                </a:lnTo>
                <a:lnTo>
                  <a:pt x="3713931" y="2211474"/>
                </a:lnTo>
                <a:lnTo>
                  <a:pt x="3707532" y="2211474"/>
                </a:lnTo>
                <a:lnTo>
                  <a:pt x="3701132" y="2205075"/>
                </a:lnTo>
                <a:lnTo>
                  <a:pt x="3694733" y="2205075"/>
                </a:lnTo>
                <a:lnTo>
                  <a:pt x="3701132" y="2173077"/>
                </a:lnTo>
                <a:close/>
                <a:moveTo>
                  <a:pt x="2072618" y="2096282"/>
                </a:moveTo>
                <a:lnTo>
                  <a:pt x="2047020" y="2128280"/>
                </a:lnTo>
                <a:lnTo>
                  <a:pt x="2047020" y="2134679"/>
                </a:lnTo>
                <a:lnTo>
                  <a:pt x="2149414" y="2166677"/>
                </a:lnTo>
                <a:lnTo>
                  <a:pt x="2213410" y="2166677"/>
                </a:lnTo>
                <a:cubicBezTo>
                  <a:pt x="2221942" y="2166677"/>
                  <a:pt x="2226209" y="2160278"/>
                  <a:pt x="2226209" y="2147478"/>
                </a:cubicBezTo>
                <a:cubicBezTo>
                  <a:pt x="2226209" y="2134679"/>
                  <a:pt x="2217676" y="2128280"/>
                  <a:pt x="2200611" y="2128280"/>
                </a:cubicBezTo>
                <a:lnTo>
                  <a:pt x="2194211" y="2121880"/>
                </a:lnTo>
                <a:lnTo>
                  <a:pt x="2194211" y="2115480"/>
                </a:lnTo>
                <a:lnTo>
                  <a:pt x="2207010" y="2102681"/>
                </a:lnTo>
                <a:lnTo>
                  <a:pt x="2232609" y="2102681"/>
                </a:lnTo>
                <a:cubicBezTo>
                  <a:pt x="2259274" y="2119747"/>
                  <a:pt x="2276339" y="2136812"/>
                  <a:pt x="2283805" y="2153878"/>
                </a:cubicBezTo>
                <a:lnTo>
                  <a:pt x="2283805" y="2160278"/>
                </a:lnTo>
                <a:cubicBezTo>
                  <a:pt x="2272072" y="2194409"/>
                  <a:pt x="2244341" y="2211474"/>
                  <a:pt x="2200611" y="2211474"/>
                </a:cubicBezTo>
                <a:lnTo>
                  <a:pt x="2187811" y="2211474"/>
                </a:lnTo>
                <a:cubicBezTo>
                  <a:pt x="2144081" y="2211474"/>
                  <a:pt x="2099284" y="2192276"/>
                  <a:pt x="2053420" y="2153878"/>
                </a:cubicBezTo>
                <a:lnTo>
                  <a:pt x="2047020" y="2153878"/>
                </a:lnTo>
                <a:cubicBezTo>
                  <a:pt x="2032088" y="2153878"/>
                  <a:pt x="2010756" y="2164544"/>
                  <a:pt x="1983025" y="2185876"/>
                </a:cubicBezTo>
                <a:lnTo>
                  <a:pt x="1976624" y="2179476"/>
                </a:lnTo>
                <a:lnTo>
                  <a:pt x="1976624" y="2160278"/>
                </a:lnTo>
                <a:cubicBezTo>
                  <a:pt x="2020355" y="2117613"/>
                  <a:pt x="2052353" y="2096282"/>
                  <a:pt x="2072618" y="2096282"/>
                </a:cubicBezTo>
                <a:close/>
                <a:moveTo>
                  <a:pt x="10977934" y="2093082"/>
                </a:moveTo>
                <a:lnTo>
                  <a:pt x="10977934" y="2117080"/>
                </a:lnTo>
                <a:lnTo>
                  <a:pt x="10985934" y="2117080"/>
                </a:lnTo>
                <a:lnTo>
                  <a:pt x="11022732" y="2110681"/>
                </a:lnTo>
                <a:lnTo>
                  <a:pt x="11022732" y="2093082"/>
                </a:lnTo>
                <a:close/>
                <a:moveTo>
                  <a:pt x="3985245" y="2077083"/>
                </a:moveTo>
                <a:cubicBezTo>
                  <a:pt x="3977779" y="2077083"/>
                  <a:pt x="3971379" y="2087749"/>
                  <a:pt x="3966046" y="2109081"/>
                </a:cubicBezTo>
                <a:lnTo>
                  <a:pt x="3972446" y="2109081"/>
                </a:lnTo>
                <a:lnTo>
                  <a:pt x="3985245" y="2096282"/>
                </a:lnTo>
                <a:close/>
                <a:moveTo>
                  <a:pt x="5548164" y="2070683"/>
                </a:moveTo>
                <a:cubicBezTo>
                  <a:pt x="5509766" y="2070683"/>
                  <a:pt x="5464969" y="2081349"/>
                  <a:pt x="5413772" y="2102681"/>
                </a:cubicBezTo>
                <a:lnTo>
                  <a:pt x="5413772" y="2115480"/>
                </a:lnTo>
                <a:cubicBezTo>
                  <a:pt x="5435104" y="2145345"/>
                  <a:pt x="5460702" y="2160278"/>
                  <a:pt x="5490567" y="2160278"/>
                </a:cubicBezTo>
                <a:lnTo>
                  <a:pt x="5496967" y="2160278"/>
                </a:lnTo>
                <a:cubicBezTo>
                  <a:pt x="5539631" y="2152811"/>
                  <a:pt x="5560963" y="2144279"/>
                  <a:pt x="5560963" y="2134679"/>
                </a:cubicBezTo>
                <a:lnTo>
                  <a:pt x="5567362" y="2083482"/>
                </a:lnTo>
                <a:lnTo>
                  <a:pt x="5567362" y="2070683"/>
                </a:lnTo>
                <a:close/>
                <a:moveTo>
                  <a:pt x="3143363" y="2070683"/>
                </a:moveTo>
                <a:lnTo>
                  <a:pt x="3156162" y="2070683"/>
                </a:lnTo>
                <a:cubicBezTo>
                  <a:pt x="3188160" y="2070683"/>
                  <a:pt x="3211625" y="2081349"/>
                  <a:pt x="3226557" y="2102681"/>
                </a:cubicBezTo>
                <a:lnTo>
                  <a:pt x="3226557" y="2109081"/>
                </a:lnTo>
                <a:lnTo>
                  <a:pt x="3213758" y="2121880"/>
                </a:lnTo>
                <a:lnTo>
                  <a:pt x="3200959" y="2121880"/>
                </a:lnTo>
                <a:lnTo>
                  <a:pt x="3136963" y="2077083"/>
                </a:lnTo>
                <a:close/>
                <a:moveTo>
                  <a:pt x="6625233" y="2067483"/>
                </a:moveTo>
                <a:lnTo>
                  <a:pt x="6612434" y="2080283"/>
                </a:lnTo>
                <a:lnTo>
                  <a:pt x="6618833" y="2080283"/>
                </a:lnTo>
                <a:lnTo>
                  <a:pt x="6631632" y="2067483"/>
                </a:lnTo>
                <a:close/>
                <a:moveTo>
                  <a:pt x="5166382" y="2064283"/>
                </a:moveTo>
                <a:cubicBezTo>
                  <a:pt x="5228245" y="2078149"/>
                  <a:pt x="5259177" y="2104814"/>
                  <a:pt x="5259177" y="2144279"/>
                </a:cubicBezTo>
                <a:lnTo>
                  <a:pt x="5259177" y="2166677"/>
                </a:lnTo>
                <a:lnTo>
                  <a:pt x="5239978" y="2189076"/>
                </a:lnTo>
                <a:lnTo>
                  <a:pt x="5219179" y="2189076"/>
                </a:lnTo>
                <a:cubicBezTo>
                  <a:pt x="5209580" y="2189076"/>
                  <a:pt x="5203180" y="2172010"/>
                  <a:pt x="5199980" y="2137879"/>
                </a:cubicBezTo>
                <a:lnTo>
                  <a:pt x="5166382" y="2078683"/>
                </a:lnTo>
                <a:close/>
                <a:moveTo>
                  <a:pt x="1205136" y="2064283"/>
                </a:moveTo>
                <a:lnTo>
                  <a:pt x="1211536" y="2064283"/>
                </a:lnTo>
                <a:lnTo>
                  <a:pt x="1211536" y="2077083"/>
                </a:lnTo>
                <a:lnTo>
                  <a:pt x="1192337" y="2121880"/>
                </a:lnTo>
                <a:lnTo>
                  <a:pt x="1198737" y="2128280"/>
                </a:lnTo>
                <a:lnTo>
                  <a:pt x="1205136" y="2128280"/>
                </a:lnTo>
                <a:cubicBezTo>
                  <a:pt x="1207270" y="2111214"/>
                  <a:pt x="1213670" y="2102681"/>
                  <a:pt x="1224335" y="2102681"/>
                </a:cubicBezTo>
                <a:lnTo>
                  <a:pt x="1224335" y="2121880"/>
                </a:lnTo>
                <a:lnTo>
                  <a:pt x="1211536" y="2141079"/>
                </a:lnTo>
                <a:cubicBezTo>
                  <a:pt x="1248868" y="2158144"/>
                  <a:pt x="1291531" y="2170944"/>
                  <a:pt x="1339528" y="2179476"/>
                </a:cubicBezTo>
                <a:lnTo>
                  <a:pt x="1352327" y="2198675"/>
                </a:lnTo>
                <a:cubicBezTo>
                  <a:pt x="1352327" y="2205075"/>
                  <a:pt x="1343794" y="2211474"/>
                  <a:pt x="1326729" y="2217874"/>
                </a:cubicBezTo>
                <a:cubicBezTo>
                  <a:pt x="1211536" y="2206141"/>
                  <a:pt x="1153940" y="2165611"/>
                  <a:pt x="1153940" y="2096282"/>
                </a:cubicBezTo>
                <a:lnTo>
                  <a:pt x="1160339" y="2096282"/>
                </a:lnTo>
                <a:lnTo>
                  <a:pt x="1179538" y="2102681"/>
                </a:lnTo>
                <a:lnTo>
                  <a:pt x="1179538" y="2096282"/>
                </a:lnTo>
                <a:close/>
                <a:moveTo>
                  <a:pt x="8970838" y="2055949"/>
                </a:moveTo>
                <a:cubicBezTo>
                  <a:pt x="9054033" y="2058082"/>
                  <a:pt x="9098297" y="2086347"/>
                  <a:pt x="9103630" y="2140744"/>
                </a:cubicBezTo>
                <a:cubicBezTo>
                  <a:pt x="9098297" y="2195141"/>
                  <a:pt x="9054033" y="2223406"/>
                  <a:pt x="8970838" y="2225539"/>
                </a:cubicBezTo>
                <a:cubicBezTo>
                  <a:pt x="8888710" y="2223406"/>
                  <a:pt x="8844979" y="2195141"/>
                  <a:pt x="8839646" y="2140744"/>
                </a:cubicBezTo>
                <a:cubicBezTo>
                  <a:pt x="8843913" y="2086347"/>
                  <a:pt x="8887643" y="2058082"/>
                  <a:pt x="8970838" y="2055949"/>
                </a:cubicBezTo>
                <a:close/>
                <a:moveTo>
                  <a:pt x="2264607" y="2051484"/>
                </a:moveTo>
                <a:lnTo>
                  <a:pt x="2271006" y="2051484"/>
                </a:lnTo>
                <a:lnTo>
                  <a:pt x="2290205" y="2070683"/>
                </a:lnTo>
                <a:lnTo>
                  <a:pt x="2290205" y="2077083"/>
                </a:lnTo>
                <a:cubicBezTo>
                  <a:pt x="2290205" y="2085615"/>
                  <a:pt x="2283805" y="2089882"/>
                  <a:pt x="2271006" y="2089882"/>
                </a:cubicBezTo>
                <a:lnTo>
                  <a:pt x="2264607" y="2096282"/>
                </a:lnTo>
                <a:lnTo>
                  <a:pt x="2264607" y="2102681"/>
                </a:lnTo>
                <a:lnTo>
                  <a:pt x="2219809" y="2083482"/>
                </a:lnTo>
                <a:cubicBezTo>
                  <a:pt x="2198478" y="2083482"/>
                  <a:pt x="2183545" y="2098415"/>
                  <a:pt x="2175012" y="2128280"/>
                </a:cubicBezTo>
                <a:lnTo>
                  <a:pt x="2149414" y="2141079"/>
                </a:lnTo>
                <a:cubicBezTo>
                  <a:pt x="2127015" y="2141079"/>
                  <a:pt x="2112083" y="2132546"/>
                  <a:pt x="2104616" y="2115480"/>
                </a:cubicBezTo>
                <a:lnTo>
                  <a:pt x="2104616" y="2109081"/>
                </a:lnTo>
                <a:cubicBezTo>
                  <a:pt x="2104616" y="2096282"/>
                  <a:pt x="2121682" y="2089882"/>
                  <a:pt x="2155813" y="2089882"/>
                </a:cubicBezTo>
                <a:cubicBezTo>
                  <a:pt x="2208078" y="2064283"/>
                  <a:pt x="2244341" y="2051484"/>
                  <a:pt x="2264607" y="2051484"/>
                </a:cubicBezTo>
                <a:close/>
                <a:moveTo>
                  <a:pt x="9328621" y="2051149"/>
                </a:moveTo>
                <a:lnTo>
                  <a:pt x="9343020" y="2051149"/>
                </a:lnTo>
                <a:cubicBezTo>
                  <a:pt x="9348353" y="2055416"/>
                  <a:pt x="9355286" y="2061815"/>
                  <a:pt x="9363819" y="2070348"/>
                </a:cubicBezTo>
                <a:cubicBezTo>
                  <a:pt x="9432081" y="2137544"/>
                  <a:pt x="9478479" y="2167409"/>
                  <a:pt x="9503010" y="2159943"/>
                </a:cubicBezTo>
                <a:cubicBezTo>
                  <a:pt x="9537141" y="2158876"/>
                  <a:pt x="9554741" y="2145010"/>
                  <a:pt x="9555807" y="2118345"/>
                </a:cubicBezTo>
                <a:cubicBezTo>
                  <a:pt x="9553674" y="2093814"/>
                  <a:pt x="9538208" y="2078348"/>
                  <a:pt x="9509410" y="2071948"/>
                </a:cubicBezTo>
                <a:lnTo>
                  <a:pt x="9509410" y="2055949"/>
                </a:lnTo>
                <a:cubicBezTo>
                  <a:pt x="9560607" y="2064482"/>
                  <a:pt x="9587272" y="2091680"/>
                  <a:pt x="9589405" y="2137544"/>
                </a:cubicBezTo>
                <a:cubicBezTo>
                  <a:pt x="9586205" y="2182341"/>
                  <a:pt x="9562207" y="2206340"/>
                  <a:pt x="9517409" y="2209540"/>
                </a:cubicBezTo>
                <a:cubicBezTo>
                  <a:pt x="9489678" y="2211673"/>
                  <a:pt x="9459280" y="2193007"/>
                  <a:pt x="9426215" y="2153543"/>
                </a:cubicBezTo>
                <a:cubicBezTo>
                  <a:pt x="9404883" y="2130078"/>
                  <a:pt x="9386751" y="2111946"/>
                  <a:pt x="9371818" y="2099146"/>
                </a:cubicBezTo>
                <a:lnTo>
                  <a:pt x="9371818" y="2175942"/>
                </a:lnTo>
                <a:cubicBezTo>
                  <a:pt x="9370752" y="2194074"/>
                  <a:pt x="9380885" y="2204207"/>
                  <a:pt x="9402217" y="2206340"/>
                </a:cubicBezTo>
                <a:lnTo>
                  <a:pt x="9402217" y="2219139"/>
                </a:lnTo>
                <a:lnTo>
                  <a:pt x="9328621" y="2211140"/>
                </a:lnTo>
                <a:close/>
                <a:moveTo>
                  <a:pt x="6035539" y="2040285"/>
                </a:moveTo>
                <a:lnTo>
                  <a:pt x="6041938" y="2040285"/>
                </a:lnTo>
                <a:cubicBezTo>
                  <a:pt x="6065404" y="2040285"/>
                  <a:pt x="6080336" y="2048818"/>
                  <a:pt x="6086735" y="2065883"/>
                </a:cubicBezTo>
                <a:lnTo>
                  <a:pt x="6086735" y="2072283"/>
                </a:lnTo>
                <a:lnTo>
                  <a:pt x="6073936" y="2085082"/>
                </a:lnTo>
                <a:lnTo>
                  <a:pt x="6035539" y="2046685"/>
                </a:lnTo>
                <a:close/>
                <a:moveTo>
                  <a:pt x="11022732" y="2033885"/>
                </a:moveTo>
                <a:lnTo>
                  <a:pt x="11006733" y="2046685"/>
                </a:lnTo>
                <a:lnTo>
                  <a:pt x="11006733" y="2064283"/>
                </a:lnTo>
                <a:cubicBezTo>
                  <a:pt x="11018465" y="2064283"/>
                  <a:pt x="11025931" y="2054151"/>
                  <a:pt x="11029131" y="2033885"/>
                </a:cubicBezTo>
                <a:close/>
                <a:moveTo>
                  <a:pt x="3060168" y="2032285"/>
                </a:moveTo>
                <a:cubicBezTo>
                  <a:pt x="3052701" y="2033352"/>
                  <a:pt x="3039902" y="2050418"/>
                  <a:pt x="3021770" y="2083482"/>
                </a:cubicBezTo>
                <a:lnTo>
                  <a:pt x="3072966" y="2096282"/>
                </a:lnTo>
                <a:lnTo>
                  <a:pt x="3079367" y="2089882"/>
                </a:lnTo>
                <a:lnTo>
                  <a:pt x="3079367" y="2045085"/>
                </a:lnTo>
                <a:lnTo>
                  <a:pt x="3066568" y="2032285"/>
                </a:lnTo>
                <a:close/>
                <a:moveTo>
                  <a:pt x="727360" y="2027486"/>
                </a:moveTo>
                <a:lnTo>
                  <a:pt x="740160" y="2040285"/>
                </a:lnTo>
                <a:lnTo>
                  <a:pt x="740160" y="2046685"/>
                </a:lnTo>
                <a:lnTo>
                  <a:pt x="637766" y="2149078"/>
                </a:lnTo>
                <a:lnTo>
                  <a:pt x="650566" y="2149078"/>
                </a:lnTo>
                <a:cubicBezTo>
                  <a:pt x="698563" y="2149078"/>
                  <a:pt x="724161" y="2129879"/>
                  <a:pt x="727360" y="2091482"/>
                </a:cubicBezTo>
                <a:lnTo>
                  <a:pt x="733761" y="2091482"/>
                </a:lnTo>
                <a:cubicBezTo>
                  <a:pt x="750826" y="2110681"/>
                  <a:pt x="759359" y="2129879"/>
                  <a:pt x="759359" y="2149078"/>
                </a:cubicBezTo>
                <a:cubicBezTo>
                  <a:pt x="752958" y="2196009"/>
                  <a:pt x="742294" y="2219474"/>
                  <a:pt x="727360" y="2219474"/>
                </a:cubicBezTo>
                <a:lnTo>
                  <a:pt x="720960" y="2219474"/>
                </a:lnTo>
                <a:lnTo>
                  <a:pt x="701762" y="2200275"/>
                </a:lnTo>
                <a:lnTo>
                  <a:pt x="701762" y="2187476"/>
                </a:lnTo>
                <a:lnTo>
                  <a:pt x="708162" y="2181076"/>
                </a:lnTo>
                <a:lnTo>
                  <a:pt x="708162" y="2174677"/>
                </a:lnTo>
                <a:lnTo>
                  <a:pt x="701762" y="2174677"/>
                </a:lnTo>
                <a:lnTo>
                  <a:pt x="592969" y="2193876"/>
                </a:lnTo>
                <a:lnTo>
                  <a:pt x="580169" y="2174677"/>
                </a:lnTo>
                <a:cubicBezTo>
                  <a:pt x="580169" y="2154411"/>
                  <a:pt x="599369" y="2128813"/>
                  <a:pt x="637766" y="2097881"/>
                </a:cubicBezTo>
                <a:lnTo>
                  <a:pt x="631367" y="2097881"/>
                </a:lnTo>
                <a:cubicBezTo>
                  <a:pt x="631367" y="2108547"/>
                  <a:pt x="614301" y="2117080"/>
                  <a:pt x="580169" y="2123480"/>
                </a:cubicBezTo>
                <a:lnTo>
                  <a:pt x="567371" y="2104281"/>
                </a:lnTo>
                <a:lnTo>
                  <a:pt x="567371" y="2091482"/>
                </a:lnTo>
                <a:cubicBezTo>
                  <a:pt x="567371" y="2082949"/>
                  <a:pt x="584436" y="2076549"/>
                  <a:pt x="618567" y="2072283"/>
                </a:cubicBezTo>
                <a:lnTo>
                  <a:pt x="631367" y="2053084"/>
                </a:lnTo>
                <a:lnTo>
                  <a:pt x="637766" y="2059484"/>
                </a:lnTo>
                <a:lnTo>
                  <a:pt x="644165" y="2059484"/>
                </a:lnTo>
                <a:cubicBezTo>
                  <a:pt x="656964" y="2048818"/>
                  <a:pt x="684697" y="2038152"/>
                  <a:pt x="727360" y="2027486"/>
                </a:cubicBezTo>
                <a:close/>
                <a:moveTo>
                  <a:pt x="7200602" y="2022760"/>
                </a:moveTo>
                <a:lnTo>
                  <a:pt x="7213401" y="2022760"/>
                </a:lnTo>
                <a:cubicBezTo>
                  <a:pt x="7230467" y="2029160"/>
                  <a:pt x="7239000" y="2044092"/>
                  <a:pt x="7239000" y="2067558"/>
                </a:cubicBezTo>
                <a:lnTo>
                  <a:pt x="7239000" y="2086757"/>
                </a:lnTo>
                <a:cubicBezTo>
                  <a:pt x="7239000" y="2135820"/>
                  <a:pt x="7226201" y="2165685"/>
                  <a:pt x="7200602" y="2176351"/>
                </a:cubicBezTo>
                <a:cubicBezTo>
                  <a:pt x="7192069" y="2176351"/>
                  <a:pt x="7185670" y="2159285"/>
                  <a:pt x="7181403" y="2125154"/>
                </a:cubicBezTo>
                <a:lnTo>
                  <a:pt x="7207002" y="2099556"/>
                </a:lnTo>
                <a:lnTo>
                  <a:pt x="7207002" y="2080357"/>
                </a:lnTo>
                <a:lnTo>
                  <a:pt x="7194203" y="2029160"/>
                </a:lnTo>
                <a:close/>
                <a:moveTo>
                  <a:pt x="6887021" y="2022760"/>
                </a:moveTo>
                <a:lnTo>
                  <a:pt x="6899821" y="2022760"/>
                </a:lnTo>
                <a:lnTo>
                  <a:pt x="6912620" y="2035560"/>
                </a:lnTo>
                <a:lnTo>
                  <a:pt x="6893421" y="2054758"/>
                </a:lnTo>
                <a:lnTo>
                  <a:pt x="6893421" y="2099556"/>
                </a:lnTo>
                <a:lnTo>
                  <a:pt x="6906220" y="2112355"/>
                </a:lnTo>
                <a:lnTo>
                  <a:pt x="6912620" y="2105955"/>
                </a:lnTo>
                <a:lnTo>
                  <a:pt x="6919019" y="2105955"/>
                </a:lnTo>
                <a:lnTo>
                  <a:pt x="6925419" y="2112355"/>
                </a:lnTo>
                <a:cubicBezTo>
                  <a:pt x="6913686" y="2167818"/>
                  <a:pt x="6894488" y="2195550"/>
                  <a:pt x="6867823" y="2195550"/>
                </a:cubicBezTo>
                <a:cubicBezTo>
                  <a:pt x="6850757" y="2177418"/>
                  <a:pt x="6842224" y="2153952"/>
                  <a:pt x="6842224" y="2125154"/>
                </a:cubicBezTo>
                <a:cubicBezTo>
                  <a:pt x="6842224" y="2069691"/>
                  <a:pt x="6857157" y="2035560"/>
                  <a:pt x="6887021" y="2022760"/>
                </a:cubicBezTo>
                <a:close/>
                <a:moveTo>
                  <a:pt x="4158035" y="2013087"/>
                </a:moveTo>
                <a:cubicBezTo>
                  <a:pt x="4140969" y="2017353"/>
                  <a:pt x="4132437" y="2030152"/>
                  <a:pt x="4132437" y="2051484"/>
                </a:cubicBezTo>
                <a:lnTo>
                  <a:pt x="4132437" y="2057884"/>
                </a:lnTo>
                <a:cubicBezTo>
                  <a:pt x="4132437" y="2088815"/>
                  <a:pt x="4143102" y="2105881"/>
                  <a:pt x="4164434" y="2109081"/>
                </a:cubicBezTo>
                <a:lnTo>
                  <a:pt x="4170834" y="2109081"/>
                </a:lnTo>
                <a:lnTo>
                  <a:pt x="4170834" y="2102681"/>
                </a:lnTo>
                <a:cubicBezTo>
                  <a:pt x="4153768" y="2102681"/>
                  <a:pt x="4145235" y="2096282"/>
                  <a:pt x="4145235" y="2083482"/>
                </a:cubicBezTo>
                <a:lnTo>
                  <a:pt x="4145235" y="2064283"/>
                </a:lnTo>
                <a:lnTo>
                  <a:pt x="4164434" y="2013087"/>
                </a:lnTo>
                <a:close/>
                <a:moveTo>
                  <a:pt x="11037131" y="1998687"/>
                </a:moveTo>
                <a:lnTo>
                  <a:pt x="11022732" y="2009887"/>
                </a:lnTo>
                <a:lnTo>
                  <a:pt x="11043530" y="2009887"/>
                </a:lnTo>
                <a:cubicBezTo>
                  <a:pt x="11054196" y="2009887"/>
                  <a:pt x="11059529" y="2017886"/>
                  <a:pt x="11059529" y="2033885"/>
                </a:cubicBezTo>
                <a:lnTo>
                  <a:pt x="11073928" y="2022686"/>
                </a:lnTo>
                <a:lnTo>
                  <a:pt x="11073928" y="1998687"/>
                </a:lnTo>
                <a:close/>
                <a:moveTo>
                  <a:pt x="7548786" y="1987488"/>
                </a:moveTo>
                <a:lnTo>
                  <a:pt x="7555185" y="1987488"/>
                </a:lnTo>
                <a:lnTo>
                  <a:pt x="7555185" y="2013087"/>
                </a:lnTo>
                <a:cubicBezTo>
                  <a:pt x="7556252" y="2034419"/>
                  <a:pt x="7560518" y="2045085"/>
                  <a:pt x="7567984" y="2045085"/>
                </a:cubicBezTo>
                <a:lnTo>
                  <a:pt x="7631981" y="2025886"/>
                </a:lnTo>
                <a:cubicBezTo>
                  <a:pt x="7673578" y="2025886"/>
                  <a:pt x="7703443" y="2042952"/>
                  <a:pt x="7721575" y="2077083"/>
                </a:cubicBezTo>
                <a:cubicBezTo>
                  <a:pt x="7699176" y="2082416"/>
                  <a:pt x="7669312" y="2118680"/>
                  <a:pt x="7631981" y="2185876"/>
                </a:cubicBezTo>
                <a:lnTo>
                  <a:pt x="7599982" y="2192276"/>
                </a:lnTo>
                <a:lnTo>
                  <a:pt x="7542386" y="2192276"/>
                </a:lnTo>
                <a:cubicBezTo>
                  <a:pt x="7525320" y="2184809"/>
                  <a:pt x="7516788" y="2169877"/>
                  <a:pt x="7516788" y="2147478"/>
                </a:cubicBezTo>
                <a:lnTo>
                  <a:pt x="7516788" y="2141079"/>
                </a:lnTo>
                <a:cubicBezTo>
                  <a:pt x="7540253" y="2111214"/>
                  <a:pt x="7563718" y="2096282"/>
                  <a:pt x="7587183" y="2096282"/>
                </a:cubicBezTo>
                <a:lnTo>
                  <a:pt x="7625581" y="2096282"/>
                </a:lnTo>
                <a:lnTo>
                  <a:pt x="7644780" y="2109081"/>
                </a:lnTo>
                <a:lnTo>
                  <a:pt x="7663979" y="2064283"/>
                </a:lnTo>
                <a:lnTo>
                  <a:pt x="7625581" y="2045085"/>
                </a:lnTo>
                <a:lnTo>
                  <a:pt x="7574384" y="2083482"/>
                </a:lnTo>
                <a:lnTo>
                  <a:pt x="7561585" y="2083482"/>
                </a:lnTo>
                <a:cubicBezTo>
                  <a:pt x="7540253" y="2068550"/>
                  <a:pt x="7529587" y="2045085"/>
                  <a:pt x="7529587" y="2013087"/>
                </a:cubicBezTo>
                <a:close/>
                <a:moveTo>
                  <a:pt x="7497589" y="1968289"/>
                </a:moveTo>
                <a:lnTo>
                  <a:pt x="7503988" y="1974689"/>
                </a:lnTo>
                <a:cubicBezTo>
                  <a:pt x="7497589" y="1996021"/>
                  <a:pt x="7484789" y="2006687"/>
                  <a:pt x="7465591" y="2006687"/>
                </a:cubicBezTo>
                <a:lnTo>
                  <a:pt x="7465591" y="2019486"/>
                </a:lnTo>
                <a:cubicBezTo>
                  <a:pt x="7482656" y="2019486"/>
                  <a:pt x="7491189" y="2023753"/>
                  <a:pt x="7491189" y="2032285"/>
                </a:cubicBezTo>
                <a:lnTo>
                  <a:pt x="7452791" y="2077083"/>
                </a:lnTo>
                <a:cubicBezTo>
                  <a:pt x="7478390" y="2077083"/>
                  <a:pt x="7491189" y="2096282"/>
                  <a:pt x="7491189" y="2134679"/>
                </a:cubicBezTo>
                <a:cubicBezTo>
                  <a:pt x="7491189" y="2173077"/>
                  <a:pt x="7450658" y="2198675"/>
                  <a:pt x="7369597" y="2211474"/>
                </a:cubicBezTo>
                <a:lnTo>
                  <a:pt x="7350398" y="2211474"/>
                </a:lnTo>
                <a:lnTo>
                  <a:pt x="7331199" y="2192276"/>
                </a:lnTo>
                <a:lnTo>
                  <a:pt x="7337598" y="2185876"/>
                </a:lnTo>
                <a:lnTo>
                  <a:pt x="7331199" y="2179476"/>
                </a:lnTo>
                <a:lnTo>
                  <a:pt x="7331199" y="2166677"/>
                </a:lnTo>
                <a:lnTo>
                  <a:pt x="7350398" y="2147478"/>
                </a:lnTo>
                <a:lnTo>
                  <a:pt x="7356797" y="2147478"/>
                </a:lnTo>
                <a:cubicBezTo>
                  <a:pt x="7357864" y="2168810"/>
                  <a:pt x="7364263" y="2179476"/>
                  <a:pt x="7375996" y="2179476"/>
                </a:cubicBezTo>
                <a:cubicBezTo>
                  <a:pt x="7431459" y="2173077"/>
                  <a:pt x="7459191" y="2153878"/>
                  <a:pt x="7459191" y="2121880"/>
                </a:cubicBezTo>
                <a:lnTo>
                  <a:pt x="7459191" y="2115480"/>
                </a:lnTo>
                <a:cubicBezTo>
                  <a:pt x="7459191" y="2106948"/>
                  <a:pt x="7452791" y="2102681"/>
                  <a:pt x="7439992" y="2102681"/>
                </a:cubicBezTo>
                <a:lnTo>
                  <a:pt x="7407994" y="2121880"/>
                </a:lnTo>
                <a:lnTo>
                  <a:pt x="7382396" y="2077083"/>
                </a:lnTo>
                <a:lnTo>
                  <a:pt x="7382396" y="2070683"/>
                </a:lnTo>
                <a:lnTo>
                  <a:pt x="7420793" y="2000287"/>
                </a:lnTo>
                <a:close/>
                <a:moveTo>
                  <a:pt x="3245756" y="1961890"/>
                </a:moveTo>
                <a:lnTo>
                  <a:pt x="3271354" y="1961890"/>
                </a:lnTo>
                <a:cubicBezTo>
                  <a:pt x="3284154" y="1966156"/>
                  <a:pt x="3290554" y="1978955"/>
                  <a:pt x="3290554" y="2000287"/>
                </a:cubicBezTo>
                <a:lnTo>
                  <a:pt x="3290554" y="2134679"/>
                </a:lnTo>
                <a:cubicBezTo>
                  <a:pt x="3290554" y="2185876"/>
                  <a:pt x="3247889" y="2211474"/>
                  <a:pt x="3162561" y="2211474"/>
                </a:cubicBezTo>
                <a:cubicBezTo>
                  <a:pt x="3132697" y="2211474"/>
                  <a:pt x="3109232" y="2194409"/>
                  <a:pt x="3092166" y="2160278"/>
                </a:cubicBezTo>
                <a:lnTo>
                  <a:pt x="3098565" y="2153878"/>
                </a:lnTo>
                <a:lnTo>
                  <a:pt x="3104965" y="2153878"/>
                </a:lnTo>
                <a:lnTo>
                  <a:pt x="3130563" y="2179476"/>
                </a:lnTo>
                <a:lnTo>
                  <a:pt x="3143363" y="2179476"/>
                </a:lnTo>
                <a:cubicBezTo>
                  <a:pt x="3224425" y="2165611"/>
                  <a:pt x="3264956" y="2144279"/>
                  <a:pt x="3264956" y="2115480"/>
                </a:cubicBezTo>
                <a:lnTo>
                  <a:pt x="3271354" y="2077083"/>
                </a:lnTo>
                <a:lnTo>
                  <a:pt x="3264956" y="2013087"/>
                </a:lnTo>
                <a:lnTo>
                  <a:pt x="3264956" y="1974689"/>
                </a:lnTo>
                <a:lnTo>
                  <a:pt x="3245756" y="1974689"/>
                </a:lnTo>
                <a:close/>
                <a:moveTo>
                  <a:pt x="10264973" y="1953890"/>
                </a:moveTo>
                <a:lnTo>
                  <a:pt x="10271373" y="1953890"/>
                </a:lnTo>
                <a:cubicBezTo>
                  <a:pt x="10311904" y="1953890"/>
                  <a:pt x="10337502" y="1983755"/>
                  <a:pt x="10348168" y="2043485"/>
                </a:cubicBezTo>
                <a:lnTo>
                  <a:pt x="10328969" y="2056284"/>
                </a:lnTo>
                <a:lnTo>
                  <a:pt x="10309770" y="2056284"/>
                </a:lnTo>
                <a:cubicBezTo>
                  <a:pt x="10300171" y="2052018"/>
                  <a:pt x="10283105" y="2020019"/>
                  <a:pt x="10258574" y="1960290"/>
                </a:cubicBezTo>
                <a:close/>
                <a:moveTo>
                  <a:pt x="701762" y="1944291"/>
                </a:moveTo>
                <a:lnTo>
                  <a:pt x="714562" y="1944291"/>
                </a:lnTo>
                <a:lnTo>
                  <a:pt x="733761" y="1963490"/>
                </a:lnTo>
                <a:lnTo>
                  <a:pt x="733761" y="1982688"/>
                </a:lnTo>
                <a:cubicBezTo>
                  <a:pt x="733761" y="1995488"/>
                  <a:pt x="720960" y="2001887"/>
                  <a:pt x="695363" y="2001887"/>
                </a:cubicBezTo>
                <a:lnTo>
                  <a:pt x="656964" y="2033885"/>
                </a:lnTo>
                <a:lnTo>
                  <a:pt x="650566" y="2027486"/>
                </a:lnTo>
                <a:lnTo>
                  <a:pt x="644165" y="2033885"/>
                </a:lnTo>
                <a:lnTo>
                  <a:pt x="631367" y="2033885"/>
                </a:lnTo>
                <a:lnTo>
                  <a:pt x="656964" y="2001887"/>
                </a:lnTo>
                <a:lnTo>
                  <a:pt x="631367" y="1969889"/>
                </a:lnTo>
                <a:cubicBezTo>
                  <a:pt x="631367" y="1959223"/>
                  <a:pt x="654832" y="1950690"/>
                  <a:pt x="701762" y="1944291"/>
                </a:cubicBezTo>
                <a:close/>
                <a:moveTo>
                  <a:pt x="10463361" y="1934691"/>
                </a:moveTo>
                <a:lnTo>
                  <a:pt x="10463361" y="1960290"/>
                </a:lnTo>
                <a:lnTo>
                  <a:pt x="10488959" y="1941091"/>
                </a:lnTo>
                <a:lnTo>
                  <a:pt x="10488959" y="1934691"/>
                </a:lnTo>
                <a:close/>
                <a:moveTo>
                  <a:pt x="8015361" y="1932719"/>
                </a:moveTo>
                <a:lnTo>
                  <a:pt x="7964165" y="1958318"/>
                </a:lnTo>
                <a:lnTo>
                  <a:pt x="7957765" y="1983916"/>
                </a:lnTo>
                <a:lnTo>
                  <a:pt x="7964165" y="1983916"/>
                </a:lnTo>
                <a:cubicBezTo>
                  <a:pt x="7992963" y="1974317"/>
                  <a:pt x="8012162" y="1959385"/>
                  <a:pt x="8021761" y="1939119"/>
                </a:cubicBezTo>
                <a:lnTo>
                  <a:pt x="8021761" y="1932719"/>
                </a:lnTo>
                <a:close/>
                <a:moveTo>
                  <a:pt x="8440340" y="1926766"/>
                </a:moveTo>
                <a:lnTo>
                  <a:pt x="8459539" y="1926766"/>
                </a:lnTo>
                <a:lnTo>
                  <a:pt x="8465939" y="1990762"/>
                </a:lnTo>
                <a:lnTo>
                  <a:pt x="8465939" y="1997162"/>
                </a:lnTo>
                <a:lnTo>
                  <a:pt x="8453139" y="2009961"/>
                </a:lnTo>
                <a:lnTo>
                  <a:pt x="8440340" y="1990762"/>
                </a:lnTo>
                <a:close/>
                <a:moveTo>
                  <a:pt x="308781" y="1918692"/>
                </a:moveTo>
                <a:lnTo>
                  <a:pt x="321580" y="1937891"/>
                </a:lnTo>
                <a:lnTo>
                  <a:pt x="302381" y="2027486"/>
                </a:lnTo>
                <a:lnTo>
                  <a:pt x="327980" y="2065883"/>
                </a:lnTo>
                <a:lnTo>
                  <a:pt x="327980" y="2072283"/>
                </a:lnTo>
                <a:cubicBezTo>
                  <a:pt x="327980" y="2085082"/>
                  <a:pt x="319446" y="2091482"/>
                  <a:pt x="302381" y="2091482"/>
                </a:cubicBezTo>
                <a:lnTo>
                  <a:pt x="276783" y="2078683"/>
                </a:lnTo>
                <a:lnTo>
                  <a:pt x="263984" y="2091482"/>
                </a:lnTo>
                <a:lnTo>
                  <a:pt x="257584" y="2091482"/>
                </a:lnTo>
                <a:lnTo>
                  <a:pt x="257584" y="2085082"/>
                </a:lnTo>
                <a:cubicBezTo>
                  <a:pt x="269317" y="2077616"/>
                  <a:pt x="279983" y="2034952"/>
                  <a:pt x="289582" y="1957090"/>
                </a:cubicBezTo>
                <a:cubicBezTo>
                  <a:pt x="289582" y="1948557"/>
                  <a:pt x="283182" y="1944291"/>
                  <a:pt x="270384" y="1944291"/>
                </a:cubicBezTo>
                <a:lnTo>
                  <a:pt x="270384" y="1937891"/>
                </a:lnTo>
                <a:cubicBezTo>
                  <a:pt x="270384" y="1929358"/>
                  <a:pt x="283182" y="1922959"/>
                  <a:pt x="308781" y="1918692"/>
                </a:cubicBezTo>
                <a:close/>
                <a:moveTo>
                  <a:pt x="3188160" y="1917092"/>
                </a:moveTo>
                <a:lnTo>
                  <a:pt x="3200959" y="1917092"/>
                </a:lnTo>
                <a:lnTo>
                  <a:pt x="3200959" y="1949091"/>
                </a:lnTo>
                <a:lnTo>
                  <a:pt x="3207359" y="1981089"/>
                </a:lnTo>
                <a:lnTo>
                  <a:pt x="3149762" y="2025886"/>
                </a:lnTo>
                <a:lnTo>
                  <a:pt x="3136963" y="2013087"/>
                </a:lnTo>
                <a:lnTo>
                  <a:pt x="3136963" y="2006687"/>
                </a:lnTo>
                <a:cubicBezTo>
                  <a:pt x="3163628" y="1975756"/>
                  <a:pt x="3180693" y="1945891"/>
                  <a:pt x="3188160" y="1917092"/>
                </a:cubicBezTo>
                <a:close/>
                <a:moveTo>
                  <a:pt x="8350746" y="1913967"/>
                </a:moveTo>
                <a:cubicBezTo>
                  <a:pt x="8376344" y="1913967"/>
                  <a:pt x="8399809" y="1935299"/>
                  <a:pt x="8421141" y="1977963"/>
                </a:cubicBezTo>
                <a:lnTo>
                  <a:pt x="8421141" y="1997162"/>
                </a:lnTo>
                <a:lnTo>
                  <a:pt x="8401943" y="2016361"/>
                </a:lnTo>
                <a:cubicBezTo>
                  <a:pt x="8395543" y="2016361"/>
                  <a:pt x="8378477" y="1986496"/>
                  <a:pt x="8350746" y="1926766"/>
                </a:cubicBezTo>
                <a:close/>
                <a:moveTo>
                  <a:pt x="4966394" y="1910693"/>
                </a:moveTo>
                <a:lnTo>
                  <a:pt x="4972794" y="1910693"/>
                </a:lnTo>
                <a:cubicBezTo>
                  <a:pt x="5003725" y="1935225"/>
                  <a:pt x="5019191" y="1969356"/>
                  <a:pt x="5019191" y="2013087"/>
                </a:cubicBezTo>
                <a:lnTo>
                  <a:pt x="5006392" y="2049884"/>
                </a:lnTo>
                <a:lnTo>
                  <a:pt x="5039990" y="2035485"/>
                </a:lnTo>
                <a:lnTo>
                  <a:pt x="5039990" y="2005087"/>
                </a:lnTo>
                <a:lnTo>
                  <a:pt x="5025591" y="1984288"/>
                </a:lnTo>
                <a:lnTo>
                  <a:pt x="5031990" y="1976289"/>
                </a:lnTo>
                <a:lnTo>
                  <a:pt x="5065588" y="1976289"/>
                </a:lnTo>
                <a:lnTo>
                  <a:pt x="5105586" y="2019486"/>
                </a:lnTo>
                <a:lnTo>
                  <a:pt x="5105586" y="2035485"/>
                </a:lnTo>
                <a:lnTo>
                  <a:pt x="5079988" y="2064283"/>
                </a:lnTo>
                <a:lnTo>
                  <a:pt x="5046390" y="2064283"/>
                </a:lnTo>
                <a:cubicBezTo>
                  <a:pt x="5046390" y="2080283"/>
                  <a:pt x="5019724" y="2100015"/>
                  <a:pt x="4966394" y="2123480"/>
                </a:cubicBezTo>
                <a:cubicBezTo>
                  <a:pt x="4964261" y="2137346"/>
                  <a:pt x="4946129" y="2144279"/>
                  <a:pt x="4911998" y="2144279"/>
                </a:cubicBezTo>
                <a:lnTo>
                  <a:pt x="4899199" y="2123480"/>
                </a:lnTo>
                <a:lnTo>
                  <a:pt x="4899199" y="2093082"/>
                </a:lnTo>
                <a:cubicBezTo>
                  <a:pt x="4937596" y="2040818"/>
                  <a:pt x="4962128" y="1999221"/>
                  <a:pt x="4972794" y="1968289"/>
                </a:cubicBezTo>
                <a:lnTo>
                  <a:pt x="4959995" y="1917092"/>
                </a:lnTo>
                <a:close/>
                <a:moveTo>
                  <a:pt x="9926389" y="1880295"/>
                </a:moveTo>
                <a:cubicBezTo>
                  <a:pt x="9958387" y="1880295"/>
                  <a:pt x="9981852" y="1897360"/>
                  <a:pt x="9996785" y="1931492"/>
                </a:cubicBezTo>
                <a:lnTo>
                  <a:pt x="9983986" y="1957090"/>
                </a:lnTo>
                <a:cubicBezTo>
                  <a:pt x="10026650" y="1957090"/>
                  <a:pt x="10047982" y="1963490"/>
                  <a:pt x="10047982" y="1976289"/>
                </a:cubicBezTo>
                <a:cubicBezTo>
                  <a:pt x="10047982" y="1995488"/>
                  <a:pt x="10003185" y="2038152"/>
                  <a:pt x="9913590" y="2104281"/>
                </a:cubicBezTo>
                <a:lnTo>
                  <a:pt x="10028783" y="2129879"/>
                </a:lnTo>
                <a:lnTo>
                  <a:pt x="10099179" y="2129879"/>
                </a:lnTo>
                <a:lnTo>
                  <a:pt x="10124777" y="2136279"/>
                </a:lnTo>
                <a:lnTo>
                  <a:pt x="10131177" y="2129879"/>
                </a:lnTo>
                <a:lnTo>
                  <a:pt x="10137576" y="2129879"/>
                </a:lnTo>
                <a:lnTo>
                  <a:pt x="10163175" y="2149078"/>
                </a:lnTo>
                <a:lnTo>
                  <a:pt x="10131177" y="2187476"/>
                </a:lnTo>
                <a:lnTo>
                  <a:pt x="10015984" y="2187476"/>
                </a:lnTo>
                <a:lnTo>
                  <a:pt x="9913590" y="2155478"/>
                </a:lnTo>
                <a:lnTo>
                  <a:pt x="9785598" y="2187476"/>
                </a:lnTo>
                <a:lnTo>
                  <a:pt x="9779198" y="2181076"/>
                </a:lnTo>
                <a:lnTo>
                  <a:pt x="9779198" y="2174677"/>
                </a:lnTo>
                <a:cubicBezTo>
                  <a:pt x="9779198" y="2158678"/>
                  <a:pt x="9811196" y="2133079"/>
                  <a:pt x="9875192" y="2097881"/>
                </a:cubicBezTo>
                <a:lnTo>
                  <a:pt x="9945588" y="2033885"/>
                </a:lnTo>
                <a:lnTo>
                  <a:pt x="9939188" y="2033885"/>
                </a:lnTo>
                <a:lnTo>
                  <a:pt x="9900791" y="2046685"/>
                </a:lnTo>
                <a:lnTo>
                  <a:pt x="9881592" y="2046685"/>
                </a:lnTo>
                <a:cubicBezTo>
                  <a:pt x="9873059" y="2046685"/>
                  <a:pt x="9864526" y="2031752"/>
                  <a:pt x="9855993" y="2001887"/>
                </a:cubicBezTo>
                <a:lnTo>
                  <a:pt x="9964787" y="1963490"/>
                </a:lnTo>
                <a:lnTo>
                  <a:pt x="9919989" y="1899494"/>
                </a:lnTo>
                <a:lnTo>
                  <a:pt x="9919989" y="1893094"/>
                </a:lnTo>
                <a:lnTo>
                  <a:pt x="9926389" y="1886694"/>
                </a:lnTo>
                <a:close/>
                <a:moveTo>
                  <a:pt x="7478390" y="1878695"/>
                </a:moveTo>
                <a:lnTo>
                  <a:pt x="7478390" y="1923492"/>
                </a:lnTo>
                <a:lnTo>
                  <a:pt x="7503988" y="1897894"/>
                </a:lnTo>
                <a:lnTo>
                  <a:pt x="7503988" y="1891494"/>
                </a:lnTo>
                <a:close/>
                <a:moveTo>
                  <a:pt x="7034212" y="1875569"/>
                </a:moveTo>
                <a:cubicBezTo>
                  <a:pt x="7085409" y="1894768"/>
                  <a:pt x="7111008" y="1948098"/>
                  <a:pt x="7111008" y="2035560"/>
                </a:cubicBezTo>
                <a:lnTo>
                  <a:pt x="7111008" y="2112355"/>
                </a:lnTo>
                <a:cubicBezTo>
                  <a:pt x="7111008" y="2152886"/>
                  <a:pt x="7100342" y="2182751"/>
                  <a:pt x="7079010" y="2201949"/>
                </a:cubicBezTo>
                <a:lnTo>
                  <a:pt x="6970216" y="2176351"/>
                </a:lnTo>
                <a:lnTo>
                  <a:pt x="6951018" y="2182751"/>
                </a:lnTo>
                <a:lnTo>
                  <a:pt x="6925419" y="2163552"/>
                </a:lnTo>
                <a:lnTo>
                  <a:pt x="6925419" y="2157152"/>
                </a:lnTo>
                <a:lnTo>
                  <a:pt x="6944618" y="2137953"/>
                </a:lnTo>
                <a:lnTo>
                  <a:pt x="6957417" y="2137953"/>
                </a:lnTo>
                <a:lnTo>
                  <a:pt x="6976616" y="2150753"/>
                </a:lnTo>
                <a:lnTo>
                  <a:pt x="6989415" y="2150753"/>
                </a:lnTo>
                <a:cubicBezTo>
                  <a:pt x="7004348" y="2150753"/>
                  <a:pt x="7017147" y="2125154"/>
                  <a:pt x="7027813" y="2073957"/>
                </a:cubicBezTo>
                <a:lnTo>
                  <a:pt x="7027813" y="1971564"/>
                </a:lnTo>
                <a:lnTo>
                  <a:pt x="7008614" y="1894768"/>
                </a:lnTo>
                <a:close/>
                <a:moveTo>
                  <a:pt x="4222031" y="1865896"/>
                </a:moveTo>
                <a:cubicBezTo>
                  <a:pt x="4187900" y="1865896"/>
                  <a:pt x="4162301" y="1902160"/>
                  <a:pt x="4145235" y="1974689"/>
                </a:cubicBezTo>
                <a:lnTo>
                  <a:pt x="4145235" y="1987488"/>
                </a:lnTo>
                <a:cubicBezTo>
                  <a:pt x="4170834" y="1987488"/>
                  <a:pt x="4183633" y="1968289"/>
                  <a:pt x="4183633" y="1929892"/>
                </a:cubicBezTo>
                <a:lnTo>
                  <a:pt x="4190033" y="1923492"/>
                </a:lnTo>
                <a:lnTo>
                  <a:pt x="4196432" y="1923492"/>
                </a:lnTo>
                <a:lnTo>
                  <a:pt x="4209231" y="1936291"/>
                </a:lnTo>
                <a:lnTo>
                  <a:pt x="4215631" y="1929892"/>
                </a:lnTo>
                <a:lnTo>
                  <a:pt x="4222031" y="1929892"/>
                </a:lnTo>
                <a:lnTo>
                  <a:pt x="4247629" y="1955490"/>
                </a:lnTo>
                <a:cubicBezTo>
                  <a:pt x="4218831" y="1977889"/>
                  <a:pt x="4201765" y="2009887"/>
                  <a:pt x="4196432" y="2051484"/>
                </a:cubicBezTo>
                <a:lnTo>
                  <a:pt x="4241229" y="2051484"/>
                </a:lnTo>
                <a:lnTo>
                  <a:pt x="4241229" y="2064283"/>
                </a:lnTo>
                <a:cubicBezTo>
                  <a:pt x="4214564" y="2098415"/>
                  <a:pt x="4193232" y="2115480"/>
                  <a:pt x="4177233" y="2115480"/>
                </a:cubicBezTo>
                <a:cubicBezTo>
                  <a:pt x="4195365" y="2149612"/>
                  <a:pt x="4220964" y="2166677"/>
                  <a:pt x="4254029" y="2166677"/>
                </a:cubicBezTo>
                <a:cubicBezTo>
                  <a:pt x="4262561" y="2147478"/>
                  <a:pt x="4266828" y="2119747"/>
                  <a:pt x="4266828" y="2083482"/>
                </a:cubicBezTo>
                <a:lnTo>
                  <a:pt x="4266828" y="2013087"/>
                </a:lnTo>
                <a:lnTo>
                  <a:pt x="4260428" y="1981089"/>
                </a:lnTo>
                <a:lnTo>
                  <a:pt x="4266828" y="1942691"/>
                </a:lnTo>
                <a:lnTo>
                  <a:pt x="4266828" y="1878695"/>
                </a:lnTo>
                <a:lnTo>
                  <a:pt x="4254029" y="1865896"/>
                </a:lnTo>
                <a:close/>
                <a:moveTo>
                  <a:pt x="7938566" y="1862324"/>
                </a:moveTo>
                <a:lnTo>
                  <a:pt x="7951365" y="1862324"/>
                </a:lnTo>
                <a:lnTo>
                  <a:pt x="7964165" y="1875123"/>
                </a:lnTo>
                <a:lnTo>
                  <a:pt x="7964165" y="1907121"/>
                </a:lnTo>
                <a:lnTo>
                  <a:pt x="8008962" y="1907121"/>
                </a:lnTo>
                <a:cubicBezTo>
                  <a:pt x="8017495" y="1907121"/>
                  <a:pt x="8021761" y="1913521"/>
                  <a:pt x="8021761" y="1926320"/>
                </a:cubicBezTo>
                <a:lnTo>
                  <a:pt x="8060159" y="1887922"/>
                </a:lnTo>
                <a:lnTo>
                  <a:pt x="8072958" y="1887922"/>
                </a:lnTo>
                <a:cubicBezTo>
                  <a:pt x="8072958" y="1900721"/>
                  <a:pt x="8083624" y="1917787"/>
                  <a:pt x="8104956" y="1939119"/>
                </a:cubicBezTo>
                <a:lnTo>
                  <a:pt x="8034561" y="1990316"/>
                </a:lnTo>
                <a:lnTo>
                  <a:pt x="7976964" y="2099109"/>
                </a:lnTo>
                <a:lnTo>
                  <a:pt x="7983363" y="2099109"/>
                </a:lnTo>
                <a:lnTo>
                  <a:pt x="8053759" y="2073511"/>
                </a:lnTo>
                <a:cubicBezTo>
                  <a:pt x="8075091" y="2078844"/>
                  <a:pt x="8085757" y="2085244"/>
                  <a:pt x="8085757" y="2092710"/>
                </a:cubicBezTo>
                <a:lnTo>
                  <a:pt x="8085757" y="2099109"/>
                </a:lnTo>
                <a:lnTo>
                  <a:pt x="8040960" y="2233501"/>
                </a:lnTo>
                <a:lnTo>
                  <a:pt x="8008962" y="2259099"/>
                </a:lnTo>
                <a:lnTo>
                  <a:pt x="7996163" y="2259099"/>
                </a:lnTo>
                <a:cubicBezTo>
                  <a:pt x="7963098" y="2259099"/>
                  <a:pt x="7933233" y="2237767"/>
                  <a:pt x="7906568" y="2195103"/>
                </a:cubicBezTo>
                <a:lnTo>
                  <a:pt x="7900169" y="2195103"/>
                </a:lnTo>
                <a:cubicBezTo>
                  <a:pt x="7900169" y="2203636"/>
                  <a:pt x="7880970" y="2224968"/>
                  <a:pt x="7842572" y="2259099"/>
                </a:cubicBezTo>
                <a:lnTo>
                  <a:pt x="7836173" y="2259099"/>
                </a:lnTo>
                <a:lnTo>
                  <a:pt x="7823373" y="2246300"/>
                </a:lnTo>
                <a:cubicBezTo>
                  <a:pt x="7823373" y="2228168"/>
                  <a:pt x="7868171" y="2153506"/>
                  <a:pt x="7957765" y="2022314"/>
                </a:cubicBezTo>
                <a:lnTo>
                  <a:pt x="7957765" y="2015914"/>
                </a:lnTo>
                <a:lnTo>
                  <a:pt x="7848972" y="2092710"/>
                </a:lnTo>
                <a:lnTo>
                  <a:pt x="7829773" y="2073511"/>
                </a:lnTo>
                <a:cubicBezTo>
                  <a:pt x="7831906" y="2063911"/>
                  <a:pt x="7859638" y="2044713"/>
                  <a:pt x="7912968" y="2015914"/>
                </a:cubicBezTo>
                <a:lnTo>
                  <a:pt x="7925767" y="1951918"/>
                </a:lnTo>
                <a:lnTo>
                  <a:pt x="7906568" y="1932719"/>
                </a:lnTo>
                <a:cubicBezTo>
                  <a:pt x="7921501" y="1916720"/>
                  <a:pt x="7930033" y="1895388"/>
                  <a:pt x="7932167" y="1868723"/>
                </a:cubicBezTo>
                <a:close/>
                <a:moveTo>
                  <a:pt x="7471990" y="1859496"/>
                </a:moveTo>
                <a:lnTo>
                  <a:pt x="7516788" y="1859496"/>
                </a:lnTo>
                <a:cubicBezTo>
                  <a:pt x="7529587" y="1859496"/>
                  <a:pt x="7535986" y="1868029"/>
                  <a:pt x="7535986" y="1885094"/>
                </a:cubicBezTo>
                <a:cubicBezTo>
                  <a:pt x="7509321" y="1940558"/>
                  <a:pt x="7483723" y="1968289"/>
                  <a:pt x="7459191" y="1968289"/>
                </a:cubicBezTo>
                <a:lnTo>
                  <a:pt x="7446392" y="1942691"/>
                </a:lnTo>
                <a:lnTo>
                  <a:pt x="7452791" y="1917092"/>
                </a:lnTo>
                <a:lnTo>
                  <a:pt x="7452791" y="1910693"/>
                </a:lnTo>
                <a:lnTo>
                  <a:pt x="7446392" y="1910693"/>
                </a:lnTo>
                <a:cubicBezTo>
                  <a:pt x="7446392" y="1923492"/>
                  <a:pt x="7425060" y="1946957"/>
                  <a:pt x="7382396" y="1981089"/>
                </a:cubicBezTo>
                <a:cubicBezTo>
                  <a:pt x="7382396" y="2002421"/>
                  <a:pt x="7375996" y="2013087"/>
                  <a:pt x="7363197" y="2013087"/>
                </a:cubicBezTo>
                <a:lnTo>
                  <a:pt x="7350398" y="1993888"/>
                </a:lnTo>
                <a:lnTo>
                  <a:pt x="7350398" y="1891494"/>
                </a:lnTo>
                <a:lnTo>
                  <a:pt x="7363197" y="1891494"/>
                </a:lnTo>
                <a:lnTo>
                  <a:pt x="7375996" y="1942691"/>
                </a:lnTo>
                <a:lnTo>
                  <a:pt x="7382396" y="1942691"/>
                </a:lnTo>
                <a:cubicBezTo>
                  <a:pt x="7407994" y="1925625"/>
                  <a:pt x="7422927" y="1910693"/>
                  <a:pt x="7427193" y="1897894"/>
                </a:cubicBezTo>
                <a:lnTo>
                  <a:pt x="7427193" y="1891494"/>
                </a:lnTo>
                <a:lnTo>
                  <a:pt x="7407994" y="1891494"/>
                </a:lnTo>
                <a:lnTo>
                  <a:pt x="7407994" y="1885094"/>
                </a:lnTo>
                <a:cubicBezTo>
                  <a:pt x="7407994" y="1876562"/>
                  <a:pt x="7425060" y="1872295"/>
                  <a:pt x="7459191" y="1872295"/>
                </a:cubicBezTo>
                <a:close/>
                <a:moveTo>
                  <a:pt x="1679638" y="1857896"/>
                </a:moveTo>
                <a:lnTo>
                  <a:pt x="1622041" y="1928292"/>
                </a:lnTo>
                <a:lnTo>
                  <a:pt x="1628441" y="1934691"/>
                </a:lnTo>
                <a:lnTo>
                  <a:pt x="1634840" y="1934691"/>
                </a:lnTo>
                <a:lnTo>
                  <a:pt x="1698837" y="1864296"/>
                </a:lnTo>
                <a:lnTo>
                  <a:pt x="1698837" y="1857896"/>
                </a:lnTo>
                <a:close/>
                <a:moveTo>
                  <a:pt x="9054033" y="1854696"/>
                </a:moveTo>
                <a:cubicBezTo>
                  <a:pt x="9031635" y="1853630"/>
                  <a:pt x="9011903" y="1871762"/>
                  <a:pt x="8994837" y="1909093"/>
                </a:cubicBezTo>
                <a:cubicBezTo>
                  <a:pt x="9005503" y="1922959"/>
                  <a:pt x="9020969" y="1929892"/>
                  <a:pt x="9041234" y="1929892"/>
                </a:cubicBezTo>
                <a:cubicBezTo>
                  <a:pt x="9072165" y="1928825"/>
                  <a:pt x="9088164" y="1915493"/>
                  <a:pt x="9089231" y="1889894"/>
                </a:cubicBezTo>
                <a:cubicBezTo>
                  <a:pt x="9088164" y="1867495"/>
                  <a:pt x="9076432" y="1855763"/>
                  <a:pt x="9054033" y="1854696"/>
                </a:cubicBezTo>
                <a:close/>
                <a:moveTo>
                  <a:pt x="8906842" y="1853096"/>
                </a:moveTo>
                <a:cubicBezTo>
                  <a:pt x="8871644" y="1853096"/>
                  <a:pt x="8853512" y="1866962"/>
                  <a:pt x="8852445" y="1894694"/>
                </a:cubicBezTo>
                <a:cubicBezTo>
                  <a:pt x="8854579" y="1921359"/>
                  <a:pt x="8867911" y="1935225"/>
                  <a:pt x="8892443" y="1936291"/>
                </a:cubicBezTo>
                <a:cubicBezTo>
                  <a:pt x="8913775" y="1940558"/>
                  <a:pt x="8935107" y="1919759"/>
                  <a:pt x="8956439" y="1873895"/>
                </a:cubicBezTo>
                <a:cubicBezTo>
                  <a:pt x="8945773" y="1858963"/>
                  <a:pt x="8929241" y="1852030"/>
                  <a:pt x="8906842" y="1853096"/>
                </a:cubicBezTo>
                <a:close/>
                <a:moveTo>
                  <a:pt x="5503366" y="1853096"/>
                </a:moveTo>
                <a:lnTo>
                  <a:pt x="5535364" y="1872295"/>
                </a:lnTo>
                <a:lnTo>
                  <a:pt x="5548164" y="1859496"/>
                </a:lnTo>
                <a:lnTo>
                  <a:pt x="5592961" y="1859496"/>
                </a:lnTo>
                <a:cubicBezTo>
                  <a:pt x="5631359" y="1859496"/>
                  <a:pt x="5650557" y="1874428"/>
                  <a:pt x="5650557" y="1904293"/>
                </a:cubicBezTo>
                <a:cubicBezTo>
                  <a:pt x="5629226" y="1934158"/>
                  <a:pt x="5610027" y="1949091"/>
                  <a:pt x="5592961" y="1949091"/>
                </a:cubicBezTo>
                <a:cubicBezTo>
                  <a:pt x="5610027" y="1959757"/>
                  <a:pt x="5618559" y="1987488"/>
                  <a:pt x="5618559" y="2032285"/>
                </a:cubicBezTo>
                <a:cubicBezTo>
                  <a:pt x="5628159" y="2041885"/>
                  <a:pt x="5655890" y="2048284"/>
                  <a:pt x="5701754" y="2051484"/>
                </a:cubicBezTo>
                <a:lnTo>
                  <a:pt x="5708154" y="2057884"/>
                </a:lnTo>
                <a:lnTo>
                  <a:pt x="5708154" y="2070683"/>
                </a:lnTo>
                <a:lnTo>
                  <a:pt x="5695355" y="2083482"/>
                </a:lnTo>
                <a:lnTo>
                  <a:pt x="5618559" y="2077083"/>
                </a:lnTo>
                <a:lnTo>
                  <a:pt x="5618559" y="2115480"/>
                </a:lnTo>
                <a:cubicBezTo>
                  <a:pt x="5604693" y="2179476"/>
                  <a:pt x="5589761" y="2211474"/>
                  <a:pt x="5573762" y="2211474"/>
                </a:cubicBezTo>
                <a:cubicBezTo>
                  <a:pt x="5441503" y="2186943"/>
                  <a:pt x="5375374" y="2146412"/>
                  <a:pt x="5375374" y="2089882"/>
                </a:cubicBezTo>
                <a:cubicBezTo>
                  <a:pt x="5435104" y="2055751"/>
                  <a:pt x="5494834" y="2038685"/>
                  <a:pt x="5554563" y="2038685"/>
                </a:cubicBezTo>
                <a:lnTo>
                  <a:pt x="5567362" y="2038685"/>
                </a:lnTo>
                <a:lnTo>
                  <a:pt x="5567362" y="2019486"/>
                </a:lnTo>
                <a:cubicBezTo>
                  <a:pt x="5567362" y="1996021"/>
                  <a:pt x="5550297" y="1976822"/>
                  <a:pt x="5516166" y="1961890"/>
                </a:cubicBezTo>
                <a:lnTo>
                  <a:pt x="5516166" y="1955490"/>
                </a:lnTo>
                <a:lnTo>
                  <a:pt x="5573762" y="1897894"/>
                </a:lnTo>
                <a:lnTo>
                  <a:pt x="5541764" y="1897894"/>
                </a:lnTo>
                <a:lnTo>
                  <a:pt x="5496967" y="1961890"/>
                </a:lnTo>
                <a:lnTo>
                  <a:pt x="5458569" y="1968289"/>
                </a:lnTo>
                <a:lnTo>
                  <a:pt x="5445770" y="1942691"/>
                </a:lnTo>
                <a:cubicBezTo>
                  <a:pt x="5451103" y="1918159"/>
                  <a:pt x="5470302" y="1888294"/>
                  <a:pt x="5503366" y="1853096"/>
                </a:cubicBezTo>
                <a:close/>
                <a:moveTo>
                  <a:pt x="5166382" y="1851496"/>
                </a:moveTo>
                <a:cubicBezTo>
                  <a:pt x="5210113" y="1858963"/>
                  <a:pt x="5231978" y="1871229"/>
                  <a:pt x="5231978" y="1888294"/>
                </a:cubicBezTo>
                <a:lnTo>
                  <a:pt x="5231978" y="1917092"/>
                </a:lnTo>
                <a:lnTo>
                  <a:pt x="5099186" y="2123480"/>
                </a:lnTo>
                <a:cubicBezTo>
                  <a:pt x="5079988" y="2149078"/>
                  <a:pt x="5060256" y="2168277"/>
                  <a:pt x="5039990" y="2181076"/>
                </a:cubicBezTo>
                <a:lnTo>
                  <a:pt x="5006392" y="2181076"/>
                </a:lnTo>
                <a:cubicBezTo>
                  <a:pt x="4996793" y="2181076"/>
                  <a:pt x="4991993" y="2173610"/>
                  <a:pt x="4991993" y="2158678"/>
                </a:cubicBezTo>
                <a:cubicBezTo>
                  <a:pt x="4991993" y="2140545"/>
                  <a:pt x="5021324" y="2118680"/>
                  <a:pt x="5079988" y="2093082"/>
                </a:cubicBezTo>
                <a:cubicBezTo>
                  <a:pt x="5119452" y="2053617"/>
                  <a:pt x="5148250" y="1992821"/>
                  <a:pt x="5166382" y="1910693"/>
                </a:cubicBezTo>
                <a:lnTo>
                  <a:pt x="5151983" y="1865896"/>
                </a:lnTo>
                <a:close/>
                <a:moveTo>
                  <a:pt x="6093135" y="1848297"/>
                </a:moveTo>
                <a:lnTo>
                  <a:pt x="6112334" y="1848297"/>
                </a:lnTo>
                <a:lnTo>
                  <a:pt x="6125133" y="1861096"/>
                </a:lnTo>
                <a:lnTo>
                  <a:pt x="6125133" y="1880295"/>
                </a:lnTo>
                <a:lnTo>
                  <a:pt x="6061137" y="1957090"/>
                </a:lnTo>
                <a:lnTo>
                  <a:pt x="6061137" y="1963490"/>
                </a:lnTo>
                <a:lnTo>
                  <a:pt x="6073936" y="1963490"/>
                </a:lnTo>
                <a:lnTo>
                  <a:pt x="6112334" y="1957090"/>
                </a:lnTo>
                <a:cubicBezTo>
                  <a:pt x="6142199" y="1965623"/>
                  <a:pt x="6157131" y="1978422"/>
                  <a:pt x="6157131" y="1995488"/>
                </a:cubicBezTo>
                <a:cubicBezTo>
                  <a:pt x="6146465" y="2106414"/>
                  <a:pt x="6133666" y="2166144"/>
                  <a:pt x="6118733" y="2174677"/>
                </a:cubicBezTo>
                <a:lnTo>
                  <a:pt x="6029139" y="2174677"/>
                </a:lnTo>
                <a:lnTo>
                  <a:pt x="6003540" y="2161877"/>
                </a:lnTo>
                <a:lnTo>
                  <a:pt x="6003540" y="2149078"/>
                </a:lnTo>
                <a:lnTo>
                  <a:pt x="6048338" y="2155478"/>
                </a:lnTo>
                <a:lnTo>
                  <a:pt x="6061137" y="2155478"/>
                </a:lnTo>
                <a:cubicBezTo>
                  <a:pt x="6095268" y="2155478"/>
                  <a:pt x="6112334" y="2140545"/>
                  <a:pt x="6112334" y="2110681"/>
                </a:cubicBezTo>
                <a:lnTo>
                  <a:pt x="6125133" y="1989088"/>
                </a:lnTo>
                <a:lnTo>
                  <a:pt x="6118733" y="1982688"/>
                </a:lnTo>
                <a:lnTo>
                  <a:pt x="6099535" y="1982688"/>
                </a:lnTo>
                <a:lnTo>
                  <a:pt x="6067537" y="1989088"/>
                </a:lnTo>
                <a:lnTo>
                  <a:pt x="6061137" y="1982688"/>
                </a:lnTo>
                <a:cubicBezTo>
                  <a:pt x="6025939" y="2007220"/>
                  <a:pt x="5983275" y="2073350"/>
                  <a:pt x="5933145" y="2181076"/>
                </a:cubicBezTo>
                <a:lnTo>
                  <a:pt x="5926745" y="2187476"/>
                </a:lnTo>
                <a:lnTo>
                  <a:pt x="5920346" y="2187476"/>
                </a:lnTo>
                <a:lnTo>
                  <a:pt x="5907546" y="2174677"/>
                </a:lnTo>
                <a:lnTo>
                  <a:pt x="5907546" y="2168277"/>
                </a:lnTo>
                <a:cubicBezTo>
                  <a:pt x="5907546" y="2157611"/>
                  <a:pt x="5937411" y="2108547"/>
                  <a:pt x="5997141" y="2021086"/>
                </a:cubicBezTo>
                <a:lnTo>
                  <a:pt x="5997141" y="2014687"/>
                </a:lnTo>
                <a:lnTo>
                  <a:pt x="5990741" y="2021086"/>
                </a:lnTo>
                <a:lnTo>
                  <a:pt x="5984342" y="2021086"/>
                </a:lnTo>
                <a:lnTo>
                  <a:pt x="5971542" y="2008287"/>
                </a:lnTo>
                <a:cubicBezTo>
                  <a:pt x="6020606" y="1984822"/>
                  <a:pt x="6054737" y="1944291"/>
                  <a:pt x="6073936" y="1886694"/>
                </a:cubicBezTo>
                <a:lnTo>
                  <a:pt x="6022739" y="1937891"/>
                </a:lnTo>
                <a:lnTo>
                  <a:pt x="5997141" y="1937891"/>
                </a:lnTo>
                <a:lnTo>
                  <a:pt x="5984342" y="1925092"/>
                </a:lnTo>
                <a:lnTo>
                  <a:pt x="5984342" y="1880295"/>
                </a:lnTo>
                <a:lnTo>
                  <a:pt x="6029139" y="1886694"/>
                </a:lnTo>
                <a:close/>
                <a:moveTo>
                  <a:pt x="4687007" y="1848297"/>
                </a:moveTo>
                <a:cubicBezTo>
                  <a:pt x="4713672" y="1848297"/>
                  <a:pt x="4737137" y="1854696"/>
                  <a:pt x="4757403" y="1867495"/>
                </a:cubicBezTo>
                <a:cubicBezTo>
                  <a:pt x="4767002" y="1876028"/>
                  <a:pt x="4771802" y="1885094"/>
                  <a:pt x="4771802" y="1894694"/>
                </a:cubicBezTo>
                <a:lnTo>
                  <a:pt x="4771802" y="1897894"/>
                </a:lnTo>
                <a:cubicBezTo>
                  <a:pt x="4770735" y="1907493"/>
                  <a:pt x="4764335" y="1913359"/>
                  <a:pt x="4752603" y="1915493"/>
                </a:cubicBezTo>
                <a:lnTo>
                  <a:pt x="4749403" y="1915493"/>
                </a:lnTo>
                <a:cubicBezTo>
                  <a:pt x="4738737" y="1912293"/>
                  <a:pt x="4731804" y="1905360"/>
                  <a:pt x="4728604" y="1894694"/>
                </a:cubicBezTo>
                <a:cubicBezTo>
                  <a:pt x="4721138" y="1873362"/>
                  <a:pt x="4707273" y="1858963"/>
                  <a:pt x="4687007" y="1851496"/>
                </a:cubicBezTo>
                <a:close/>
                <a:moveTo>
                  <a:pt x="11000333" y="1846697"/>
                </a:moveTo>
                <a:lnTo>
                  <a:pt x="11006733" y="1851496"/>
                </a:lnTo>
                <a:lnTo>
                  <a:pt x="11006733" y="1864296"/>
                </a:lnTo>
                <a:lnTo>
                  <a:pt x="10963535" y="1899494"/>
                </a:lnTo>
                <a:lnTo>
                  <a:pt x="10971535" y="1899494"/>
                </a:lnTo>
                <a:cubicBezTo>
                  <a:pt x="11010999" y="1894161"/>
                  <a:pt x="11040330" y="1886161"/>
                  <a:pt x="11059529" y="1875495"/>
                </a:cubicBezTo>
                <a:lnTo>
                  <a:pt x="11080328" y="1893094"/>
                </a:lnTo>
                <a:lnTo>
                  <a:pt x="11080328" y="1899494"/>
                </a:lnTo>
                <a:cubicBezTo>
                  <a:pt x="11080328" y="1910160"/>
                  <a:pt x="11050997" y="1919759"/>
                  <a:pt x="10992333" y="1928292"/>
                </a:cubicBezTo>
                <a:lnTo>
                  <a:pt x="10992333" y="1934691"/>
                </a:lnTo>
                <a:lnTo>
                  <a:pt x="11000333" y="1934691"/>
                </a:lnTo>
                <a:lnTo>
                  <a:pt x="11088328" y="1921892"/>
                </a:lnTo>
                <a:lnTo>
                  <a:pt x="11094727" y="1928292"/>
                </a:lnTo>
                <a:lnTo>
                  <a:pt x="11094727" y="1934691"/>
                </a:lnTo>
                <a:cubicBezTo>
                  <a:pt x="11092594" y="1950690"/>
                  <a:pt x="11070729" y="1964023"/>
                  <a:pt x="11029131" y="1974689"/>
                </a:cubicBezTo>
                <a:lnTo>
                  <a:pt x="11006733" y="1992288"/>
                </a:lnTo>
                <a:lnTo>
                  <a:pt x="11014732" y="1992288"/>
                </a:lnTo>
                <a:cubicBezTo>
                  <a:pt x="11036064" y="1977356"/>
                  <a:pt x="11055796" y="1969889"/>
                  <a:pt x="11073928" y="1969889"/>
                </a:cubicBezTo>
                <a:lnTo>
                  <a:pt x="11080328" y="1969889"/>
                </a:lnTo>
                <a:cubicBezTo>
                  <a:pt x="11095260" y="1973089"/>
                  <a:pt x="11102727" y="1984822"/>
                  <a:pt x="11102727" y="2005087"/>
                </a:cubicBezTo>
                <a:cubicBezTo>
                  <a:pt x="11102727" y="2022153"/>
                  <a:pt x="11088328" y="2043485"/>
                  <a:pt x="11059529" y="2069083"/>
                </a:cubicBezTo>
                <a:lnTo>
                  <a:pt x="11059529" y="2075483"/>
                </a:lnTo>
                <a:cubicBezTo>
                  <a:pt x="11059529" y="2087215"/>
                  <a:pt x="11069129" y="2093082"/>
                  <a:pt x="11088328" y="2093082"/>
                </a:cubicBezTo>
                <a:lnTo>
                  <a:pt x="11094727" y="2099481"/>
                </a:lnTo>
                <a:lnTo>
                  <a:pt x="11094727" y="2104281"/>
                </a:lnTo>
                <a:cubicBezTo>
                  <a:pt x="11094727" y="2112814"/>
                  <a:pt x="11082995" y="2118680"/>
                  <a:pt x="11059529" y="2121880"/>
                </a:cubicBezTo>
                <a:lnTo>
                  <a:pt x="11059529" y="2221074"/>
                </a:lnTo>
                <a:lnTo>
                  <a:pt x="11043530" y="2233873"/>
                </a:lnTo>
                <a:lnTo>
                  <a:pt x="11029131" y="2233873"/>
                </a:lnTo>
                <a:cubicBezTo>
                  <a:pt x="11019532" y="2233873"/>
                  <a:pt x="11012066" y="2215741"/>
                  <a:pt x="11006733" y="2179476"/>
                </a:cubicBezTo>
                <a:lnTo>
                  <a:pt x="11014732" y="2134679"/>
                </a:lnTo>
                <a:lnTo>
                  <a:pt x="11006733" y="2128280"/>
                </a:lnTo>
                <a:cubicBezTo>
                  <a:pt x="10924604" y="2144279"/>
                  <a:pt x="10854209" y="2165611"/>
                  <a:pt x="10795545" y="2192276"/>
                </a:cubicBezTo>
                <a:lnTo>
                  <a:pt x="10787546" y="2185876"/>
                </a:lnTo>
                <a:lnTo>
                  <a:pt x="10787546" y="2179476"/>
                </a:lnTo>
                <a:cubicBezTo>
                  <a:pt x="10787546" y="2166677"/>
                  <a:pt x="10831810" y="2151745"/>
                  <a:pt x="10920338" y="2134679"/>
                </a:cubicBezTo>
                <a:lnTo>
                  <a:pt x="10926737" y="2128280"/>
                </a:lnTo>
                <a:lnTo>
                  <a:pt x="10934737" y="2128280"/>
                </a:lnTo>
                <a:lnTo>
                  <a:pt x="10926737" y="2110681"/>
                </a:lnTo>
                <a:cubicBezTo>
                  <a:pt x="10940603" y="2046685"/>
                  <a:pt x="10957669" y="1999754"/>
                  <a:pt x="10977934" y="1969889"/>
                </a:cubicBezTo>
                <a:cubicBezTo>
                  <a:pt x="10941670" y="1973089"/>
                  <a:pt x="10880874" y="1994421"/>
                  <a:pt x="10795545" y="2033885"/>
                </a:cubicBezTo>
                <a:lnTo>
                  <a:pt x="10773147" y="2009887"/>
                </a:lnTo>
                <a:lnTo>
                  <a:pt x="10773147" y="1998687"/>
                </a:lnTo>
                <a:lnTo>
                  <a:pt x="10949136" y="1945891"/>
                </a:lnTo>
                <a:cubicBezTo>
                  <a:pt x="10949136" y="1939491"/>
                  <a:pt x="10963535" y="1931492"/>
                  <a:pt x="10992333" y="1921892"/>
                </a:cubicBezTo>
                <a:lnTo>
                  <a:pt x="10992333" y="1917092"/>
                </a:lnTo>
                <a:lnTo>
                  <a:pt x="10904339" y="1939491"/>
                </a:lnTo>
                <a:lnTo>
                  <a:pt x="10897939" y="1934691"/>
                </a:lnTo>
                <a:lnTo>
                  <a:pt x="10897939" y="1921892"/>
                </a:lnTo>
                <a:lnTo>
                  <a:pt x="10949136" y="1875495"/>
                </a:lnTo>
                <a:cubicBezTo>
                  <a:pt x="10934204" y="1875495"/>
                  <a:pt x="10926737" y="1871762"/>
                  <a:pt x="10926737" y="1864296"/>
                </a:cubicBezTo>
                <a:close/>
                <a:moveTo>
                  <a:pt x="3649935" y="1846697"/>
                </a:moveTo>
                <a:lnTo>
                  <a:pt x="3656335" y="1853096"/>
                </a:lnTo>
                <a:lnTo>
                  <a:pt x="3662735" y="1853096"/>
                </a:lnTo>
                <a:lnTo>
                  <a:pt x="3643536" y="1891494"/>
                </a:lnTo>
                <a:lnTo>
                  <a:pt x="3643536" y="1917092"/>
                </a:lnTo>
                <a:cubicBezTo>
                  <a:pt x="3679800" y="1964023"/>
                  <a:pt x="3726731" y="1987488"/>
                  <a:pt x="3784327" y="1987488"/>
                </a:cubicBezTo>
                <a:lnTo>
                  <a:pt x="3784327" y="2006687"/>
                </a:lnTo>
                <a:lnTo>
                  <a:pt x="3765128" y="2025886"/>
                </a:lnTo>
                <a:lnTo>
                  <a:pt x="3745929" y="2025886"/>
                </a:lnTo>
                <a:lnTo>
                  <a:pt x="3694733" y="2013087"/>
                </a:lnTo>
                <a:cubicBezTo>
                  <a:pt x="3694733" y="2023753"/>
                  <a:pt x="3671267" y="2045085"/>
                  <a:pt x="3624337" y="2077083"/>
                </a:cubicBezTo>
                <a:lnTo>
                  <a:pt x="3630736" y="2077083"/>
                </a:lnTo>
                <a:lnTo>
                  <a:pt x="3694733" y="2051484"/>
                </a:lnTo>
                <a:lnTo>
                  <a:pt x="3701132" y="2051484"/>
                </a:lnTo>
                <a:lnTo>
                  <a:pt x="3701132" y="2070683"/>
                </a:lnTo>
                <a:lnTo>
                  <a:pt x="3605138" y="2147478"/>
                </a:lnTo>
                <a:lnTo>
                  <a:pt x="3605138" y="2166677"/>
                </a:lnTo>
                <a:cubicBezTo>
                  <a:pt x="3641403" y="2162411"/>
                  <a:pt x="3667001" y="2153878"/>
                  <a:pt x="3681933" y="2141079"/>
                </a:cubicBezTo>
                <a:lnTo>
                  <a:pt x="3688333" y="2147478"/>
                </a:lnTo>
                <a:lnTo>
                  <a:pt x="3688333" y="2160278"/>
                </a:lnTo>
                <a:cubicBezTo>
                  <a:pt x="3688333" y="2177343"/>
                  <a:pt x="3641403" y="2194409"/>
                  <a:pt x="3547544" y="2211474"/>
                </a:cubicBezTo>
                <a:lnTo>
                  <a:pt x="3541143" y="2205075"/>
                </a:lnTo>
                <a:lnTo>
                  <a:pt x="3541143" y="2192276"/>
                </a:lnTo>
                <a:lnTo>
                  <a:pt x="3617937" y="2121880"/>
                </a:lnTo>
                <a:lnTo>
                  <a:pt x="3585940" y="2128280"/>
                </a:lnTo>
                <a:lnTo>
                  <a:pt x="3573141" y="2115480"/>
                </a:lnTo>
                <a:lnTo>
                  <a:pt x="3573141" y="2109081"/>
                </a:lnTo>
                <a:lnTo>
                  <a:pt x="3617937" y="2064283"/>
                </a:lnTo>
                <a:lnTo>
                  <a:pt x="3617937" y="2057884"/>
                </a:lnTo>
                <a:cubicBezTo>
                  <a:pt x="3600871" y="2057884"/>
                  <a:pt x="3592340" y="2053617"/>
                  <a:pt x="3592340" y="2045085"/>
                </a:cubicBezTo>
                <a:lnTo>
                  <a:pt x="3592340" y="2038685"/>
                </a:lnTo>
                <a:lnTo>
                  <a:pt x="3669134" y="1993888"/>
                </a:lnTo>
                <a:lnTo>
                  <a:pt x="3669134" y="1987488"/>
                </a:lnTo>
                <a:cubicBezTo>
                  <a:pt x="3647802" y="1976822"/>
                  <a:pt x="3637136" y="1961890"/>
                  <a:pt x="3637136" y="1942691"/>
                </a:cubicBezTo>
                <a:lnTo>
                  <a:pt x="3630736" y="1942691"/>
                </a:lnTo>
                <a:cubicBezTo>
                  <a:pt x="3587007" y="1992821"/>
                  <a:pt x="3552875" y="2054684"/>
                  <a:pt x="3528344" y="2128280"/>
                </a:cubicBezTo>
                <a:lnTo>
                  <a:pt x="3470747" y="2211474"/>
                </a:lnTo>
                <a:lnTo>
                  <a:pt x="3464348" y="2211474"/>
                </a:lnTo>
                <a:lnTo>
                  <a:pt x="3451549" y="2198675"/>
                </a:lnTo>
                <a:lnTo>
                  <a:pt x="3477147" y="2102681"/>
                </a:lnTo>
                <a:lnTo>
                  <a:pt x="3438749" y="2102681"/>
                </a:lnTo>
                <a:lnTo>
                  <a:pt x="3438749" y="2083482"/>
                </a:lnTo>
                <a:lnTo>
                  <a:pt x="3470747" y="2025886"/>
                </a:lnTo>
                <a:lnTo>
                  <a:pt x="3470747" y="2006687"/>
                </a:lnTo>
                <a:cubicBezTo>
                  <a:pt x="3457948" y="2006687"/>
                  <a:pt x="3451549" y="2002421"/>
                  <a:pt x="3451549" y="1993888"/>
                </a:cubicBezTo>
                <a:lnTo>
                  <a:pt x="3451549" y="1981089"/>
                </a:lnTo>
                <a:lnTo>
                  <a:pt x="3553943" y="1853096"/>
                </a:lnTo>
                <a:lnTo>
                  <a:pt x="3566742" y="1865896"/>
                </a:lnTo>
                <a:lnTo>
                  <a:pt x="3566742" y="1878695"/>
                </a:lnTo>
                <a:cubicBezTo>
                  <a:pt x="3566742" y="1903227"/>
                  <a:pt x="3547544" y="1930958"/>
                  <a:pt x="3509145" y="1961890"/>
                </a:cubicBezTo>
                <a:lnTo>
                  <a:pt x="3515544" y="1993888"/>
                </a:lnTo>
                <a:lnTo>
                  <a:pt x="3515544" y="2019486"/>
                </a:lnTo>
                <a:lnTo>
                  <a:pt x="3489947" y="2057884"/>
                </a:lnTo>
                <a:cubicBezTo>
                  <a:pt x="3507013" y="2057884"/>
                  <a:pt x="3515544" y="2072816"/>
                  <a:pt x="3515544" y="2102681"/>
                </a:cubicBezTo>
                <a:cubicBezTo>
                  <a:pt x="3523010" y="2102681"/>
                  <a:pt x="3531544" y="2089882"/>
                  <a:pt x="3541143" y="2064283"/>
                </a:cubicBezTo>
                <a:lnTo>
                  <a:pt x="3534744" y="2057884"/>
                </a:lnTo>
                <a:lnTo>
                  <a:pt x="3528344" y="2057884"/>
                </a:lnTo>
                <a:close/>
                <a:moveTo>
                  <a:pt x="3053769" y="1846697"/>
                </a:moveTo>
                <a:lnTo>
                  <a:pt x="3066568" y="1846697"/>
                </a:lnTo>
                <a:cubicBezTo>
                  <a:pt x="3077233" y="1846697"/>
                  <a:pt x="3085766" y="1863762"/>
                  <a:pt x="3092166" y="1897894"/>
                </a:cubicBezTo>
                <a:cubicBezTo>
                  <a:pt x="3079367" y="1919226"/>
                  <a:pt x="3062301" y="1929892"/>
                  <a:pt x="3040969" y="1929892"/>
                </a:cubicBezTo>
                <a:lnTo>
                  <a:pt x="3002572" y="2013087"/>
                </a:lnTo>
                <a:lnTo>
                  <a:pt x="3008970" y="2038685"/>
                </a:lnTo>
                <a:cubicBezTo>
                  <a:pt x="3040969" y="2013087"/>
                  <a:pt x="3066568" y="2000287"/>
                  <a:pt x="3085766" y="2000287"/>
                </a:cubicBezTo>
                <a:cubicBezTo>
                  <a:pt x="3102832" y="2019486"/>
                  <a:pt x="3111365" y="2042952"/>
                  <a:pt x="3111365" y="2070683"/>
                </a:cubicBezTo>
                <a:cubicBezTo>
                  <a:pt x="3101766" y="2147478"/>
                  <a:pt x="3069767" y="2185876"/>
                  <a:pt x="3015371" y="2185876"/>
                </a:cubicBezTo>
                <a:lnTo>
                  <a:pt x="3008970" y="2185876"/>
                </a:lnTo>
                <a:cubicBezTo>
                  <a:pt x="2987639" y="2185876"/>
                  <a:pt x="2974840" y="2151745"/>
                  <a:pt x="2970574" y="2083482"/>
                </a:cubicBezTo>
                <a:cubicBezTo>
                  <a:pt x="2970574" y="2042952"/>
                  <a:pt x="2987639" y="1989621"/>
                  <a:pt x="3021770" y="1923492"/>
                </a:cubicBezTo>
                <a:cubicBezTo>
                  <a:pt x="3021770" y="1896827"/>
                  <a:pt x="3032437" y="1871229"/>
                  <a:pt x="3053769" y="1846697"/>
                </a:cubicBezTo>
                <a:close/>
                <a:moveTo>
                  <a:pt x="97594" y="1841897"/>
                </a:moveTo>
                <a:lnTo>
                  <a:pt x="116793" y="1841897"/>
                </a:lnTo>
                <a:lnTo>
                  <a:pt x="129592" y="1854696"/>
                </a:lnTo>
                <a:lnTo>
                  <a:pt x="129592" y="1912293"/>
                </a:lnTo>
                <a:lnTo>
                  <a:pt x="103993" y="1957090"/>
                </a:lnTo>
                <a:lnTo>
                  <a:pt x="110393" y="2033885"/>
                </a:lnTo>
                <a:lnTo>
                  <a:pt x="110393" y="2065883"/>
                </a:lnTo>
                <a:cubicBezTo>
                  <a:pt x="110393" y="2117080"/>
                  <a:pt x="101860" y="2142679"/>
                  <a:pt x="84795" y="2142679"/>
                </a:cubicBezTo>
                <a:cubicBezTo>
                  <a:pt x="71995" y="2142679"/>
                  <a:pt x="65596" y="2123480"/>
                  <a:pt x="65596" y="2085082"/>
                </a:cubicBezTo>
                <a:lnTo>
                  <a:pt x="84795" y="2021086"/>
                </a:lnTo>
                <a:lnTo>
                  <a:pt x="84795" y="2014687"/>
                </a:lnTo>
                <a:lnTo>
                  <a:pt x="65596" y="2014687"/>
                </a:lnTo>
                <a:cubicBezTo>
                  <a:pt x="65596" y="2031752"/>
                  <a:pt x="59196" y="2040285"/>
                  <a:pt x="46397" y="2040285"/>
                </a:cubicBezTo>
                <a:lnTo>
                  <a:pt x="27198" y="2040285"/>
                </a:lnTo>
                <a:lnTo>
                  <a:pt x="14399" y="2027486"/>
                </a:lnTo>
                <a:lnTo>
                  <a:pt x="14399" y="1995488"/>
                </a:lnTo>
                <a:cubicBezTo>
                  <a:pt x="55996" y="1952824"/>
                  <a:pt x="83728" y="1901627"/>
                  <a:pt x="97594" y="1841897"/>
                </a:cubicBezTo>
                <a:close/>
                <a:moveTo>
                  <a:pt x="2727984" y="1830698"/>
                </a:moveTo>
                <a:lnTo>
                  <a:pt x="2747182" y="1830698"/>
                </a:lnTo>
                <a:lnTo>
                  <a:pt x="2766382" y="1849897"/>
                </a:lnTo>
                <a:cubicBezTo>
                  <a:pt x="2723716" y="1913893"/>
                  <a:pt x="2695985" y="1945891"/>
                  <a:pt x="2683186" y="1945891"/>
                </a:cubicBezTo>
                <a:lnTo>
                  <a:pt x="2683186" y="1952290"/>
                </a:lnTo>
                <a:cubicBezTo>
                  <a:pt x="2695985" y="1967223"/>
                  <a:pt x="2702386" y="1992821"/>
                  <a:pt x="2702386" y="2029086"/>
                </a:cubicBezTo>
                <a:lnTo>
                  <a:pt x="2702386" y="2105881"/>
                </a:lnTo>
                <a:cubicBezTo>
                  <a:pt x="2702386" y="2169877"/>
                  <a:pt x="2691718" y="2201875"/>
                  <a:pt x="2670388" y="2201875"/>
                </a:cubicBezTo>
                <a:lnTo>
                  <a:pt x="2535995" y="2169877"/>
                </a:lnTo>
                <a:lnTo>
                  <a:pt x="2535995" y="2157078"/>
                </a:lnTo>
                <a:lnTo>
                  <a:pt x="2593591" y="2157078"/>
                </a:lnTo>
                <a:cubicBezTo>
                  <a:pt x="2636256" y="2157078"/>
                  <a:pt x="2657587" y="2137879"/>
                  <a:pt x="2657587" y="2099481"/>
                </a:cubicBezTo>
                <a:lnTo>
                  <a:pt x="2663987" y="2022686"/>
                </a:lnTo>
                <a:lnTo>
                  <a:pt x="2638389" y="1945891"/>
                </a:lnTo>
                <a:lnTo>
                  <a:pt x="2695985" y="1869095"/>
                </a:lnTo>
                <a:lnTo>
                  <a:pt x="2695985" y="1862696"/>
                </a:lnTo>
                <a:lnTo>
                  <a:pt x="2689585" y="1862696"/>
                </a:lnTo>
                <a:lnTo>
                  <a:pt x="2612791" y="1913893"/>
                </a:lnTo>
                <a:cubicBezTo>
                  <a:pt x="2582926" y="1903227"/>
                  <a:pt x="2567993" y="1894694"/>
                  <a:pt x="2567993" y="1888294"/>
                </a:cubicBezTo>
                <a:lnTo>
                  <a:pt x="2567993" y="1875495"/>
                </a:lnTo>
                <a:close/>
                <a:moveTo>
                  <a:pt x="7599982" y="1827498"/>
                </a:moveTo>
                <a:lnTo>
                  <a:pt x="7612782" y="1840297"/>
                </a:lnTo>
                <a:lnTo>
                  <a:pt x="7599982" y="1878695"/>
                </a:lnTo>
                <a:lnTo>
                  <a:pt x="7606382" y="1878695"/>
                </a:lnTo>
                <a:lnTo>
                  <a:pt x="7612782" y="1872295"/>
                </a:lnTo>
                <a:lnTo>
                  <a:pt x="7619181" y="1872295"/>
                </a:lnTo>
                <a:cubicBezTo>
                  <a:pt x="7636247" y="1876562"/>
                  <a:pt x="7644780" y="1885094"/>
                  <a:pt x="7644780" y="1897894"/>
                </a:cubicBezTo>
                <a:cubicBezTo>
                  <a:pt x="7644780" y="1966156"/>
                  <a:pt x="7629847" y="2006687"/>
                  <a:pt x="7599982" y="2019486"/>
                </a:cubicBezTo>
                <a:lnTo>
                  <a:pt x="7587183" y="2019486"/>
                </a:lnTo>
                <a:lnTo>
                  <a:pt x="7561585" y="1987488"/>
                </a:lnTo>
                <a:lnTo>
                  <a:pt x="7555185" y="1987488"/>
                </a:lnTo>
                <a:lnTo>
                  <a:pt x="7580784" y="1949091"/>
                </a:lnTo>
                <a:lnTo>
                  <a:pt x="7612782" y="1955490"/>
                </a:lnTo>
                <a:lnTo>
                  <a:pt x="7612782" y="1904293"/>
                </a:lnTo>
                <a:lnTo>
                  <a:pt x="7606382" y="1904293"/>
                </a:lnTo>
                <a:cubicBezTo>
                  <a:pt x="7589317" y="1925625"/>
                  <a:pt x="7574384" y="1936291"/>
                  <a:pt x="7561585" y="1936291"/>
                </a:cubicBezTo>
                <a:lnTo>
                  <a:pt x="7561585" y="1929892"/>
                </a:lnTo>
                <a:cubicBezTo>
                  <a:pt x="7561585" y="1897894"/>
                  <a:pt x="7574384" y="1863762"/>
                  <a:pt x="7599982" y="1827498"/>
                </a:cubicBezTo>
                <a:close/>
                <a:moveTo>
                  <a:pt x="4241229" y="1827498"/>
                </a:moveTo>
                <a:cubicBezTo>
                  <a:pt x="4288160" y="1838164"/>
                  <a:pt x="4311625" y="1850963"/>
                  <a:pt x="4311625" y="1865896"/>
                </a:cubicBezTo>
                <a:lnTo>
                  <a:pt x="4311625" y="1885094"/>
                </a:lnTo>
                <a:cubicBezTo>
                  <a:pt x="4298826" y="1897894"/>
                  <a:pt x="4292426" y="1944824"/>
                  <a:pt x="4292426" y="2025886"/>
                </a:cubicBezTo>
                <a:lnTo>
                  <a:pt x="4292426" y="2102681"/>
                </a:lnTo>
                <a:cubicBezTo>
                  <a:pt x="4292426" y="2161344"/>
                  <a:pt x="4273227" y="2197609"/>
                  <a:pt x="4234830" y="2211474"/>
                </a:cubicBezTo>
                <a:cubicBezTo>
                  <a:pt x="4218831" y="2211474"/>
                  <a:pt x="4193232" y="2196542"/>
                  <a:pt x="4158035" y="2166677"/>
                </a:cubicBezTo>
                <a:lnTo>
                  <a:pt x="4126036" y="2166677"/>
                </a:lnTo>
                <a:lnTo>
                  <a:pt x="4081239" y="2173077"/>
                </a:lnTo>
                <a:lnTo>
                  <a:pt x="4074840" y="2166677"/>
                </a:lnTo>
                <a:lnTo>
                  <a:pt x="4074840" y="2160278"/>
                </a:lnTo>
                <a:lnTo>
                  <a:pt x="4113237" y="1929892"/>
                </a:lnTo>
                <a:cubicBezTo>
                  <a:pt x="4099371" y="1929892"/>
                  <a:pt x="4086572" y="1959757"/>
                  <a:pt x="4074840" y="2019486"/>
                </a:cubicBezTo>
                <a:cubicBezTo>
                  <a:pt x="4040709" y="2070683"/>
                  <a:pt x="3998044" y="2113347"/>
                  <a:pt x="3946847" y="2147478"/>
                </a:cubicBezTo>
                <a:lnTo>
                  <a:pt x="3934048" y="2147478"/>
                </a:lnTo>
                <a:lnTo>
                  <a:pt x="3921249" y="2134679"/>
                </a:lnTo>
                <a:lnTo>
                  <a:pt x="3921249" y="2109081"/>
                </a:lnTo>
                <a:lnTo>
                  <a:pt x="3978845" y="2025886"/>
                </a:lnTo>
                <a:lnTo>
                  <a:pt x="3978845" y="1929892"/>
                </a:lnTo>
                <a:cubicBezTo>
                  <a:pt x="3982045" y="1904293"/>
                  <a:pt x="3988445" y="1891494"/>
                  <a:pt x="3998044" y="1891494"/>
                </a:cubicBezTo>
                <a:cubicBezTo>
                  <a:pt x="4006577" y="1912826"/>
                  <a:pt x="4010844" y="1944824"/>
                  <a:pt x="4010844" y="1987488"/>
                </a:cubicBezTo>
                <a:lnTo>
                  <a:pt x="4017243" y="1987488"/>
                </a:lnTo>
                <a:cubicBezTo>
                  <a:pt x="4037509" y="1976822"/>
                  <a:pt x="4050308" y="1961890"/>
                  <a:pt x="4055641" y="1942691"/>
                </a:cubicBezTo>
                <a:lnTo>
                  <a:pt x="4049241" y="1904293"/>
                </a:lnTo>
                <a:lnTo>
                  <a:pt x="4049241" y="1897894"/>
                </a:lnTo>
                <a:lnTo>
                  <a:pt x="4074840" y="1872295"/>
                </a:lnTo>
                <a:lnTo>
                  <a:pt x="4087639" y="1923492"/>
                </a:lnTo>
                <a:lnTo>
                  <a:pt x="4094038" y="1923492"/>
                </a:lnTo>
                <a:cubicBezTo>
                  <a:pt x="4162301" y="1881895"/>
                  <a:pt x="4196432" y="1856296"/>
                  <a:pt x="4196432" y="1846697"/>
                </a:cubicBezTo>
                <a:close/>
                <a:moveTo>
                  <a:pt x="2098217" y="1827498"/>
                </a:moveTo>
                <a:lnTo>
                  <a:pt x="2104616" y="1827498"/>
                </a:lnTo>
                <a:lnTo>
                  <a:pt x="2117416" y="1840297"/>
                </a:lnTo>
                <a:lnTo>
                  <a:pt x="2117416" y="1859496"/>
                </a:lnTo>
                <a:lnTo>
                  <a:pt x="2104616" y="1981089"/>
                </a:lnTo>
                <a:lnTo>
                  <a:pt x="2111017" y="1987488"/>
                </a:lnTo>
                <a:lnTo>
                  <a:pt x="2111017" y="1993888"/>
                </a:lnTo>
                <a:lnTo>
                  <a:pt x="2104616" y="2000287"/>
                </a:lnTo>
                <a:lnTo>
                  <a:pt x="2104616" y="2006687"/>
                </a:lnTo>
                <a:lnTo>
                  <a:pt x="2111017" y="2013087"/>
                </a:lnTo>
                <a:lnTo>
                  <a:pt x="2111017" y="2019486"/>
                </a:lnTo>
                <a:cubicBezTo>
                  <a:pt x="2102483" y="2046151"/>
                  <a:pt x="2091817" y="2061084"/>
                  <a:pt x="2079018" y="2064283"/>
                </a:cubicBezTo>
                <a:lnTo>
                  <a:pt x="2066220" y="2032285"/>
                </a:lnTo>
                <a:lnTo>
                  <a:pt x="2021422" y="2064283"/>
                </a:lnTo>
                <a:lnTo>
                  <a:pt x="1995823" y="2064283"/>
                </a:lnTo>
                <a:lnTo>
                  <a:pt x="1976624" y="2045085"/>
                </a:lnTo>
                <a:cubicBezTo>
                  <a:pt x="1993690" y="2045085"/>
                  <a:pt x="2019289" y="2023753"/>
                  <a:pt x="2053420" y="1981089"/>
                </a:cubicBezTo>
                <a:lnTo>
                  <a:pt x="2047020" y="1981089"/>
                </a:lnTo>
                <a:lnTo>
                  <a:pt x="2034222" y="1993888"/>
                </a:lnTo>
                <a:lnTo>
                  <a:pt x="1995823" y="1987488"/>
                </a:lnTo>
                <a:lnTo>
                  <a:pt x="1995823" y="1981089"/>
                </a:lnTo>
                <a:cubicBezTo>
                  <a:pt x="2010756" y="1961890"/>
                  <a:pt x="2034222" y="1944824"/>
                  <a:pt x="2066220" y="1929892"/>
                </a:cubicBezTo>
                <a:lnTo>
                  <a:pt x="2066220" y="1923492"/>
                </a:lnTo>
                <a:cubicBezTo>
                  <a:pt x="2053420" y="1923492"/>
                  <a:pt x="2036354" y="1910693"/>
                  <a:pt x="2015022" y="1885094"/>
                </a:cubicBezTo>
                <a:cubicBezTo>
                  <a:pt x="2028888" y="1874428"/>
                  <a:pt x="2048087" y="1868029"/>
                  <a:pt x="2072618" y="1865896"/>
                </a:cubicBezTo>
                <a:lnTo>
                  <a:pt x="2079018" y="1872295"/>
                </a:lnTo>
                <a:cubicBezTo>
                  <a:pt x="2079018" y="1844564"/>
                  <a:pt x="2085418" y="1829631"/>
                  <a:pt x="2098217" y="1827498"/>
                </a:cubicBezTo>
                <a:close/>
                <a:moveTo>
                  <a:pt x="1128341" y="1821098"/>
                </a:moveTo>
                <a:lnTo>
                  <a:pt x="1147540" y="1846697"/>
                </a:lnTo>
                <a:lnTo>
                  <a:pt x="1147540" y="1872295"/>
                </a:lnTo>
                <a:lnTo>
                  <a:pt x="1128341" y="1891494"/>
                </a:lnTo>
                <a:lnTo>
                  <a:pt x="1109142" y="1872295"/>
                </a:lnTo>
                <a:lnTo>
                  <a:pt x="1109142" y="1840297"/>
                </a:lnTo>
                <a:close/>
                <a:moveTo>
                  <a:pt x="9528609" y="1819498"/>
                </a:moveTo>
                <a:cubicBezTo>
                  <a:pt x="9544608" y="1851496"/>
                  <a:pt x="9564873" y="1878695"/>
                  <a:pt x="9589405" y="1901093"/>
                </a:cubicBezTo>
                <a:lnTo>
                  <a:pt x="9589405" y="1923492"/>
                </a:lnTo>
                <a:lnTo>
                  <a:pt x="9360619" y="1923492"/>
                </a:lnTo>
                <a:cubicBezTo>
                  <a:pt x="9348887" y="1923492"/>
                  <a:pt x="9343020" y="1928292"/>
                  <a:pt x="9343020" y="1937891"/>
                </a:cubicBezTo>
                <a:lnTo>
                  <a:pt x="9343020" y="1965090"/>
                </a:lnTo>
                <a:lnTo>
                  <a:pt x="9328621" y="1965090"/>
                </a:lnTo>
                <a:lnTo>
                  <a:pt x="9328621" y="1833898"/>
                </a:lnTo>
                <a:lnTo>
                  <a:pt x="9343020" y="1833898"/>
                </a:lnTo>
                <a:lnTo>
                  <a:pt x="9343020" y="1859496"/>
                </a:lnTo>
                <a:cubicBezTo>
                  <a:pt x="9344087" y="1869095"/>
                  <a:pt x="9349420" y="1873895"/>
                  <a:pt x="9359019" y="1873895"/>
                </a:cubicBezTo>
                <a:lnTo>
                  <a:pt x="9538208" y="1873895"/>
                </a:lnTo>
                <a:cubicBezTo>
                  <a:pt x="9528609" y="1856829"/>
                  <a:pt x="9521676" y="1840830"/>
                  <a:pt x="9517409" y="1825898"/>
                </a:cubicBezTo>
                <a:close/>
                <a:moveTo>
                  <a:pt x="8905242" y="1809899"/>
                </a:moveTo>
                <a:cubicBezTo>
                  <a:pt x="8931907" y="1809899"/>
                  <a:pt x="8952173" y="1826431"/>
                  <a:pt x="8966039" y="1859496"/>
                </a:cubicBezTo>
                <a:cubicBezTo>
                  <a:pt x="8986304" y="1828565"/>
                  <a:pt x="9009236" y="1813632"/>
                  <a:pt x="9034834" y="1814699"/>
                </a:cubicBezTo>
                <a:cubicBezTo>
                  <a:pt x="9077498" y="1818965"/>
                  <a:pt x="9100430" y="1844564"/>
                  <a:pt x="9103630" y="1891494"/>
                </a:cubicBezTo>
                <a:cubicBezTo>
                  <a:pt x="9100430" y="1939491"/>
                  <a:pt x="9080165" y="1965623"/>
                  <a:pt x="9042834" y="1969889"/>
                </a:cubicBezTo>
                <a:cubicBezTo>
                  <a:pt x="9019369" y="1970956"/>
                  <a:pt x="9000170" y="1954957"/>
                  <a:pt x="8985237" y="1921892"/>
                </a:cubicBezTo>
                <a:cubicBezTo>
                  <a:pt x="8966039" y="1958157"/>
                  <a:pt x="8942040" y="1976289"/>
                  <a:pt x="8913242" y="1976289"/>
                </a:cubicBezTo>
                <a:cubicBezTo>
                  <a:pt x="8867378" y="1970956"/>
                  <a:pt x="8842846" y="1942691"/>
                  <a:pt x="8839646" y="1891494"/>
                </a:cubicBezTo>
                <a:cubicBezTo>
                  <a:pt x="8842846" y="1841364"/>
                  <a:pt x="8864711" y="1814165"/>
                  <a:pt x="8905242" y="1809899"/>
                </a:cubicBezTo>
                <a:close/>
                <a:moveTo>
                  <a:pt x="2187811" y="1808299"/>
                </a:moveTo>
                <a:lnTo>
                  <a:pt x="2194211" y="1808299"/>
                </a:lnTo>
                <a:lnTo>
                  <a:pt x="2226209" y="1833898"/>
                </a:lnTo>
                <a:lnTo>
                  <a:pt x="2226209" y="1846697"/>
                </a:lnTo>
                <a:lnTo>
                  <a:pt x="2219809" y="1878695"/>
                </a:lnTo>
                <a:cubicBezTo>
                  <a:pt x="2249674" y="1884028"/>
                  <a:pt x="2264607" y="1892561"/>
                  <a:pt x="2264607" y="1904293"/>
                </a:cubicBezTo>
                <a:lnTo>
                  <a:pt x="2264607" y="1910693"/>
                </a:lnTo>
                <a:cubicBezTo>
                  <a:pt x="2264607" y="1921359"/>
                  <a:pt x="2245407" y="1929892"/>
                  <a:pt x="2207010" y="1936291"/>
                </a:cubicBezTo>
                <a:lnTo>
                  <a:pt x="2207010" y="1955490"/>
                </a:lnTo>
                <a:lnTo>
                  <a:pt x="2213410" y="1955490"/>
                </a:lnTo>
                <a:lnTo>
                  <a:pt x="2232609" y="1949091"/>
                </a:lnTo>
                <a:lnTo>
                  <a:pt x="2245407" y="1968289"/>
                </a:lnTo>
                <a:lnTo>
                  <a:pt x="2245407" y="1974689"/>
                </a:lnTo>
                <a:cubicBezTo>
                  <a:pt x="2245407" y="1987488"/>
                  <a:pt x="2236875" y="1993888"/>
                  <a:pt x="2219809" y="1993888"/>
                </a:cubicBezTo>
                <a:lnTo>
                  <a:pt x="2219809" y="2000287"/>
                </a:lnTo>
                <a:cubicBezTo>
                  <a:pt x="2236875" y="2000287"/>
                  <a:pt x="2245407" y="2004554"/>
                  <a:pt x="2245407" y="2013087"/>
                </a:cubicBezTo>
                <a:lnTo>
                  <a:pt x="2245407" y="2019486"/>
                </a:lnTo>
                <a:cubicBezTo>
                  <a:pt x="2245407" y="2033352"/>
                  <a:pt x="2224076" y="2044018"/>
                  <a:pt x="2181412" y="2051484"/>
                </a:cubicBezTo>
                <a:lnTo>
                  <a:pt x="2175012" y="2045085"/>
                </a:lnTo>
                <a:lnTo>
                  <a:pt x="2175012" y="2038685"/>
                </a:lnTo>
                <a:lnTo>
                  <a:pt x="2181412" y="1878695"/>
                </a:lnTo>
                <a:lnTo>
                  <a:pt x="2168613" y="1821098"/>
                </a:lnTo>
                <a:close/>
                <a:moveTo>
                  <a:pt x="1628441" y="1806699"/>
                </a:moveTo>
                <a:lnTo>
                  <a:pt x="1641240" y="1806699"/>
                </a:lnTo>
                <a:cubicBezTo>
                  <a:pt x="1662572" y="1816299"/>
                  <a:pt x="1673238" y="1826965"/>
                  <a:pt x="1673238" y="1838697"/>
                </a:cubicBezTo>
                <a:lnTo>
                  <a:pt x="1679638" y="1838697"/>
                </a:lnTo>
                <a:lnTo>
                  <a:pt x="1730835" y="1819498"/>
                </a:lnTo>
                <a:lnTo>
                  <a:pt x="1743634" y="1832298"/>
                </a:lnTo>
                <a:cubicBezTo>
                  <a:pt x="1688170" y="1898427"/>
                  <a:pt x="1660439" y="1938958"/>
                  <a:pt x="1660439" y="1953890"/>
                </a:cubicBezTo>
                <a:lnTo>
                  <a:pt x="1666839" y="1953890"/>
                </a:lnTo>
                <a:cubicBezTo>
                  <a:pt x="1708436" y="1982688"/>
                  <a:pt x="1772432" y="2006154"/>
                  <a:pt x="1858827" y="2024286"/>
                </a:cubicBezTo>
                <a:lnTo>
                  <a:pt x="1871626" y="2043485"/>
                </a:lnTo>
                <a:lnTo>
                  <a:pt x="1833228" y="2075483"/>
                </a:lnTo>
                <a:lnTo>
                  <a:pt x="1788431" y="2075483"/>
                </a:lnTo>
                <a:cubicBezTo>
                  <a:pt x="1759632" y="2075483"/>
                  <a:pt x="1716969" y="2049884"/>
                  <a:pt x="1660439" y="1998687"/>
                </a:cubicBezTo>
                <a:lnTo>
                  <a:pt x="1647640" y="1998687"/>
                </a:lnTo>
                <a:cubicBezTo>
                  <a:pt x="1623108" y="1998687"/>
                  <a:pt x="1606042" y="2015753"/>
                  <a:pt x="1596443" y="2049884"/>
                </a:cubicBezTo>
                <a:cubicBezTo>
                  <a:pt x="1575111" y="2050951"/>
                  <a:pt x="1564445" y="2057351"/>
                  <a:pt x="1564445" y="2069083"/>
                </a:cubicBezTo>
                <a:lnTo>
                  <a:pt x="1564445" y="2075483"/>
                </a:lnTo>
                <a:lnTo>
                  <a:pt x="1583644" y="2094682"/>
                </a:lnTo>
                <a:lnTo>
                  <a:pt x="1654039" y="2062684"/>
                </a:lnTo>
                <a:lnTo>
                  <a:pt x="1711636" y="2062684"/>
                </a:lnTo>
                <a:lnTo>
                  <a:pt x="1737234" y="2088282"/>
                </a:lnTo>
                <a:cubicBezTo>
                  <a:pt x="1737234" y="2096815"/>
                  <a:pt x="1718035" y="2118147"/>
                  <a:pt x="1679638" y="2152278"/>
                </a:cubicBezTo>
                <a:lnTo>
                  <a:pt x="1686037" y="2152278"/>
                </a:lnTo>
                <a:lnTo>
                  <a:pt x="1711636" y="2145878"/>
                </a:lnTo>
                <a:cubicBezTo>
                  <a:pt x="1728702" y="2150145"/>
                  <a:pt x="1737234" y="2158678"/>
                  <a:pt x="1737234" y="2171477"/>
                </a:cubicBezTo>
                <a:cubicBezTo>
                  <a:pt x="1730835" y="2192809"/>
                  <a:pt x="1715901" y="2203475"/>
                  <a:pt x="1692437" y="2203475"/>
                </a:cubicBezTo>
                <a:lnTo>
                  <a:pt x="1634840" y="2203475"/>
                </a:lnTo>
                <a:lnTo>
                  <a:pt x="1622041" y="2190676"/>
                </a:lnTo>
                <a:cubicBezTo>
                  <a:pt x="1622041" y="2169344"/>
                  <a:pt x="1645507" y="2139479"/>
                  <a:pt x="1692437" y="2101081"/>
                </a:cubicBezTo>
                <a:lnTo>
                  <a:pt x="1692437" y="2094682"/>
                </a:lnTo>
                <a:lnTo>
                  <a:pt x="1647640" y="2088282"/>
                </a:lnTo>
                <a:cubicBezTo>
                  <a:pt x="1632707" y="2088282"/>
                  <a:pt x="1613509" y="2098948"/>
                  <a:pt x="1590043" y="2120280"/>
                </a:cubicBezTo>
                <a:lnTo>
                  <a:pt x="1596443" y="2139479"/>
                </a:lnTo>
                <a:cubicBezTo>
                  <a:pt x="1592176" y="2182143"/>
                  <a:pt x="1583644" y="2203475"/>
                  <a:pt x="1570844" y="2203475"/>
                </a:cubicBezTo>
                <a:lnTo>
                  <a:pt x="1564445" y="2203475"/>
                </a:lnTo>
                <a:lnTo>
                  <a:pt x="1551646" y="2190676"/>
                </a:lnTo>
                <a:lnTo>
                  <a:pt x="1551646" y="2145878"/>
                </a:lnTo>
                <a:lnTo>
                  <a:pt x="1532447" y="2088282"/>
                </a:lnTo>
                <a:lnTo>
                  <a:pt x="1487649" y="2113880"/>
                </a:lnTo>
                <a:lnTo>
                  <a:pt x="1462051" y="2113880"/>
                </a:lnTo>
                <a:lnTo>
                  <a:pt x="1449252" y="2101081"/>
                </a:lnTo>
                <a:lnTo>
                  <a:pt x="1449252" y="2088282"/>
                </a:lnTo>
                <a:lnTo>
                  <a:pt x="1474850" y="2062684"/>
                </a:lnTo>
                <a:lnTo>
                  <a:pt x="1506848" y="2069083"/>
                </a:lnTo>
                <a:cubicBezTo>
                  <a:pt x="1567645" y="2041352"/>
                  <a:pt x="1603909" y="2009354"/>
                  <a:pt x="1615642" y="1973089"/>
                </a:cubicBezTo>
                <a:lnTo>
                  <a:pt x="1596443" y="1960290"/>
                </a:lnTo>
                <a:cubicBezTo>
                  <a:pt x="1577244" y="1977356"/>
                  <a:pt x="1562312" y="1985888"/>
                  <a:pt x="1551646" y="1985888"/>
                </a:cubicBezTo>
                <a:lnTo>
                  <a:pt x="1532447" y="1960290"/>
                </a:lnTo>
                <a:lnTo>
                  <a:pt x="1532447" y="1947491"/>
                </a:lnTo>
                <a:cubicBezTo>
                  <a:pt x="1596443" y="1880295"/>
                  <a:pt x="1628441" y="1833364"/>
                  <a:pt x="1628441" y="1806699"/>
                </a:cubicBezTo>
                <a:close/>
                <a:moveTo>
                  <a:pt x="10955536" y="1805099"/>
                </a:moveTo>
                <a:lnTo>
                  <a:pt x="10985934" y="1805099"/>
                </a:lnTo>
                <a:lnTo>
                  <a:pt x="11006733" y="1822698"/>
                </a:lnTo>
                <a:lnTo>
                  <a:pt x="10985934" y="1840297"/>
                </a:lnTo>
                <a:lnTo>
                  <a:pt x="10971535" y="1840297"/>
                </a:lnTo>
                <a:lnTo>
                  <a:pt x="10941137" y="1816299"/>
                </a:lnTo>
                <a:close/>
                <a:moveTo>
                  <a:pt x="1217936" y="1795500"/>
                </a:moveTo>
                <a:lnTo>
                  <a:pt x="1230735" y="1795500"/>
                </a:lnTo>
                <a:lnTo>
                  <a:pt x="1230735" y="1814699"/>
                </a:lnTo>
                <a:lnTo>
                  <a:pt x="1205136" y="1878695"/>
                </a:lnTo>
                <a:lnTo>
                  <a:pt x="1217936" y="1891494"/>
                </a:lnTo>
                <a:lnTo>
                  <a:pt x="1192337" y="1929892"/>
                </a:lnTo>
                <a:lnTo>
                  <a:pt x="1211536" y="1949091"/>
                </a:lnTo>
                <a:lnTo>
                  <a:pt x="1211536" y="1955490"/>
                </a:lnTo>
                <a:lnTo>
                  <a:pt x="1147540" y="2077083"/>
                </a:lnTo>
                <a:lnTo>
                  <a:pt x="1153940" y="2083482"/>
                </a:lnTo>
                <a:lnTo>
                  <a:pt x="1153940" y="2096282"/>
                </a:lnTo>
                <a:cubicBezTo>
                  <a:pt x="1133675" y="2096282"/>
                  <a:pt x="1118742" y="2106948"/>
                  <a:pt x="1109142" y="2128280"/>
                </a:cubicBezTo>
                <a:lnTo>
                  <a:pt x="1115542" y="2147478"/>
                </a:lnTo>
                <a:lnTo>
                  <a:pt x="1096343" y="2173077"/>
                </a:lnTo>
                <a:lnTo>
                  <a:pt x="1083544" y="2173077"/>
                </a:lnTo>
                <a:lnTo>
                  <a:pt x="1064345" y="2166677"/>
                </a:lnTo>
                <a:lnTo>
                  <a:pt x="1032347" y="2192276"/>
                </a:lnTo>
                <a:lnTo>
                  <a:pt x="1013148" y="2192276"/>
                </a:lnTo>
                <a:lnTo>
                  <a:pt x="1000349" y="2179476"/>
                </a:lnTo>
                <a:cubicBezTo>
                  <a:pt x="1008882" y="2159211"/>
                  <a:pt x="1017414" y="2148545"/>
                  <a:pt x="1025947" y="2147478"/>
                </a:cubicBezTo>
                <a:lnTo>
                  <a:pt x="1032347" y="2153878"/>
                </a:lnTo>
                <a:lnTo>
                  <a:pt x="1038747" y="2153878"/>
                </a:lnTo>
                <a:lnTo>
                  <a:pt x="1057945" y="2147478"/>
                </a:lnTo>
                <a:lnTo>
                  <a:pt x="1057945" y="2141079"/>
                </a:lnTo>
                <a:lnTo>
                  <a:pt x="1051546" y="2096282"/>
                </a:lnTo>
                <a:lnTo>
                  <a:pt x="1057945" y="2096282"/>
                </a:lnTo>
                <a:cubicBezTo>
                  <a:pt x="1070745" y="2096282"/>
                  <a:pt x="1077144" y="2104814"/>
                  <a:pt x="1077144" y="2121880"/>
                </a:cubicBezTo>
                <a:lnTo>
                  <a:pt x="1083544" y="2121880"/>
                </a:lnTo>
                <a:lnTo>
                  <a:pt x="1121942" y="2077083"/>
                </a:lnTo>
                <a:lnTo>
                  <a:pt x="1121942" y="2070683"/>
                </a:lnTo>
                <a:cubicBezTo>
                  <a:pt x="1109142" y="2070683"/>
                  <a:pt x="1102743" y="2066417"/>
                  <a:pt x="1102743" y="2057884"/>
                </a:cubicBezTo>
                <a:lnTo>
                  <a:pt x="1102743" y="2051484"/>
                </a:lnTo>
                <a:cubicBezTo>
                  <a:pt x="1128341" y="2024819"/>
                  <a:pt x="1143274" y="2003487"/>
                  <a:pt x="1147540" y="1987488"/>
                </a:cubicBezTo>
                <a:lnTo>
                  <a:pt x="1141140" y="1987488"/>
                </a:lnTo>
                <a:lnTo>
                  <a:pt x="1121942" y="1993888"/>
                </a:lnTo>
                <a:lnTo>
                  <a:pt x="1115542" y="1987488"/>
                </a:lnTo>
                <a:lnTo>
                  <a:pt x="1115542" y="1981089"/>
                </a:lnTo>
                <a:lnTo>
                  <a:pt x="1160339" y="1929892"/>
                </a:lnTo>
                <a:lnTo>
                  <a:pt x="1153940" y="1923492"/>
                </a:lnTo>
                <a:lnTo>
                  <a:pt x="1147540" y="1929892"/>
                </a:lnTo>
                <a:lnTo>
                  <a:pt x="1121942" y="1929892"/>
                </a:lnTo>
                <a:lnTo>
                  <a:pt x="1121942" y="1917092"/>
                </a:lnTo>
                <a:close/>
                <a:moveTo>
                  <a:pt x="212787" y="1790700"/>
                </a:moveTo>
                <a:cubicBezTo>
                  <a:pt x="212787" y="1799233"/>
                  <a:pt x="231986" y="1803499"/>
                  <a:pt x="270384" y="1803499"/>
                </a:cubicBezTo>
                <a:lnTo>
                  <a:pt x="289582" y="1829098"/>
                </a:lnTo>
                <a:lnTo>
                  <a:pt x="289582" y="1848297"/>
                </a:lnTo>
                <a:cubicBezTo>
                  <a:pt x="259718" y="1884561"/>
                  <a:pt x="244785" y="1910160"/>
                  <a:pt x="244785" y="1925092"/>
                </a:cubicBezTo>
                <a:lnTo>
                  <a:pt x="244785" y="1995488"/>
                </a:lnTo>
                <a:lnTo>
                  <a:pt x="238385" y="2027486"/>
                </a:lnTo>
                <a:lnTo>
                  <a:pt x="244785" y="2065883"/>
                </a:lnTo>
                <a:lnTo>
                  <a:pt x="244785" y="2104281"/>
                </a:lnTo>
                <a:lnTo>
                  <a:pt x="238385" y="2110681"/>
                </a:lnTo>
                <a:lnTo>
                  <a:pt x="244785" y="2129879"/>
                </a:lnTo>
                <a:cubicBezTo>
                  <a:pt x="242651" y="2168277"/>
                  <a:pt x="236252" y="2187476"/>
                  <a:pt x="225586" y="2187476"/>
                </a:cubicBezTo>
                <a:lnTo>
                  <a:pt x="206387" y="2187476"/>
                </a:lnTo>
                <a:lnTo>
                  <a:pt x="199988" y="2142679"/>
                </a:lnTo>
                <a:lnTo>
                  <a:pt x="225586" y="1880295"/>
                </a:lnTo>
                <a:cubicBezTo>
                  <a:pt x="207453" y="1880295"/>
                  <a:pt x="194654" y="1871762"/>
                  <a:pt x="187188" y="1854696"/>
                </a:cubicBezTo>
                <a:lnTo>
                  <a:pt x="187188" y="1822698"/>
                </a:lnTo>
                <a:close/>
                <a:moveTo>
                  <a:pt x="8523535" y="1785975"/>
                </a:moveTo>
                <a:lnTo>
                  <a:pt x="8542734" y="1785975"/>
                </a:lnTo>
                <a:lnTo>
                  <a:pt x="8555533" y="1798774"/>
                </a:lnTo>
                <a:lnTo>
                  <a:pt x="8555533" y="1811573"/>
                </a:lnTo>
                <a:lnTo>
                  <a:pt x="8536335" y="1830772"/>
                </a:lnTo>
                <a:lnTo>
                  <a:pt x="8504337" y="1830772"/>
                </a:lnTo>
                <a:cubicBezTo>
                  <a:pt x="8505403" y="1852104"/>
                  <a:pt x="8509669" y="1862770"/>
                  <a:pt x="8517136" y="1862770"/>
                </a:cubicBezTo>
                <a:cubicBezTo>
                  <a:pt x="8551267" y="1845705"/>
                  <a:pt x="8604597" y="1837172"/>
                  <a:pt x="8677126" y="1837172"/>
                </a:cubicBezTo>
                <a:cubicBezTo>
                  <a:pt x="8677126" y="1845705"/>
                  <a:pt x="8683525" y="1849971"/>
                  <a:pt x="8696325" y="1849971"/>
                </a:cubicBezTo>
                <a:lnTo>
                  <a:pt x="8702724" y="1856371"/>
                </a:lnTo>
                <a:lnTo>
                  <a:pt x="8702724" y="1888369"/>
                </a:lnTo>
                <a:cubicBezTo>
                  <a:pt x="8702724" y="1894768"/>
                  <a:pt x="8685659" y="1903301"/>
                  <a:pt x="8651527" y="1913967"/>
                </a:cubicBezTo>
                <a:cubicBezTo>
                  <a:pt x="8636595" y="1956631"/>
                  <a:pt x="8625929" y="1977963"/>
                  <a:pt x="8619529" y="1977963"/>
                </a:cubicBezTo>
                <a:lnTo>
                  <a:pt x="8542734" y="1977963"/>
                </a:lnTo>
                <a:lnTo>
                  <a:pt x="8504337" y="2016361"/>
                </a:lnTo>
                <a:lnTo>
                  <a:pt x="8587531" y="2003562"/>
                </a:lnTo>
                <a:cubicBezTo>
                  <a:pt x="8602464" y="2006761"/>
                  <a:pt x="8615263" y="2019561"/>
                  <a:pt x="8625929" y="2041959"/>
                </a:cubicBezTo>
                <a:lnTo>
                  <a:pt x="8625929" y="2048359"/>
                </a:lnTo>
                <a:lnTo>
                  <a:pt x="8606730" y="2073957"/>
                </a:lnTo>
                <a:lnTo>
                  <a:pt x="8625929" y="2093156"/>
                </a:lnTo>
                <a:cubicBezTo>
                  <a:pt x="8619529" y="2110222"/>
                  <a:pt x="8613130" y="2118755"/>
                  <a:pt x="8606730" y="2118755"/>
                </a:cubicBezTo>
                <a:lnTo>
                  <a:pt x="8568333" y="2118755"/>
                </a:lnTo>
                <a:lnTo>
                  <a:pt x="8568333" y="2163552"/>
                </a:lnTo>
                <a:cubicBezTo>
                  <a:pt x="8568333" y="2174218"/>
                  <a:pt x="8521402" y="2187017"/>
                  <a:pt x="8427541" y="2201949"/>
                </a:cubicBezTo>
                <a:lnTo>
                  <a:pt x="8421141" y="2195550"/>
                </a:lnTo>
                <a:cubicBezTo>
                  <a:pt x="8421141" y="2169951"/>
                  <a:pt x="8453139" y="2146486"/>
                  <a:pt x="8517136" y="2125154"/>
                </a:cubicBezTo>
                <a:lnTo>
                  <a:pt x="8517136" y="2118755"/>
                </a:lnTo>
                <a:lnTo>
                  <a:pt x="8497937" y="2118755"/>
                </a:lnTo>
                <a:lnTo>
                  <a:pt x="8408342" y="2157152"/>
                </a:lnTo>
                <a:cubicBezTo>
                  <a:pt x="8369945" y="2153952"/>
                  <a:pt x="8350746" y="2147553"/>
                  <a:pt x="8350746" y="2137953"/>
                </a:cubicBezTo>
                <a:cubicBezTo>
                  <a:pt x="8350746" y="2125154"/>
                  <a:pt x="8416875" y="2105955"/>
                  <a:pt x="8549134" y="2080357"/>
                </a:cubicBezTo>
                <a:lnTo>
                  <a:pt x="8568333" y="2061158"/>
                </a:lnTo>
                <a:lnTo>
                  <a:pt x="8568333" y="2041959"/>
                </a:lnTo>
                <a:lnTo>
                  <a:pt x="8446740" y="2073957"/>
                </a:lnTo>
                <a:lnTo>
                  <a:pt x="8440340" y="2067558"/>
                </a:lnTo>
                <a:lnTo>
                  <a:pt x="8440340" y="2054758"/>
                </a:lnTo>
                <a:cubicBezTo>
                  <a:pt x="8512869" y="1998229"/>
                  <a:pt x="8549134" y="1947032"/>
                  <a:pt x="8549134" y="1901168"/>
                </a:cubicBezTo>
                <a:lnTo>
                  <a:pt x="8555533" y="1894768"/>
                </a:lnTo>
                <a:lnTo>
                  <a:pt x="8568333" y="1894768"/>
                </a:lnTo>
                <a:lnTo>
                  <a:pt x="8568333" y="1913967"/>
                </a:lnTo>
                <a:lnTo>
                  <a:pt x="8561933" y="1958764"/>
                </a:lnTo>
                <a:lnTo>
                  <a:pt x="8606730" y="1958764"/>
                </a:lnTo>
                <a:lnTo>
                  <a:pt x="8625929" y="1888369"/>
                </a:lnTo>
                <a:lnTo>
                  <a:pt x="8625929" y="1875569"/>
                </a:lnTo>
                <a:lnTo>
                  <a:pt x="8581132" y="1875569"/>
                </a:lnTo>
                <a:cubicBezTo>
                  <a:pt x="8529935" y="1888369"/>
                  <a:pt x="8504337" y="1909701"/>
                  <a:pt x="8504337" y="1939566"/>
                </a:cubicBezTo>
                <a:cubicBezTo>
                  <a:pt x="8504337" y="1973697"/>
                  <a:pt x="8497937" y="1990762"/>
                  <a:pt x="8485137" y="1990762"/>
                </a:cubicBezTo>
                <a:lnTo>
                  <a:pt x="8478738" y="1984363"/>
                </a:lnTo>
                <a:lnTo>
                  <a:pt x="8485137" y="1952365"/>
                </a:lnTo>
                <a:lnTo>
                  <a:pt x="8485137" y="1913967"/>
                </a:lnTo>
                <a:cubicBezTo>
                  <a:pt x="8485137" y="1905434"/>
                  <a:pt x="8476605" y="1901168"/>
                  <a:pt x="8459539" y="1901168"/>
                </a:cubicBezTo>
                <a:lnTo>
                  <a:pt x="8453139" y="1894768"/>
                </a:lnTo>
                <a:lnTo>
                  <a:pt x="8453139" y="1881969"/>
                </a:lnTo>
                <a:lnTo>
                  <a:pt x="8491537" y="1869170"/>
                </a:lnTo>
                <a:lnTo>
                  <a:pt x="8485137" y="1849971"/>
                </a:lnTo>
                <a:lnTo>
                  <a:pt x="8453139" y="1856371"/>
                </a:lnTo>
                <a:lnTo>
                  <a:pt x="8453139" y="1849971"/>
                </a:lnTo>
                <a:cubicBezTo>
                  <a:pt x="8453139" y="1839305"/>
                  <a:pt x="8461673" y="1832905"/>
                  <a:pt x="8478738" y="1830772"/>
                </a:cubicBezTo>
                <a:cubicBezTo>
                  <a:pt x="8478738" y="1822239"/>
                  <a:pt x="8472339" y="1817973"/>
                  <a:pt x="8459539" y="1817973"/>
                </a:cubicBezTo>
                <a:lnTo>
                  <a:pt x="8453139" y="1811573"/>
                </a:lnTo>
                <a:lnTo>
                  <a:pt x="8453139" y="1798774"/>
                </a:lnTo>
                <a:close/>
                <a:moveTo>
                  <a:pt x="6574036" y="1785900"/>
                </a:moveTo>
                <a:lnTo>
                  <a:pt x="6625233" y="1843497"/>
                </a:lnTo>
                <a:cubicBezTo>
                  <a:pt x="6642298" y="1843497"/>
                  <a:pt x="6650831" y="1847763"/>
                  <a:pt x="6650831" y="1856296"/>
                </a:cubicBezTo>
                <a:lnTo>
                  <a:pt x="6650831" y="1881895"/>
                </a:lnTo>
                <a:lnTo>
                  <a:pt x="6638032" y="1901093"/>
                </a:lnTo>
                <a:lnTo>
                  <a:pt x="6606034" y="1894694"/>
                </a:lnTo>
                <a:lnTo>
                  <a:pt x="6593235" y="1894694"/>
                </a:lnTo>
                <a:lnTo>
                  <a:pt x="6580436" y="1907493"/>
                </a:lnTo>
                <a:cubicBezTo>
                  <a:pt x="6606034" y="1916026"/>
                  <a:pt x="6618833" y="1924559"/>
                  <a:pt x="6618833" y="1933091"/>
                </a:cubicBezTo>
                <a:lnTo>
                  <a:pt x="6618833" y="1945891"/>
                </a:lnTo>
                <a:lnTo>
                  <a:pt x="6612434" y="1945891"/>
                </a:lnTo>
                <a:lnTo>
                  <a:pt x="6554837" y="1926692"/>
                </a:lnTo>
                <a:cubicBezTo>
                  <a:pt x="6554837" y="1935225"/>
                  <a:pt x="6542038" y="1939491"/>
                  <a:pt x="6516439" y="1939491"/>
                </a:cubicBezTo>
                <a:lnTo>
                  <a:pt x="6516439" y="1945891"/>
                </a:lnTo>
                <a:lnTo>
                  <a:pt x="6522839" y="1965090"/>
                </a:lnTo>
                <a:lnTo>
                  <a:pt x="6484441" y="1984288"/>
                </a:lnTo>
                <a:lnTo>
                  <a:pt x="6484441" y="1997088"/>
                </a:lnTo>
                <a:lnTo>
                  <a:pt x="6529239" y="1997088"/>
                </a:lnTo>
                <a:lnTo>
                  <a:pt x="6542038" y="2009887"/>
                </a:lnTo>
                <a:lnTo>
                  <a:pt x="6542038" y="2022686"/>
                </a:lnTo>
                <a:lnTo>
                  <a:pt x="6522839" y="2048284"/>
                </a:lnTo>
                <a:lnTo>
                  <a:pt x="6522839" y="2054684"/>
                </a:lnTo>
                <a:lnTo>
                  <a:pt x="6529239" y="2054684"/>
                </a:lnTo>
                <a:lnTo>
                  <a:pt x="6554837" y="2041885"/>
                </a:lnTo>
                <a:lnTo>
                  <a:pt x="6548437" y="2035485"/>
                </a:lnTo>
                <a:lnTo>
                  <a:pt x="6548437" y="2016286"/>
                </a:lnTo>
                <a:lnTo>
                  <a:pt x="6586835" y="1971489"/>
                </a:lnTo>
                <a:cubicBezTo>
                  <a:pt x="6574036" y="1971489"/>
                  <a:pt x="6567636" y="1967223"/>
                  <a:pt x="6567636" y="1958690"/>
                </a:cubicBezTo>
                <a:lnTo>
                  <a:pt x="6567636" y="1952290"/>
                </a:lnTo>
                <a:lnTo>
                  <a:pt x="6625233" y="1952290"/>
                </a:lnTo>
                <a:lnTo>
                  <a:pt x="6644432" y="1971489"/>
                </a:lnTo>
                <a:cubicBezTo>
                  <a:pt x="6644432" y="1980022"/>
                  <a:pt x="6638032" y="1984288"/>
                  <a:pt x="6625233" y="1984288"/>
                </a:cubicBezTo>
                <a:lnTo>
                  <a:pt x="6625233" y="1990688"/>
                </a:lnTo>
                <a:lnTo>
                  <a:pt x="6631632" y="1990688"/>
                </a:lnTo>
                <a:lnTo>
                  <a:pt x="6670030" y="1984288"/>
                </a:lnTo>
                <a:lnTo>
                  <a:pt x="6695628" y="2022686"/>
                </a:lnTo>
                <a:lnTo>
                  <a:pt x="6695628" y="2029086"/>
                </a:lnTo>
                <a:cubicBezTo>
                  <a:pt x="6695628" y="2038685"/>
                  <a:pt x="6684963" y="2045085"/>
                  <a:pt x="6663630" y="2048284"/>
                </a:cubicBezTo>
                <a:lnTo>
                  <a:pt x="6663630" y="2054684"/>
                </a:lnTo>
                <a:cubicBezTo>
                  <a:pt x="6676430" y="2054684"/>
                  <a:pt x="6682829" y="2058951"/>
                  <a:pt x="6682829" y="2067483"/>
                </a:cubicBezTo>
                <a:lnTo>
                  <a:pt x="6682829" y="2073883"/>
                </a:lnTo>
                <a:cubicBezTo>
                  <a:pt x="6671097" y="2083482"/>
                  <a:pt x="6660431" y="2143212"/>
                  <a:pt x="6650831" y="2253072"/>
                </a:cubicBezTo>
                <a:lnTo>
                  <a:pt x="6644432" y="2259472"/>
                </a:lnTo>
                <a:lnTo>
                  <a:pt x="6638032" y="2259472"/>
                </a:lnTo>
                <a:cubicBezTo>
                  <a:pt x="6625233" y="2259472"/>
                  <a:pt x="6618833" y="2236006"/>
                  <a:pt x="6618833" y="2189076"/>
                </a:cubicBezTo>
                <a:lnTo>
                  <a:pt x="6625233" y="2112280"/>
                </a:lnTo>
                <a:lnTo>
                  <a:pt x="6618833" y="2112280"/>
                </a:lnTo>
                <a:lnTo>
                  <a:pt x="6574036" y="2131479"/>
                </a:lnTo>
                <a:lnTo>
                  <a:pt x="6561237" y="2131479"/>
                </a:lnTo>
                <a:lnTo>
                  <a:pt x="6548437" y="2118680"/>
                </a:lnTo>
                <a:lnTo>
                  <a:pt x="6548437" y="2112280"/>
                </a:lnTo>
                <a:lnTo>
                  <a:pt x="6586835" y="2067483"/>
                </a:lnTo>
                <a:lnTo>
                  <a:pt x="6580436" y="2067483"/>
                </a:lnTo>
                <a:cubicBezTo>
                  <a:pt x="6566570" y="2067483"/>
                  <a:pt x="6551637" y="2073883"/>
                  <a:pt x="6535638" y="2086682"/>
                </a:cubicBezTo>
                <a:lnTo>
                  <a:pt x="6516439" y="2080283"/>
                </a:lnTo>
                <a:lnTo>
                  <a:pt x="6522839" y="2086682"/>
                </a:lnTo>
                <a:lnTo>
                  <a:pt x="6522839" y="2118680"/>
                </a:lnTo>
                <a:cubicBezTo>
                  <a:pt x="6473775" y="2161344"/>
                  <a:pt x="6439644" y="2182676"/>
                  <a:pt x="6420445" y="2182676"/>
                </a:cubicBezTo>
                <a:lnTo>
                  <a:pt x="6407646" y="2163477"/>
                </a:lnTo>
                <a:lnTo>
                  <a:pt x="6407646" y="2131479"/>
                </a:lnTo>
                <a:lnTo>
                  <a:pt x="6433244" y="2029086"/>
                </a:lnTo>
                <a:lnTo>
                  <a:pt x="6426845" y="2022686"/>
                </a:lnTo>
                <a:lnTo>
                  <a:pt x="6426845" y="1990688"/>
                </a:lnTo>
                <a:cubicBezTo>
                  <a:pt x="6426845" y="1952290"/>
                  <a:pt x="6441777" y="1933091"/>
                  <a:pt x="6471642" y="1933091"/>
                </a:cubicBezTo>
                <a:lnTo>
                  <a:pt x="6471642" y="1926692"/>
                </a:lnTo>
                <a:cubicBezTo>
                  <a:pt x="6433244" y="1903227"/>
                  <a:pt x="6414046" y="1888294"/>
                  <a:pt x="6414046" y="1881895"/>
                </a:cubicBezTo>
                <a:lnTo>
                  <a:pt x="6426845" y="1869095"/>
                </a:lnTo>
                <a:lnTo>
                  <a:pt x="6458843" y="1869095"/>
                </a:lnTo>
                <a:lnTo>
                  <a:pt x="6458843" y="1830698"/>
                </a:lnTo>
                <a:lnTo>
                  <a:pt x="6471642" y="1817899"/>
                </a:lnTo>
                <a:cubicBezTo>
                  <a:pt x="6478042" y="1847763"/>
                  <a:pt x="6488708" y="1862696"/>
                  <a:pt x="6503640" y="1862696"/>
                </a:cubicBezTo>
                <a:cubicBezTo>
                  <a:pt x="6542038" y="1852030"/>
                  <a:pt x="6561237" y="1830698"/>
                  <a:pt x="6561237" y="1798700"/>
                </a:cubicBezTo>
                <a:close/>
                <a:moveTo>
                  <a:pt x="682564" y="1784301"/>
                </a:moveTo>
                <a:lnTo>
                  <a:pt x="688963" y="1784301"/>
                </a:lnTo>
                <a:lnTo>
                  <a:pt x="701762" y="1797100"/>
                </a:lnTo>
                <a:lnTo>
                  <a:pt x="682564" y="1841897"/>
                </a:lnTo>
                <a:lnTo>
                  <a:pt x="682564" y="1854696"/>
                </a:lnTo>
                <a:cubicBezTo>
                  <a:pt x="760424" y="1904827"/>
                  <a:pt x="818022" y="1934691"/>
                  <a:pt x="855352" y="1944291"/>
                </a:cubicBezTo>
                <a:lnTo>
                  <a:pt x="900150" y="1944291"/>
                </a:lnTo>
                <a:lnTo>
                  <a:pt x="925749" y="1969889"/>
                </a:lnTo>
                <a:cubicBezTo>
                  <a:pt x="917216" y="1989088"/>
                  <a:pt x="908684" y="1999754"/>
                  <a:pt x="900150" y="2001887"/>
                </a:cubicBezTo>
                <a:lnTo>
                  <a:pt x="868151" y="2001887"/>
                </a:lnTo>
                <a:cubicBezTo>
                  <a:pt x="842554" y="2001887"/>
                  <a:pt x="776424" y="1957090"/>
                  <a:pt x="669764" y="1867495"/>
                </a:cubicBezTo>
                <a:lnTo>
                  <a:pt x="656964" y="1867495"/>
                </a:lnTo>
                <a:cubicBezTo>
                  <a:pt x="567371" y="2001887"/>
                  <a:pt x="514040" y="2074416"/>
                  <a:pt x="496975" y="2085082"/>
                </a:cubicBezTo>
                <a:lnTo>
                  <a:pt x="471377" y="2091482"/>
                </a:lnTo>
                <a:lnTo>
                  <a:pt x="464977" y="2085082"/>
                </a:lnTo>
                <a:lnTo>
                  <a:pt x="464977" y="2053084"/>
                </a:lnTo>
                <a:cubicBezTo>
                  <a:pt x="560971" y="1961356"/>
                  <a:pt x="629233" y="1880295"/>
                  <a:pt x="669764" y="1809899"/>
                </a:cubicBezTo>
                <a:cubicBezTo>
                  <a:pt x="678297" y="1809899"/>
                  <a:pt x="682564" y="1801366"/>
                  <a:pt x="682564" y="1784301"/>
                </a:cubicBezTo>
                <a:close/>
                <a:moveTo>
                  <a:pt x="10444162" y="1781101"/>
                </a:moveTo>
                <a:lnTo>
                  <a:pt x="10450562" y="1781101"/>
                </a:lnTo>
                <a:lnTo>
                  <a:pt x="10482560" y="1813099"/>
                </a:lnTo>
                <a:lnTo>
                  <a:pt x="10463361" y="1896294"/>
                </a:lnTo>
                <a:lnTo>
                  <a:pt x="10463361" y="1902693"/>
                </a:lnTo>
                <a:cubicBezTo>
                  <a:pt x="10480427" y="1894161"/>
                  <a:pt x="10514558" y="1887761"/>
                  <a:pt x="10565755" y="1883495"/>
                </a:cubicBezTo>
                <a:cubicBezTo>
                  <a:pt x="10584954" y="1892027"/>
                  <a:pt x="10595620" y="1900560"/>
                  <a:pt x="10597753" y="1909093"/>
                </a:cubicBezTo>
                <a:lnTo>
                  <a:pt x="10597753" y="1915493"/>
                </a:lnTo>
                <a:lnTo>
                  <a:pt x="10533757" y="1985888"/>
                </a:lnTo>
                <a:cubicBezTo>
                  <a:pt x="10533757" y="2024286"/>
                  <a:pt x="10516691" y="2043485"/>
                  <a:pt x="10482560" y="2043485"/>
                </a:cubicBezTo>
                <a:cubicBezTo>
                  <a:pt x="10465494" y="2043485"/>
                  <a:pt x="10456961" y="2047751"/>
                  <a:pt x="10456961" y="2056284"/>
                </a:cubicBezTo>
                <a:lnTo>
                  <a:pt x="10456961" y="2101081"/>
                </a:lnTo>
                <a:lnTo>
                  <a:pt x="10463361" y="2203475"/>
                </a:lnTo>
                <a:cubicBezTo>
                  <a:pt x="10454828" y="2222674"/>
                  <a:pt x="10446295" y="2233340"/>
                  <a:pt x="10437763" y="2235473"/>
                </a:cubicBezTo>
                <a:cubicBezTo>
                  <a:pt x="10424963" y="2231207"/>
                  <a:pt x="10418564" y="2218407"/>
                  <a:pt x="10418564" y="2197075"/>
                </a:cubicBezTo>
                <a:lnTo>
                  <a:pt x="10418564" y="2190676"/>
                </a:lnTo>
                <a:lnTo>
                  <a:pt x="10424963" y="2049884"/>
                </a:lnTo>
                <a:cubicBezTo>
                  <a:pt x="10395099" y="2049884"/>
                  <a:pt x="10380166" y="2041352"/>
                  <a:pt x="10380166" y="2024286"/>
                </a:cubicBezTo>
                <a:cubicBezTo>
                  <a:pt x="10380166" y="2009354"/>
                  <a:pt x="10397232" y="1996554"/>
                  <a:pt x="10431363" y="1985888"/>
                </a:cubicBezTo>
                <a:lnTo>
                  <a:pt x="10431363" y="1947491"/>
                </a:lnTo>
                <a:cubicBezTo>
                  <a:pt x="10406831" y="1947491"/>
                  <a:pt x="10389765" y="1938958"/>
                  <a:pt x="10380166" y="1921892"/>
                </a:cubicBezTo>
                <a:lnTo>
                  <a:pt x="10380166" y="1915493"/>
                </a:lnTo>
                <a:lnTo>
                  <a:pt x="10405765" y="1915493"/>
                </a:lnTo>
                <a:cubicBezTo>
                  <a:pt x="10427097" y="1915493"/>
                  <a:pt x="10437763" y="1911226"/>
                  <a:pt x="10437763" y="1902693"/>
                </a:cubicBezTo>
                <a:lnTo>
                  <a:pt x="10444162" y="1813099"/>
                </a:lnTo>
                <a:lnTo>
                  <a:pt x="10437763" y="1787500"/>
                </a:lnTo>
                <a:close/>
                <a:moveTo>
                  <a:pt x="8512336" y="1693404"/>
                </a:moveTo>
                <a:lnTo>
                  <a:pt x="8525135" y="1693404"/>
                </a:lnTo>
                <a:lnTo>
                  <a:pt x="8525135" y="1699804"/>
                </a:lnTo>
                <a:lnTo>
                  <a:pt x="8512336" y="1712603"/>
                </a:lnTo>
                <a:close/>
                <a:moveTo>
                  <a:pt x="4151635" y="1693404"/>
                </a:moveTo>
                <a:lnTo>
                  <a:pt x="4158035" y="1712603"/>
                </a:lnTo>
                <a:lnTo>
                  <a:pt x="4164434" y="1712603"/>
                </a:lnTo>
                <a:lnTo>
                  <a:pt x="4164434" y="1693404"/>
                </a:lnTo>
                <a:close/>
                <a:moveTo>
                  <a:pt x="6000341" y="1671005"/>
                </a:moveTo>
                <a:lnTo>
                  <a:pt x="6000341" y="1717402"/>
                </a:lnTo>
                <a:lnTo>
                  <a:pt x="6051538" y="1717402"/>
                </a:lnTo>
                <a:cubicBezTo>
                  <a:pt x="6075003" y="1717402"/>
                  <a:pt x="6089935" y="1709403"/>
                  <a:pt x="6096335" y="1693404"/>
                </a:cubicBezTo>
                <a:lnTo>
                  <a:pt x="6096335" y="1688604"/>
                </a:lnTo>
                <a:lnTo>
                  <a:pt x="6013140" y="1671005"/>
                </a:lnTo>
                <a:close/>
                <a:moveTo>
                  <a:pt x="3635536" y="1661406"/>
                </a:moveTo>
                <a:lnTo>
                  <a:pt x="3635536" y="1667805"/>
                </a:lnTo>
                <a:lnTo>
                  <a:pt x="3641936" y="1687004"/>
                </a:lnTo>
                <a:lnTo>
                  <a:pt x="3654735" y="1687004"/>
                </a:lnTo>
                <a:lnTo>
                  <a:pt x="3673934" y="1667805"/>
                </a:lnTo>
                <a:close/>
                <a:moveTo>
                  <a:pt x="9531809" y="1650206"/>
                </a:moveTo>
                <a:lnTo>
                  <a:pt x="9538208" y="1650206"/>
                </a:lnTo>
                <a:cubicBezTo>
                  <a:pt x="9556340" y="1656606"/>
                  <a:pt x="9573406" y="1675805"/>
                  <a:pt x="9589405" y="1707803"/>
                </a:cubicBezTo>
                <a:lnTo>
                  <a:pt x="9589405" y="1714203"/>
                </a:lnTo>
                <a:cubicBezTo>
                  <a:pt x="9583005" y="1731268"/>
                  <a:pt x="9568073" y="1739801"/>
                  <a:pt x="9544608" y="1739801"/>
                </a:cubicBezTo>
                <a:lnTo>
                  <a:pt x="9519009" y="1739801"/>
                </a:lnTo>
                <a:cubicBezTo>
                  <a:pt x="9496611" y="1739801"/>
                  <a:pt x="9483811" y="1733401"/>
                  <a:pt x="9480612" y="1720602"/>
                </a:cubicBezTo>
                <a:cubicBezTo>
                  <a:pt x="9514743" y="1706736"/>
                  <a:pt x="9531809" y="1691804"/>
                  <a:pt x="9531809" y="1675805"/>
                </a:cubicBezTo>
                <a:lnTo>
                  <a:pt x="9525409" y="1656606"/>
                </a:lnTo>
                <a:close/>
                <a:moveTo>
                  <a:pt x="6070736" y="1640607"/>
                </a:moveTo>
                <a:cubicBezTo>
                  <a:pt x="6070736" y="1649140"/>
                  <a:pt x="6089935" y="1657139"/>
                  <a:pt x="6128333" y="1664606"/>
                </a:cubicBezTo>
                <a:lnTo>
                  <a:pt x="6141132" y="1640607"/>
                </a:lnTo>
                <a:close/>
                <a:moveTo>
                  <a:pt x="7575984" y="1635807"/>
                </a:moveTo>
                <a:lnTo>
                  <a:pt x="7582384" y="1642207"/>
                </a:lnTo>
                <a:lnTo>
                  <a:pt x="7582384" y="1661406"/>
                </a:lnTo>
                <a:cubicBezTo>
                  <a:pt x="7568518" y="1699803"/>
                  <a:pt x="7538653" y="1719002"/>
                  <a:pt x="7492789" y="1719002"/>
                </a:cubicBezTo>
                <a:lnTo>
                  <a:pt x="7473590" y="1719002"/>
                </a:lnTo>
                <a:lnTo>
                  <a:pt x="7447992" y="1687004"/>
                </a:lnTo>
                <a:lnTo>
                  <a:pt x="7447992" y="1667805"/>
                </a:lnTo>
                <a:cubicBezTo>
                  <a:pt x="7447992" y="1648607"/>
                  <a:pt x="7490656" y="1637940"/>
                  <a:pt x="7575984" y="1635807"/>
                </a:cubicBezTo>
                <a:close/>
                <a:moveTo>
                  <a:pt x="10017584" y="1629408"/>
                </a:moveTo>
                <a:cubicBezTo>
                  <a:pt x="9957854" y="1634741"/>
                  <a:pt x="9927989" y="1649673"/>
                  <a:pt x="9927989" y="1674205"/>
                </a:cubicBezTo>
                <a:lnTo>
                  <a:pt x="9985585" y="1674205"/>
                </a:lnTo>
                <a:lnTo>
                  <a:pt x="9985585" y="1687004"/>
                </a:lnTo>
                <a:cubicBezTo>
                  <a:pt x="9985585" y="1699804"/>
                  <a:pt x="9968520" y="1706203"/>
                  <a:pt x="9934389" y="1706203"/>
                </a:cubicBezTo>
                <a:cubicBezTo>
                  <a:pt x="9937589" y="1719002"/>
                  <a:pt x="9954654" y="1725402"/>
                  <a:pt x="9985585" y="1725402"/>
                </a:cubicBezTo>
                <a:lnTo>
                  <a:pt x="9998385" y="1725402"/>
                </a:lnTo>
                <a:cubicBezTo>
                  <a:pt x="10012251" y="1725402"/>
                  <a:pt x="10020783" y="1693404"/>
                  <a:pt x="10023983" y="1629408"/>
                </a:cubicBezTo>
                <a:close/>
                <a:moveTo>
                  <a:pt x="4183633" y="1629408"/>
                </a:moveTo>
                <a:cubicBezTo>
                  <a:pt x="4174034" y="1629408"/>
                  <a:pt x="4167634" y="1640074"/>
                  <a:pt x="4164434" y="1661406"/>
                </a:cubicBezTo>
                <a:lnTo>
                  <a:pt x="4170834" y="1661406"/>
                </a:lnTo>
                <a:cubicBezTo>
                  <a:pt x="4187900" y="1667805"/>
                  <a:pt x="4196432" y="1674205"/>
                  <a:pt x="4196432" y="1680605"/>
                </a:cubicBezTo>
                <a:lnTo>
                  <a:pt x="4170834" y="1719002"/>
                </a:lnTo>
                <a:lnTo>
                  <a:pt x="4190033" y="1738201"/>
                </a:lnTo>
                <a:cubicBezTo>
                  <a:pt x="4211364" y="1730735"/>
                  <a:pt x="4222031" y="1711536"/>
                  <a:pt x="4222031" y="1680605"/>
                </a:cubicBezTo>
                <a:cubicBezTo>
                  <a:pt x="4210299" y="1646473"/>
                  <a:pt x="4199632" y="1629408"/>
                  <a:pt x="4190033" y="1629408"/>
                </a:cubicBezTo>
                <a:close/>
                <a:moveTo>
                  <a:pt x="263984" y="1629408"/>
                </a:moveTo>
                <a:cubicBezTo>
                  <a:pt x="204254" y="1634741"/>
                  <a:pt x="174389" y="1649673"/>
                  <a:pt x="174389" y="1674205"/>
                </a:cubicBezTo>
                <a:lnTo>
                  <a:pt x="231986" y="1674205"/>
                </a:lnTo>
                <a:lnTo>
                  <a:pt x="231986" y="1687004"/>
                </a:lnTo>
                <a:cubicBezTo>
                  <a:pt x="231986" y="1699803"/>
                  <a:pt x="214920" y="1706203"/>
                  <a:pt x="180789" y="1706203"/>
                </a:cubicBezTo>
                <a:cubicBezTo>
                  <a:pt x="183988" y="1719002"/>
                  <a:pt x="201054" y="1725402"/>
                  <a:pt x="231986" y="1725402"/>
                </a:cubicBezTo>
                <a:lnTo>
                  <a:pt x="244785" y="1725402"/>
                </a:lnTo>
                <a:cubicBezTo>
                  <a:pt x="258650" y="1725402"/>
                  <a:pt x="267183" y="1693404"/>
                  <a:pt x="270384" y="1629408"/>
                </a:cubicBezTo>
                <a:close/>
                <a:moveTo>
                  <a:pt x="9352619" y="1624608"/>
                </a:moveTo>
                <a:lnTo>
                  <a:pt x="9359019" y="1624608"/>
                </a:lnTo>
                <a:cubicBezTo>
                  <a:pt x="9337687" y="1647007"/>
                  <a:pt x="9327021" y="1666205"/>
                  <a:pt x="9327021" y="1682204"/>
                </a:cubicBezTo>
                <a:lnTo>
                  <a:pt x="9327021" y="1701403"/>
                </a:lnTo>
                <a:lnTo>
                  <a:pt x="9359019" y="1695004"/>
                </a:lnTo>
                <a:lnTo>
                  <a:pt x="9365419" y="1695004"/>
                </a:lnTo>
                <a:cubicBezTo>
                  <a:pt x="9345153" y="1720602"/>
                  <a:pt x="9323821" y="1733401"/>
                  <a:pt x="9301423" y="1733401"/>
                </a:cubicBezTo>
                <a:lnTo>
                  <a:pt x="9288623" y="1720602"/>
                </a:lnTo>
                <a:lnTo>
                  <a:pt x="9288623" y="1701403"/>
                </a:lnTo>
                <a:cubicBezTo>
                  <a:pt x="9302489" y="1671538"/>
                  <a:pt x="9323821" y="1645940"/>
                  <a:pt x="9352619" y="1624608"/>
                </a:cubicBezTo>
                <a:close/>
                <a:moveTo>
                  <a:pt x="2502397" y="1623008"/>
                </a:moveTo>
                <a:lnTo>
                  <a:pt x="2483198" y="1642207"/>
                </a:lnTo>
                <a:lnTo>
                  <a:pt x="2483198" y="1661406"/>
                </a:lnTo>
                <a:lnTo>
                  <a:pt x="2495997" y="1674205"/>
                </a:lnTo>
                <a:lnTo>
                  <a:pt x="2508796" y="1623008"/>
                </a:lnTo>
                <a:close/>
                <a:moveTo>
                  <a:pt x="9378218" y="1605409"/>
                </a:moveTo>
                <a:lnTo>
                  <a:pt x="9391017" y="1605409"/>
                </a:lnTo>
                <a:lnTo>
                  <a:pt x="9378218" y="1618208"/>
                </a:lnTo>
                <a:lnTo>
                  <a:pt x="9365419" y="1618208"/>
                </a:lnTo>
                <a:close/>
                <a:moveTo>
                  <a:pt x="7371196" y="1591010"/>
                </a:moveTo>
                <a:cubicBezTo>
                  <a:pt x="7382929" y="1633674"/>
                  <a:pt x="7395728" y="1661406"/>
                  <a:pt x="7409594" y="1674205"/>
                </a:cubicBezTo>
                <a:lnTo>
                  <a:pt x="7409594" y="1693404"/>
                </a:lnTo>
                <a:lnTo>
                  <a:pt x="7396795" y="1706203"/>
                </a:lnTo>
                <a:lnTo>
                  <a:pt x="7383996" y="1706203"/>
                </a:lnTo>
                <a:cubicBezTo>
                  <a:pt x="7373330" y="1706203"/>
                  <a:pt x="7364797" y="1689137"/>
                  <a:pt x="7358397" y="1655006"/>
                </a:cubicBezTo>
                <a:lnTo>
                  <a:pt x="7358397" y="1603809"/>
                </a:lnTo>
                <a:close/>
                <a:moveTo>
                  <a:pt x="3667534" y="1591010"/>
                </a:moveTo>
                <a:lnTo>
                  <a:pt x="3622737" y="1610209"/>
                </a:lnTo>
                <a:lnTo>
                  <a:pt x="3629137" y="1642207"/>
                </a:lnTo>
                <a:lnTo>
                  <a:pt x="3641936" y="1642207"/>
                </a:lnTo>
                <a:cubicBezTo>
                  <a:pt x="3655802" y="1629408"/>
                  <a:pt x="3668601" y="1623008"/>
                  <a:pt x="3680333" y="1623008"/>
                </a:cubicBezTo>
                <a:lnTo>
                  <a:pt x="3680333" y="1591010"/>
                </a:lnTo>
                <a:close/>
                <a:moveTo>
                  <a:pt x="4682207" y="1584610"/>
                </a:moveTo>
                <a:lnTo>
                  <a:pt x="4695006" y="1584610"/>
                </a:lnTo>
                <a:cubicBezTo>
                  <a:pt x="4716338" y="1597410"/>
                  <a:pt x="4727004" y="1612342"/>
                  <a:pt x="4727004" y="1629408"/>
                </a:cubicBezTo>
                <a:lnTo>
                  <a:pt x="4707806" y="1642207"/>
                </a:lnTo>
                <a:lnTo>
                  <a:pt x="4701406" y="1642207"/>
                </a:lnTo>
                <a:lnTo>
                  <a:pt x="4682207" y="1623008"/>
                </a:lnTo>
                <a:lnTo>
                  <a:pt x="4688607" y="1616608"/>
                </a:lnTo>
                <a:lnTo>
                  <a:pt x="4688607" y="1610209"/>
                </a:lnTo>
                <a:close/>
                <a:moveTo>
                  <a:pt x="3725131" y="1571811"/>
                </a:moveTo>
                <a:lnTo>
                  <a:pt x="3699532" y="1584610"/>
                </a:lnTo>
                <a:cubicBezTo>
                  <a:pt x="3699532" y="1592077"/>
                  <a:pt x="3712332" y="1602743"/>
                  <a:pt x="3737930" y="1616608"/>
                </a:cubicBezTo>
                <a:lnTo>
                  <a:pt x="3737930" y="1623008"/>
                </a:lnTo>
                <a:cubicBezTo>
                  <a:pt x="3737930" y="1640074"/>
                  <a:pt x="3727264" y="1648607"/>
                  <a:pt x="3705932" y="1648607"/>
                </a:cubicBezTo>
                <a:lnTo>
                  <a:pt x="3699532" y="1680605"/>
                </a:lnTo>
                <a:cubicBezTo>
                  <a:pt x="3699532" y="1706203"/>
                  <a:pt x="3714465" y="1719002"/>
                  <a:pt x="3744330" y="1719002"/>
                </a:cubicBezTo>
                <a:cubicBezTo>
                  <a:pt x="3774195" y="1708336"/>
                  <a:pt x="3789127" y="1676338"/>
                  <a:pt x="3789127" y="1623008"/>
                </a:cubicBezTo>
                <a:cubicBezTo>
                  <a:pt x="3789127" y="1601676"/>
                  <a:pt x="3767795" y="1584610"/>
                  <a:pt x="3725131" y="1571811"/>
                </a:cubicBezTo>
                <a:close/>
                <a:moveTo>
                  <a:pt x="7595183" y="1565412"/>
                </a:moveTo>
                <a:cubicBezTo>
                  <a:pt x="7609048" y="1565412"/>
                  <a:pt x="7636780" y="1578211"/>
                  <a:pt x="7678378" y="1603809"/>
                </a:cubicBezTo>
                <a:cubicBezTo>
                  <a:pt x="7678378" y="1620875"/>
                  <a:pt x="7663445" y="1659273"/>
                  <a:pt x="7633580" y="1719002"/>
                </a:cubicBezTo>
                <a:lnTo>
                  <a:pt x="7575984" y="1763800"/>
                </a:lnTo>
                <a:lnTo>
                  <a:pt x="7499189" y="1763800"/>
                </a:lnTo>
                <a:lnTo>
                  <a:pt x="7486389" y="1751000"/>
                </a:lnTo>
                <a:lnTo>
                  <a:pt x="7499189" y="1738201"/>
                </a:lnTo>
                <a:lnTo>
                  <a:pt x="7543986" y="1738201"/>
                </a:lnTo>
                <a:cubicBezTo>
                  <a:pt x="7593049" y="1738201"/>
                  <a:pt x="7625047" y="1697670"/>
                  <a:pt x="7639980" y="1616608"/>
                </a:cubicBezTo>
                <a:lnTo>
                  <a:pt x="7633580" y="1616608"/>
                </a:lnTo>
                <a:lnTo>
                  <a:pt x="7595183" y="1610209"/>
                </a:lnTo>
                <a:lnTo>
                  <a:pt x="7518387" y="1623008"/>
                </a:lnTo>
                <a:lnTo>
                  <a:pt x="7505588" y="1623008"/>
                </a:lnTo>
                <a:lnTo>
                  <a:pt x="7409594" y="1616608"/>
                </a:lnTo>
                <a:lnTo>
                  <a:pt x="7409594" y="1603809"/>
                </a:lnTo>
                <a:close/>
                <a:moveTo>
                  <a:pt x="3972446" y="1552612"/>
                </a:moveTo>
                <a:lnTo>
                  <a:pt x="3959647" y="1635807"/>
                </a:lnTo>
                <a:lnTo>
                  <a:pt x="3966046" y="1667805"/>
                </a:lnTo>
                <a:lnTo>
                  <a:pt x="3978845" y="1667805"/>
                </a:lnTo>
                <a:lnTo>
                  <a:pt x="3978845" y="1655006"/>
                </a:lnTo>
                <a:lnTo>
                  <a:pt x="3985245" y="1655006"/>
                </a:lnTo>
                <a:lnTo>
                  <a:pt x="3978845" y="1552612"/>
                </a:lnTo>
                <a:close/>
                <a:moveTo>
                  <a:pt x="2307804" y="1531814"/>
                </a:moveTo>
                <a:lnTo>
                  <a:pt x="2346202" y="1531814"/>
                </a:lnTo>
                <a:cubicBezTo>
                  <a:pt x="2359001" y="1531814"/>
                  <a:pt x="2365401" y="1540346"/>
                  <a:pt x="2365401" y="1557412"/>
                </a:cubicBezTo>
                <a:lnTo>
                  <a:pt x="2320603" y="1634207"/>
                </a:lnTo>
                <a:lnTo>
                  <a:pt x="2333403" y="1647007"/>
                </a:lnTo>
                <a:lnTo>
                  <a:pt x="2333403" y="1653406"/>
                </a:lnTo>
                <a:cubicBezTo>
                  <a:pt x="2328070" y="1670472"/>
                  <a:pt x="2308871" y="1679005"/>
                  <a:pt x="2275806" y="1679005"/>
                </a:cubicBezTo>
                <a:lnTo>
                  <a:pt x="2250208" y="1679005"/>
                </a:lnTo>
                <a:cubicBezTo>
                  <a:pt x="2237408" y="1674738"/>
                  <a:pt x="2231010" y="1661939"/>
                  <a:pt x="2231010" y="1640607"/>
                </a:cubicBezTo>
                <a:cubicBezTo>
                  <a:pt x="2265140" y="1624608"/>
                  <a:pt x="2282206" y="1603276"/>
                  <a:pt x="2282206" y="1576611"/>
                </a:cubicBezTo>
                <a:lnTo>
                  <a:pt x="2275806" y="1576611"/>
                </a:lnTo>
                <a:lnTo>
                  <a:pt x="2199011" y="1595810"/>
                </a:lnTo>
                <a:lnTo>
                  <a:pt x="2199011" y="1608609"/>
                </a:lnTo>
                <a:cubicBezTo>
                  <a:pt x="2211810" y="1625675"/>
                  <a:pt x="2218211" y="1655539"/>
                  <a:pt x="2218211" y="1698204"/>
                </a:cubicBezTo>
                <a:lnTo>
                  <a:pt x="2179812" y="1711003"/>
                </a:lnTo>
                <a:cubicBezTo>
                  <a:pt x="2167013" y="1698204"/>
                  <a:pt x="2160613" y="1651273"/>
                  <a:pt x="2160613" y="1570211"/>
                </a:cubicBezTo>
                <a:lnTo>
                  <a:pt x="2167013" y="1563812"/>
                </a:lnTo>
                <a:lnTo>
                  <a:pt x="2173413" y="1563812"/>
                </a:lnTo>
                <a:cubicBezTo>
                  <a:pt x="2186211" y="1563812"/>
                  <a:pt x="2192611" y="1572344"/>
                  <a:pt x="2192611" y="1589410"/>
                </a:cubicBezTo>
                <a:cubicBezTo>
                  <a:pt x="2222476" y="1559545"/>
                  <a:pt x="2256607" y="1544613"/>
                  <a:pt x="2295005" y="1544613"/>
                </a:cubicBezTo>
                <a:close/>
                <a:moveTo>
                  <a:pt x="8109756" y="1518642"/>
                </a:moveTo>
                <a:lnTo>
                  <a:pt x="8122555" y="1537841"/>
                </a:lnTo>
                <a:lnTo>
                  <a:pt x="8103356" y="1627436"/>
                </a:lnTo>
                <a:lnTo>
                  <a:pt x="8128955" y="1665833"/>
                </a:lnTo>
                <a:lnTo>
                  <a:pt x="8128955" y="1672233"/>
                </a:lnTo>
                <a:cubicBezTo>
                  <a:pt x="8128955" y="1685032"/>
                  <a:pt x="8120422" y="1691432"/>
                  <a:pt x="8103356" y="1691432"/>
                </a:cubicBezTo>
                <a:lnTo>
                  <a:pt x="8077758" y="1678633"/>
                </a:lnTo>
                <a:lnTo>
                  <a:pt x="8064959" y="1691432"/>
                </a:lnTo>
                <a:lnTo>
                  <a:pt x="8058559" y="1691432"/>
                </a:lnTo>
                <a:lnTo>
                  <a:pt x="8058559" y="1685032"/>
                </a:lnTo>
                <a:cubicBezTo>
                  <a:pt x="8070292" y="1677566"/>
                  <a:pt x="8080957" y="1634902"/>
                  <a:pt x="8090557" y="1557040"/>
                </a:cubicBezTo>
                <a:cubicBezTo>
                  <a:pt x="8090557" y="1548507"/>
                  <a:pt x="8084157" y="1544241"/>
                  <a:pt x="8071358" y="1544241"/>
                </a:cubicBezTo>
                <a:lnTo>
                  <a:pt x="8071358" y="1537841"/>
                </a:lnTo>
                <a:cubicBezTo>
                  <a:pt x="8071358" y="1529308"/>
                  <a:pt x="8084157" y="1522909"/>
                  <a:pt x="8109756" y="1518642"/>
                </a:cubicBezTo>
                <a:close/>
                <a:moveTo>
                  <a:pt x="9034834" y="1515815"/>
                </a:moveTo>
                <a:lnTo>
                  <a:pt x="9054033" y="1535013"/>
                </a:lnTo>
                <a:lnTo>
                  <a:pt x="9054033" y="1567012"/>
                </a:lnTo>
                <a:lnTo>
                  <a:pt x="9034834" y="1586210"/>
                </a:lnTo>
                <a:lnTo>
                  <a:pt x="9028435" y="1586210"/>
                </a:lnTo>
                <a:lnTo>
                  <a:pt x="9022035" y="1579811"/>
                </a:lnTo>
                <a:lnTo>
                  <a:pt x="9015635" y="1579811"/>
                </a:lnTo>
                <a:cubicBezTo>
                  <a:pt x="9018835" y="1537147"/>
                  <a:pt x="9025235" y="1515815"/>
                  <a:pt x="9034834" y="1515815"/>
                </a:cubicBezTo>
                <a:close/>
                <a:moveTo>
                  <a:pt x="9985585" y="1507815"/>
                </a:moveTo>
                <a:lnTo>
                  <a:pt x="9959987" y="1527014"/>
                </a:lnTo>
                <a:lnTo>
                  <a:pt x="9959987" y="1539813"/>
                </a:lnTo>
                <a:cubicBezTo>
                  <a:pt x="9968520" y="1537680"/>
                  <a:pt x="9977053" y="1527014"/>
                  <a:pt x="9985585" y="1507815"/>
                </a:cubicBezTo>
                <a:close/>
                <a:moveTo>
                  <a:pt x="3673934" y="1507815"/>
                </a:moveTo>
                <a:lnTo>
                  <a:pt x="3661135" y="1520614"/>
                </a:lnTo>
                <a:lnTo>
                  <a:pt x="3661135" y="1533414"/>
                </a:lnTo>
                <a:lnTo>
                  <a:pt x="3680333" y="1514215"/>
                </a:lnTo>
                <a:lnTo>
                  <a:pt x="3680333" y="1507815"/>
                </a:lnTo>
                <a:close/>
                <a:moveTo>
                  <a:pt x="231986" y="1507815"/>
                </a:moveTo>
                <a:lnTo>
                  <a:pt x="206387" y="1527014"/>
                </a:lnTo>
                <a:lnTo>
                  <a:pt x="206387" y="1539813"/>
                </a:lnTo>
                <a:cubicBezTo>
                  <a:pt x="214920" y="1537680"/>
                  <a:pt x="223452" y="1527014"/>
                  <a:pt x="231986" y="1507815"/>
                </a:cubicBezTo>
                <a:close/>
                <a:moveTo>
                  <a:pt x="9448614" y="1503015"/>
                </a:moveTo>
                <a:cubicBezTo>
                  <a:pt x="9431548" y="1509415"/>
                  <a:pt x="9423015" y="1515815"/>
                  <a:pt x="9423015" y="1522214"/>
                </a:cubicBezTo>
                <a:lnTo>
                  <a:pt x="9423015" y="1535013"/>
                </a:lnTo>
                <a:lnTo>
                  <a:pt x="9429415" y="1535013"/>
                </a:lnTo>
                <a:cubicBezTo>
                  <a:pt x="9439014" y="1535013"/>
                  <a:pt x="9445414" y="1524347"/>
                  <a:pt x="9448614" y="1503015"/>
                </a:cubicBezTo>
                <a:close/>
                <a:moveTo>
                  <a:pt x="4030042" y="1501416"/>
                </a:moveTo>
                <a:lnTo>
                  <a:pt x="4030042" y="1539813"/>
                </a:lnTo>
                <a:lnTo>
                  <a:pt x="4036442" y="1539813"/>
                </a:lnTo>
                <a:lnTo>
                  <a:pt x="4042842" y="1501416"/>
                </a:lnTo>
                <a:close/>
                <a:moveTo>
                  <a:pt x="6096335" y="1491816"/>
                </a:moveTo>
                <a:lnTo>
                  <a:pt x="6032339" y="1504615"/>
                </a:lnTo>
                <a:lnTo>
                  <a:pt x="6032339" y="1511015"/>
                </a:lnTo>
                <a:lnTo>
                  <a:pt x="6064337" y="1511015"/>
                </a:lnTo>
                <a:lnTo>
                  <a:pt x="6096335" y="1504615"/>
                </a:lnTo>
                <a:close/>
                <a:moveTo>
                  <a:pt x="8461139" y="1488616"/>
                </a:moveTo>
                <a:cubicBezTo>
                  <a:pt x="8439807" y="1493949"/>
                  <a:pt x="8429141" y="1500349"/>
                  <a:pt x="8429141" y="1507815"/>
                </a:cubicBezTo>
                <a:lnTo>
                  <a:pt x="8429141" y="1514215"/>
                </a:lnTo>
                <a:lnTo>
                  <a:pt x="8448340" y="1514215"/>
                </a:lnTo>
                <a:cubicBezTo>
                  <a:pt x="8454739" y="1514215"/>
                  <a:pt x="8461139" y="1505682"/>
                  <a:pt x="8467539" y="1488616"/>
                </a:cubicBezTo>
                <a:close/>
                <a:moveTo>
                  <a:pt x="4170834" y="1482217"/>
                </a:moveTo>
                <a:lnTo>
                  <a:pt x="4164434" y="1507815"/>
                </a:lnTo>
                <a:lnTo>
                  <a:pt x="4170834" y="1527014"/>
                </a:lnTo>
                <a:lnTo>
                  <a:pt x="4202832" y="1514215"/>
                </a:lnTo>
                <a:cubicBezTo>
                  <a:pt x="4194299" y="1495016"/>
                  <a:pt x="4185766" y="1484350"/>
                  <a:pt x="4177233" y="1482217"/>
                </a:cubicBezTo>
                <a:close/>
                <a:moveTo>
                  <a:pt x="8480338" y="1475817"/>
                </a:moveTo>
                <a:lnTo>
                  <a:pt x="8480338" y="1488616"/>
                </a:lnTo>
                <a:lnTo>
                  <a:pt x="8486737" y="1520614"/>
                </a:lnTo>
                <a:cubicBezTo>
                  <a:pt x="8472872" y="1525947"/>
                  <a:pt x="8460073" y="1543013"/>
                  <a:pt x="8448340" y="1571811"/>
                </a:cubicBezTo>
                <a:lnTo>
                  <a:pt x="8454739" y="1578211"/>
                </a:lnTo>
                <a:lnTo>
                  <a:pt x="8461139" y="1578211"/>
                </a:lnTo>
                <a:cubicBezTo>
                  <a:pt x="8483538" y="1569678"/>
                  <a:pt x="8502737" y="1552613"/>
                  <a:pt x="8518735" y="1527014"/>
                </a:cubicBezTo>
                <a:lnTo>
                  <a:pt x="8518735" y="1495016"/>
                </a:lnTo>
                <a:lnTo>
                  <a:pt x="8499537" y="1475817"/>
                </a:lnTo>
                <a:close/>
                <a:moveTo>
                  <a:pt x="2489598" y="1469417"/>
                </a:moveTo>
                <a:lnTo>
                  <a:pt x="2527995" y="1469417"/>
                </a:lnTo>
                <a:cubicBezTo>
                  <a:pt x="2553594" y="1471551"/>
                  <a:pt x="2566393" y="1477950"/>
                  <a:pt x="2566393" y="1488616"/>
                </a:cubicBezTo>
                <a:lnTo>
                  <a:pt x="2566393" y="1514215"/>
                </a:lnTo>
                <a:cubicBezTo>
                  <a:pt x="2566393" y="1527014"/>
                  <a:pt x="2557860" y="1533414"/>
                  <a:pt x="2540795" y="1533414"/>
                </a:cubicBezTo>
                <a:cubicBezTo>
                  <a:pt x="2498130" y="1530214"/>
                  <a:pt x="2476798" y="1521681"/>
                  <a:pt x="2476798" y="1507815"/>
                </a:cubicBezTo>
                <a:lnTo>
                  <a:pt x="2476798" y="1482217"/>
                </a:lnTo>
                <a:close/>
                <a:moveTo>
                  <a:pt x="6128333" y="1463018"/>
                </a:moveTo>
                <a:cubicBezTo>
                  <a:pt x="6137932" y="1486483"/>
                  <a:pt x="6152865" y="1498216"/>
                  <a:pt x="6173130" y="1498216"/>
                </a:cubicBezTo>
                <a:lnTo>
                  <a:pt x="6173130" y="1515815"/>
                </a:lnTo>
                <a:cubicBezTo>
                  <a:pt x="6128333" y="1515815"/>
                  <a:pt x="6087802" y="1543546"/>
                  <a:pt x="6051538" y="1599010"/>
                </a:cubicBezTo>
                <a:lnTo>
                  <a:pt x="6025939" y="1629408"/>
                </a:lnTo>
                <a:lnTo>
                  <a:pt x="6032339" y="1629408"/>
                </a:lnTo>
                <a:cubicBezTo>
                  <a:pt x="6111267" y="1617675"/>
                  <a:pt x="6164598" y="1605409"/>
                  <a:pt x="6192329" y="1592610"/>
                </a:cubicBezTo>
                <a:lnTo>
                  <a:pt x="6198729" y="1599010"/>
                </a:lnTo>
                <a:lnTo>
                  <a:pt x="6198729" y="1611809"/>
                </a:lnTo>
                <a:lnTo>
                  <a:pt x="6141132" y="1664606"/>
                </a:lnTo>
                <a:lnTo>
                  <a:pt x="6141132" y="1675805"/>
                </a:lnTo>
                <a:cubicBezTo>
                  <a:pt x="6222194" y="1692871"/>
                  <a:pt x="6262725" y="1708870"/>
                  <a:pt x="6262725" y="1723802"/>
                </a:cubicBezTo>
                <a:lnTo>
                  <a:pt x="6237126" y="1746201"/>
                </a:lnTo>
                <a:cubicBezTo>
                  <a:pt x="6179530" y="1718469"/>
                  <a:pt x="6143265" y="1704603"/>
                  <a:pt x="6128333" y="1704603"/>
                </a:cubicBezTo>
                <a:lnTo>
                  <a:pt x="6115534" y="1704603"/>
                </a:lnTo>
                <a:cubicBezTo>
                  <a:pt x="6102734" y="1745134"/>
                  <a:pt x="6066470" y="1765399"/>
                  <a:pt x="6006740" y="1765399"/>
                </a:cubicBezTo>
                <a:lnTo>
                  <a:pt x="5987541" y="1765399"/>
                </a:lnTo>
                <a:lnTo>
                  <a:pt x="5968343" y="1746201"/>
                </a:lnTo>
                <a:lnTo>
                  <a:pt x="5968343" y="1735001"/>
                </a:lnTo>
                <a:lnTo>
                  <a:pt x="5974742" y="1675805"/>
                </a:lnTo>
                <a:lnTo>
                  <a:pt x="5917146" y="1723802"/>
                </a:lnTo>
                <a:lnTo>
                  <a:pt x="5891547" y="1723802"/>
                </a:lnTo>
                <a:lnTo>
                  <a:pt x="5891547" y="1704603"/>
                </a:lnTo>
                <a:lnTo>
                  <a:pt x="6000341" y="1605409"/>
                </a:lnTo>
                <a:lnTo>
                  <a:pt x="6013140" y="1587810"/>
                </a:lnTo>
                <a:lnTo>
                  <a:pt x="6013140" y="1581411"/>
                </a:lnTo>
                <a:lnTo>
                  <a:pt x="6006740" y="1587810"/>
                </a:lnTo>
                <a:lnTo>
                  <a:pt x="6000341" y="1587810"/>
                </a:lnTo>
                <a:lnTo>
                  <a:pt x="5993941" y="1581411"/>
                </a:lnTo>
                <a:lnTo>
                  <a:pt x="5993941" y="1575011"/>
                </a:lnTo>
                <a:cubicBezTo>
                  <a:pt x="6014207" y="1575011"/>
                  <a:pt x="6029139" y="1565412"/>
                  <a:pt x="6038738" y="1546213"/>
                </a:cubicBezTo>
                <a:lnTo>
                  <a:pt x="6038738" y="1533414"/>
                </a:lnTo>
                <a:lnTo>
                  <a:pt x="6019540" y="1533414"/>
                </a:lnTo>
                <a:cubicBezTo>
                  <a:pt x="6019540" y="1550479"/>
                  <a:pt x="6011007" y="1562745"/>
                  <a:pt x="5993941" y="1570211"/>
                </a:cubicBezTo>
                <a:lnTo>
                  <a:pt x="5987541" y="1570211"/>
                </a:lnTo>
                <a:lnTo>
                  <a:pt x="5981142" y="1539813"/>
                </a:lnTo>
                <a:lnTo>
                  <a:pt x="5878748" y="1575011"/>
                </a:lnTo>
                <a:lnTo>
                  <a:pt x="5872348" y="1575011"/>
                </a:lnTo>
                <a:lnTo>
                  <a:pt x="5859549" y="1563812"/>
                </a:lnTo>
                <a:cubicBezTo>
                  <a:pt x="5859549" y="1555279"/>
                  <a:pt x="5887281" y="1547279"/>
                  <a:pt x="5942744" y="1539813"/>
                </a:cubicBezTo>
                <a:lnTo>
                  <a:pt x="5949144" y="1533414"/>
                </a:lnTo>
                <a:cubicBezTo>
                  <a:pt x="5974742" y="1533414"/>
                  <a:pt x="5987541" y="1517948"/>
                  <a:pt x="5987541" y="1487016"/>
                </a:cubicBezTo>
                <a:lnTo>
                  <a:pt x="5993941" y="1480617"/>
                </a:lnTo>
                <a:lnTo>
                  <a:pt x="6006740" y="1480617"/>
                </a:lnTo>
                <a:lnTo>
                  <a:pt x="6006740" y="1511015"/>
                </a:lnTo>
                <a:cubicBezTo>
                  <a:pt x="6046205" y="1479017"/>
                  <a:pt x="6086735" y="1463018"/>
                  <a:pt x="6128333" y="1463018"/>
                </a:cubicBezTo>
                <a:close/>
                <a:moveTo>
                  <a:pt x="2058219" y="1448619"/>
                </a:moveTo>
                <a:lnTo>
                  <a:pt x="2064619" y="1448619"/>
                </a:lnTo>
                <a:cubicBezTo>
                  <a:pt x="2077418" y="1448619"/>
                  <a:pt x="2083818" y="1463551"/>
                  <a:pt x="2083818" y="1493416"/>
                </a:cubicBezTo>
                <a:lnTo>
                  <a:pt x="2115816" y="1499816"/>
                </a:lnTo>
                <a:lnTo>
                  <a:pt x="2109416" y="1525414"/>
                </a:lnTo>
                <a:lnTo>
                  <a:pt x="2115816" y="1531814"/>
                </a:lnTo>
                <a:lnTo>
                  <a:pt x="2115816" y="1538213"/>
                </a:lnTo>
                <a:lnTo>
                  <a:pt x="2096617" y="1615009"/>
                </a:lnTo>
                <a:lnTo>
                  <a:pt x="2103017" y="1615009"/>
                </a:lnTo>
                <a:lnTo>
                  <a:pt x="2128615" y="1595810"/>
                </a:lnTo>
                <a:lnTo>
                  <a:pt x="2128615" y="1608609"/>
                </a:lnTo>
                <a:cubicBezTo>
                  <a:pt x="2097684" y="1659806"/>
                  <a:pt x="2076351" y="1685404"/>
                  <a:pt x="2064619" y="1685404"/>
                </a:cubicBezTo>
                <a:lnTo>
                  <a:pt x="2064619" y="1768599"/>
                </a:lnTo>
                <a:lnTo>
                  <a:pt x="2045420" y="1787798"/>
                </a:lnTo>
                <a:cubicBezTo>
                  <a:pt x="2028354" y="1779265"/>
                  <a:pt x="2019822" y="1760066"/>
                  <a:pt x="2019822" y="1730202"/>
                </a:cubicBezTo>
                <a:cubicBezTo>
                  <a:pt x="2003823" y="1743001"/>
                  <a:pt x="1984624" y="1749400"/>
                  <a:pt x="1962225" y="1749400"/>
                </a:cubicBezTo>
                <a:lnTo>
                  <a:pt x="1949426" y="1723802"/>
                </a:lnTo>
                <a:cubicBezTo>
                  <a:pt x="2004889" y="1663006"/>
                  <a:pt x="2032621" y="1622475"/>
                  <a:pt x="2032621" y="1602209"/>
                </a:cubicBezTo>
                <a:lnTo>
                  <a:pt x="2032621" y="1557412"/>
                </a:lnTo>
                <a:lnTo>
                  <a:pt x="1968625" y="1595810"/>
                </a:lnTo>
                <a:lnTo>
                  <a:pt x="1949426" y="1576611"/>
                </a:lnTo>
                <a:lnTo>
                  <a:pt x="1949426" y="1557412"/>
                </a:lnTo>
                <a:lnTo>
                  <a:pt x="2032621" y="1512615"/>
                </a:lnTo>
                <a:cubicBezTo>
                  <a:pt x="2045420" y="1500882"/>
                  <a:pt x="2051821" y="1481683"/>
                  <a:pt x="2051821" y="1455018"/>
                </a:cubicBezTo>
                <a:close/>
                <a:moveTo>
                  <a:pt x="775358" y="1447019"/>
                </a:moveTo>
                <a:lnTo>
                  <a:pt x="781757" y="1447019"/>
                </a:lnTo>
                <a:cubicBezTo>
                  <a:pt x="789222" y="1450219"/>
                  <a:pt x="802023" y="1477950"/>
                  <a:pt x="820155" y="1530214"/>
                </a:cubicBezTo>
                <a:lnTo>
                  <a:pt x="826555" y="1536613"/>
                </a:lnTo>
                <a:lnTo>
                  <a:pt x="826555" y="1555812"/>
                </a:lnTo>
                <a:cubicBezTo>
                  <a:pt x="807355" y="1571811"/>
                  <a:pt x="794557" y="1595277"/>
                  <a:pt x="788157" y="1626208"/>
                </a:cubicBezTo>
                <a:cubicBezTo>
                  <a:pt x="852153" y="1626208"/>
                  <a:pt x="884150" y="1636874"/>
                  <a:pt x="884150" y="1658206"/>
                </a:cubicBezTo>
                <a:lnTo>
                  <a:pt x="871352" y="1683804"/>
                </a:lnTo>
                <a:lnTo>
                  <a:pt x="794557" y="1677405"/>
                </a:lnTo>
                <a:lnTo>
                  <a:pt x="762559" y="1677405"/>
                </a:lnTo>
                <a:lnTo>
                  <a:pt x="685764" y="1696604"/>
                </a:lnTo>
                <a:lnTo>
                  <a:pt x="647366" y="1677405"/>
                </a:lnTo>
                <a:lnTo>
                  <a:pt x="647366" y="1671005"/>
                </a:lnTo>
                <a:cubicBezTo>
                  <a:pt x="647366" y="1664606"/>
                  <a:pt x="675098" y="1656073"/>
                  <a:pt x="730560" y="1645407"/>
                </a:cubicBezTo>
                <a:cubicBezTo>
                  <a:pt x="743359" y="1631541"/>
                  <a:pt x="749760" y="1614475"/>
                  <a:pt x="749760" y="1594210"/>
                </a:cubicBezTo>
                <a:lnTo>
                  <a:pt x="685764" y="1581411"/>
                </a:lnTo>
                <a:cubicBezTo>
                  <a:pt x="643100" y="1616608"/>
                  <a:pt x="621767" y="1650740"/>
                  <a:pt x="621767" y="1683804"/>
                </a:cubicBezTo>
                <a:lnTo>
                  <a:pt x="621767" y="1741401"/>
                </a:lnTo>
                <a:lnTo>
                  <a:pt x="602569" y="1760600"/>
                </a:lnTo>
                <a:cubicBezTo>
                  <a:pt x="589768" y="1745667"/>
                  <a:pt x="583370" y="1732868"/>
                  <a:pt x="583370" y="1722202"/>
                </a:cubicBezTo>
                <a:lnTo>
                  <a:pt x="570571" y="1722202"/>
                </a:lnTo>
                <a:lnTo>
                  <a:pt x="551372" y="1735001"/>
                </a:lnTo>
                <a:lnTo>
                  <a:pt x="544972" y="1735001"/>
                </a:lnTo>
                <a:lnTo>
                  <a:pt x="532173" y="1722202"/>
                </a:lnTo>
                <a:lnTo>
                  <a:pt x="532173" y="1683804"/>
                </a:lnTo>
                <a:lnTo>
                  <a:pt x="576970" y="1613409"/>
                </a:lnTo>
                <a:lnTo>
                  <a:pt x="576970" y="1594210"/>
                </a:lnTo>
                <a:lnTo>
                  <a:pt x="538571" y="1607009"/>
                </a:lnTo>
                <a:lnTo>
                  <a:pt x="532173" y="1600609"/>
                </a:lnTo>
                <a:lnTo>
                  <a:pt x="532173" y="1562212"/>
                </a:lnTo>
                <a:lnTo>
                  <a:pt x="615367" y="1498216"/>
                </a:lnTo>
                <a:lnTo>
                  <a:pt x="640966" y="1498216"/>
                </a:lnTo>
                <a:lnTo>
                  <a:pt x="653765" y="1511015"/>
                </a:lnTo>
                <a:lnTo>
                  <a:pt x="653765" y="1517415"/>
                </a:lnTo>
                <a:lnTo>
                  <a:pt x="621767" y="1613409"/>
                </a:lnTo>
                <a:lnTo>
                  <a:pt x="628167" y="1613409"/>
                </a:lnTo>
                <a:cubicBezTo>
                  <a:pt x="683630" y="1566478"/>
                  <a:pt x="726295" y="1543013"/>
                  <a:pt x="756159" y="1543013"/>
                </a:cubicBezTo>
                <a:lnTo>
                  <a:pt x="768957" y="1479017"/>
                </a:lnTo>
                <a:lnTo>
                  <a:pt x="756159" y="1466218"/>
                </a:lnTo>
                <a:close/>
                <a:moveTo>
                  <a:pt x="7898569" y="1441847"/>
                </a:moveTo>
                <a:lnTo>
                  <a:pt x="7917767" y="1441847"/>
                </a:lnTo>
                <a:lnTo>
                  <a:pt x="7930567" y="1454646"/>
                </a:lnTo>
                <a:lnTo>
                  <a:pt x="7930567" y="1512243"/>
                </a:lnTo>
                <a:lnTo>
                  <a:pt x="7904968" y="1557040"/>
                </a:lnTo>
                <a:lnTo>
                  <a:pt x="7911368" y="1633835"/>
                </a:lnTo>
                <a:lnTo>
                  <a:pt x="7911368" y="1665833"/>
                </a:lnTo>
                <a:cubicBezTo>
                  <a:pt x="7911368" y="1717030"/>
                  <a:pt x="7902835" y="1742629"/>
                  <a:pt x="7885769" y="1742629"/>
                </a:cubicBezTo>
                <a:cubicBezTo>
                  <a:pt x="7872970" y="1742629"/>
                  <a:pt x="7866571" y="1723430"/>
                  <a:pt x="7866571" y="1685032"/>
                </a:cubicBezTo>
                <a:lnTo>
                  <a:pt x="7885769" y="1621036"/>
                </a:lnTo>
                <a:lnTo>
                  <a:pt x="7885769" y="1614637"/>
                </a:lnTo>
                <a:lnTo>
                  <a:pt x="7866571" y="1614637"/>
                </a:lnTo>
                <a:cubicBezTo>
                  <a:pt x="7866571" y="1631702"/>
                  <a:pt x="7860171" y="1640235"/>
                  <a:pt x="7847372" y="1640235"/>
                </a:cubicBezTo>
                <a:lnTo>
                  <a:pt x="7828173" y="1640235"/>
                </a:lnTo>
                <a:lnTo>
                  <a:pt x="7815374" y="1627436"/>
                </a:lnTo>
                <a:lnTo>
                  <a:pt x="7815374" y="1595438"/>
                </a:lnTo>
                <a:cubicBezTo>
                  <a:pt x="7856971" y="1552774"/>
                  <a:pt x="7884703" y="1501577"/>
                  <a:pt x="7898569" y="1441847"/>
                </a:cubicBezTo>
                <a:close/>
                <a:moveTo>
                  <a:pt x="2732783" y="1435820"/>
                </a:moveTo>
                <a:lnTo>
                  <a:pt x="2745582" y="1435820"/>
                </a:lnTo>
                <a:lnTo>
                  <a:pt x="2745582" y="1563812"/>
                </a:lnTo>
                <a:cubicBezTo>
                  <a:pt x="2745582" y="1632074"/>
                  <a:pt x="2730650" y="1666205"/>
                  <a:pt x="2700785" y="1666205"/>
                </a:cubicBezTo>
                <a:lnTo>
                  <a:pt x="2700785" y="1672605"/>
                </a:lnTo>
                <a:lnTo>
                  <a:pt x="2726384" y="1685404"/>
                </a:lnTo>
                <a:lnTo>
                  <a:pt x="2732783" y="1685404"/>
                </a:lnTo>
                <a:cubicBezTo>
                  <a:pt x="2788246" y="1685404"/>
                  <a:pt x="2815978" y="1668339"/>
                  <a:pt x="2815978" y="1634207"/>
                </a:cubicBezTo>
                <a:lnTo>
                  <a:pt x="2809578" y="1615009"/>
                </a:lnTo>
                <a:lnTo>
                  <a:pt x="2815978" y="1608609"/>
                </a:lnTo>
                <a:lnTo>
                  <a:pt x="2828777" y="1608609"/>
                </a:lnTo>
                <a:lnTo>
                  <a:pt x="2847976" y="1685404"/>
                </a:lnTo>
                <a:lnTo>
                  <a:pt x="2809578" y="1723802"/>
                </a:lnTo>
                <a:lnTo>
                  <a:pt x="2713584" y="1723802"/>
                </a:lnTo>
                <a:cubicBezTo>
                  <a:pt x="2705052" y="1723802"/>
                  <a:pt x="2685852" y="1696070"/>
                  <a:pt x="2655987" y="1640607"/>
                </a:cubicBezTo>
                <a:lnTo>
                  <a:pt x="2649588" y="1640607"/>
                </a:lnTo>
                <a:cubicBezTo>
                  <a:pt x="2612257" y="1691804"/>
                  <a:pt x="2586659" y="1721669"/>
                  <a:pt x="2572793" y="1730202"/>
                </a:cubicBezTo>
                <a:lnTo>
                  <a:pt x="2559993" y="1717402"/>
                </a:lnTo>
                <a:lnTo>
                  <a:pt x="2559993" y="1704603"/>
                </a:lnTo>
                <a:lnTo>
                  <a:pt x="2604791" y="1647007"/>
                </a:lnTo>
                <a:lnTo>
                  <a:pt x="2604791" y="1595810"/>
                </a:lnTo>
                <a:lnTo>
                  <a:pt x="2470400" y="1736601"/>
                </a:lnTo>
                <a:lnTo>
                  <a:pt x="2457600" y="1723802"/>
                </a:lnTo>
                <a:lnTo>
                  <a:pt x="2457600" y="1711003"/>
                </a:lnTo>
                <a:lnTo>
                  <a:pt x="2476798" y="1672605"/>
                </a:lnTo>
                <a:lnTo>
                  <a:pt x="2457600" y="1621408"/>
                </a:lnTo>
                <a:lnTo>
                  <a:pt x="2457600" y="1608609"/>
                </a:lnTo>
                <a:lnTo>
                  <a:pt x="2515196" y="1563812"/>
                </a:lnTo>
                <a:lnTo>
                  <a:pt x="2515196" y="1544613"/>
                </a:lnTo>
                <a:lnTo>
                  <a:pt x="2527995" y="1544613"/>
                </a:lnTo>
                <a:cubicBezTo>
                  <a:pt x="2527995" y="1558479"/>
                  <a:pt x="2538661" y="1569145"/>
                  <a:pt x="2559993" y="1576611"/>
                </a:cubicBezTo>
                <a:lnTo>
                  <a:pt x="2559993" y="1583011"/>
                </a:lnTo>
                <a:lnTo>
                  <a:pt x="2534395" y="1634207"/>
                </a:lnTo>
                <a:lnTo>
                  <a:pt x="2534395" y="1640607"/>
                </a:lnTo>
                <a:cubicBezTo>
                  <a:pt x="2573860" y="1617142"/>
                  <a:pt x="2605858" y="1565945"/>
                  <a:pt x="2630389" y="1487017"/>
                </a:cubicBezTo>
                <a:lnTo>
                  <a:pt x="2636789" y="1480617"/>
                </a:lnTo>
                <a:lnTo>
                  <a:pt x="2643188" y="1480617"/>
                </a:lnTo>
                <a:lnTo>
                  <a:pt x="2655987" y="1493416"/>
                </a:lnTo>
                <a:lnTo>
                  <a:pt x="2636789" y="1608609"/>
                </a:lnTo>
                <a:lnTo>
                  <a:pt x="2649588" y="1608609"/>
                </a:lnTo>
                <a:cubicBezTo>
                  <a:pt x="2649588" y="1594743"/>
                  <a:pt x="2666655" y="1573411"/>
                  <a:pt x="2700785" y="1544613"/>
                </a:cubicBezTo>
                <a:lnTo>
                  <a:pt x="2707185" y="1544613"/>
                </a:lnTo>
                <a:lnTo>
                  <a:pt x="2694386" y="1583011"/>
                </a:lnTo>
                <a:lnTo>
                  <a:pt x="2700785" y="1634207"/>
                </a:lnTo>
                <a:lnTo>
                  <a:pt x="2719984" y="1634207"/>
                </a:lnTo>
                <a:lnTo>
                  <a:pt x="2719984" y="1461418"/>
                </a:lnTo>
                <a:lnTo>
                  <a:pt x="2713584" y="1455018"/>
                </a:lnTo>
                <a:lnTo>
                  <a:pt x="2713584" y="1448619"/>
                </a:lnTo>
                <a:lnTo>
                  <a:pt x="2681586" y="1455018"/>
                </a:lnTo>
                <a:lnTo>
                  <a:pt x="2668787" y="1455018"/>
                </a:lnTo>
                <a:lnTo>
                  <a:pt x="2668787" y="1442219"/>
                </a:lnTo>
                <a:close/>
                <a:moveTo>
                  <a:pt x="9079631" y="1432620"/>
                </a:moveTo>
                <a:lnTo>
                  <a:pt x="9098830" y="1432620"/>
                </a:lnTo>
                <a:lnTo>
                  <a:pt x="9130828" y="1464618"/>
                </a:lnTo>
                <a:lnTo>
                  <a:pt x="9137228" y="1599010"/>
                </a:lnTo>
                <a:cubicBezTo>
                  <a:pt x="9137228" y="1701403"/>
                  <a:pt x="9098830" y="1752600"/>
                  <a:pt x="9022035" y="1752600"/>
                </a:cubicBezTo>
                <a:lnTo>
                  <a:pt x="9015635" y="1746201"/>
                </a:lnTo>
                <a:lnTo>
                  <a:pt x="9015635" y="1739801"/>
                </a:lnTo>
                <a:cubicBezTo>
                  <a:pt x="9066832" y="1703536"/>
                  <a:pt x="9092431" y="1643807"/>
                  <a:pt x="9092431" y="1560612"/>
                </a:cubicBezTo>
                <a:lnTo>
                  <a:pt x="9092431" y="1464618"/>
                </a:lnTo>
                <a:lnTo>
                  <a:pt x="9079631" y="1445419"/>
                </a:lnTo>
                <a:close/>
                <a:moveTo>
                  <a:pt x="8416342" y="1431020"/>
                </a:moveTo>
                <a:cubicBezTo>
                  <a:pt x="8377944" y="1459818"/>
                  <a:pt x="8358745" y="1487550"/>
                  <a:pt x="8358745" y="1514215"/>
                </a:cubicBezTo>
                <a:cubicBezTo>
                  <a:pt x="8401409" y="1489683"/>
                  <a:pt x="8422741" y="1461951"/>
                  <a:pt x="8422741" y="1431020"/>
                </a:cubicBezTo>
                <a:close/>
                <a:moveTo>
                  <a:pt x="6083536" y="1427820"/>
                </a:moveTo>
                <a:lnTo>
                  <a:pt x="6064337" y="1445419"/>
                </a:lnTo>
                <a:lnTo>
                  <a:pt x="6070736" y="1445419"/>
                </a:lnTo>
                <a:lnTo>
                  <a:pt x="6089935" y="1427820"/>
                </a:lnTo>
                <a:close/>
                <a:moveTo>
                  <a:pt x="1583644" y="1419820"/>
                </a:moveTo>
                <a:cubicBezTo>
                  <a:pt x="1601776" y="1425153"/>
                  <a:pt x="1614575" y="1435820"/>
                  <a:pt x="1622041" y="1451819"/>
                </a:cubicBezTo>
                <a:lnTo>
                  <a:pt x="1622041" y="1464618"/>
                </a:lnTo>
                <a:cubicBezTo>
                  <a:pt x="1622041" y="1491283"/>
                  <a:pt x="1609242" y="1529681"/>
                  <a:pt x="1583644" y="1579811"/>
                </a:cubicBezTo>
                <a:lnTo>
                  <a:pt x="1583644" y="1586210"/>
                </a:lnTo>
                <a:cubicBezTo>
                  <a:pt x="1583644" y="1594743"/>
                  <a:pt x="1590043" y="1599010"/>
                  <a:pt x="1602842" y="1599010"/>
                </a:cubicBezTo>
                <a:lnTo>
                  <a:pt x="1622041" y="1592610"/>
                </a:lnTo>
                <a:lnTo>
                  <a:pt x="1641240" y="1618208"/>
                </a:lnTo>
                <a:lnTo>
                  <a:pt x="1641240" y="1637407"/>
                </a:lnTo>
                <a:cubicBezTo>
                  <a:pt x="1641240" y="1647007"/>
                  <a:pt x="1630574" y="1653406"/>
                  <a:pt x="1609242" y="1656606"/>
                </a:cubicBezTo>
                <a:cubicBezTo>
                  <a:pt x="1603909" y="1638474"/>
                  <a:pt x="1593243" y="1625675"/>
                  <a:pt x="1577244" y="1618208"/>
                </a:cubicBezTo>
                <a:lnTo>
                  <a:pt x="1570844" y="1618208"/>
                </a:lnTo>
                <a:cubicBezTo>
                  <a:pt x="1555912" y="1673672"/>
                  <a:pt x="1532447" y="1701403"/>
                  <a:pt x="1500449" y="1701403"/>
                </a:cubicBezTo>
                <a:lnTo>
                  <a:pt x="1487649" y="1682204"/>
                </a:lnTo>
                <a:cubicBezTo>
                  <a:pt x="1487649" y="1671538"/>
                  <a:pt x="1504715" y="1650206"/>
                  <a:pt x="1538846" y="1618208"/>
                </a:cubicBezTo>
                <a:lnTo>
                  <a:pt x="1577244" y="1503015"/>
                </a:lnTo>
                <a:lnTo>
                  <a:pt x="1577244" y="1471017"/>
                </a:lnTo>
                <a:lnTo>
                  <a:pt x="1564445" y="1426220"/>
                </a:lnTo>
                <a:close/>
                <a:moveTo>
                  <a:pt x="4599012" y="1411821"/>
                </a:moveTo>
                <a:lnTo>
                  <a:pt x="4618211" y="1411821"/>
                </a:lnTo>
                <a:cubicBezTo>
                  <a:pt x="4643810" y="1413954"/>
                  <a:pt x="4656609" y="1420354"/>
                  <a:pt x="4656609" y="1431020"/>
                </a:cubicBezTo>
                <a:lnTo>
                  <a:pt x="4656609" y="1437419"/>
                </a:lnTo>
                <a:cubicBezTo>
                  <a:pt x="4618211" y="1469417"/>
                  <a:pt x="4599012" y="1501416"/>
                  <a:pt x="4599012" y="1533414"/>
                </a:cubicBezTo>
                <a:cubicBezTo>
                  <a:pt x="4624611" y="1559012"/>
                  <a:pt x="4637410" y="1580344"/>
                  <a:pt x="4637410" y="1597410"/>
                </a:cubicBezTo>
                <a:lnTo>
                  <a:pt x="4637410" y="1610209"/>
                </a:lnTo>
                <a:lnTo>
                  <a:pt x="4592613" y="1667805"/>
                </a:lnTo>
                <a:lnTo>
                  <a:pt x="4663008" y="1667805"/>
                </a:lnTo>
                <a:lnTo>
                  <a:pt x="4675808" y="1680605"/>
                </a:lnTo>
                <a:lnTo>
                  <a:pt x="4675808" y="1706203"/>
                </a:lnTo>
                <a:cubicBezTo>
                  <a:pt x="4675808" y="1716869"/>
                  <a:pt x="4645943" y="1725402"/>
                  <a:pt x="4586213" y="1731802"/>
                </a:cubicBezTo>
                <a:cubicBezTo>
                  <a:pt x="4517950" y="1727535"/>
                  <a:pt x="4483819" y="1719002"/>
                  <a:pt x="4483819" y="1706203"/>
                </a:cubicBezTo>
                <a:cubicBezTo>
                  <a:pt x="4483819" y="1684871"/>
                  <a:pt x="4503018" y="1659273"/>
                  <a:pt x="4541416" y="1629408"/>
                </a:cubicBezTo>
                <a:lnTo>
                  <a:pt x="4541416" y="1565412"/>
                </a:lnTo>
                <a:cubicBezTo>
                  <a:pt x="4564881" y="1545146"/>
                  <a:pt x="4577680" y="1525947"/>
                  <a:pt x="4579813" y="1507815"/>
                </a:cubicBezTo>
                <a:lnTo>
                  <a:pt x="4528617" y="1443819"/>
                </a:lnTo>
                <a:lnTo>
                  <a:pt x="4541416" y="1431020"/>
                </a:lnTo>
                <a:lnTo>
                  <a:pt x="4547815" y="1431020"/>
                </a:lnTo>
                <a:lnTo>
                  <a:pt x="4554215" y="1437419"/>
                </a:lnTo>
                <a:close/>
                <a:moveTo>
                  <a:pt x="3128963" y="1411821"/>
                </a:moveTo>
                <a:cubicBezTo>
                  <a:pt x="3163095" y="1425687"/>
                  <a:pt x="3180161" y="1440619"/>
                  <a:pt x="3180161" y="1456618"/>
                </a:cubicBezTo>
                <a:lnTo>
                  <a:pt x="3090566" y="1571811"/>
                </a:lnTo>
                <a:lnTo>
                  <a:pt x="3359350" y="1661406"/>
                </a:lnTo>
                <a:lnTo>
                  <a:pt x="3359350" y="1674205"/>
                </a:lnTo>
                <a:cubicBezTo>
                  <a:pt x="3359350" y="1691271"/>
                  <a:pt x="3325219" y="1701937"/>
                  <a:pt x="3256956" y="1706203"/>
                </a:cubicBezTo>
                <a:cubicBezTo>
                  <a:pt x="3229225" y="1676338"/>
                  <a:pt x="3169494" y="1637940"/>
                  <a:pt x="3077768" y="1591010"/>
                </a:cubicBezTo>
                <a:cubicBezTo>
                  <a:pt x="3069234" y="1591010"/>
                  <a:pt x="3039369" y="1620875"/>
                  <a:pt x="2988173" y="1680605"/>
                </a:cubicBezTo>
                <a:lnTo>
                  <a:pt x="2962574" y="1699803"/>
                </a:lnTo>
                <a:lnTo>
                  <a:pt x="2949774" y="1699803"/>
                </a:lnTo>
                <a:lnTo>
                  <a:pt x="2904977" y="1674205"/>
                </a:lnTo>
                <a:lnTo>
                  <a:pt x="2904977" y="1661406"/>
                </a:lnTo>
                <a:cubicBezTo>
                  <a:pt x="2994572" y="1577144"/>
                  <a:pt x="3039369" y="1528081"/>
                  <a:pt x="3039369" y="1514215"/>
                </a:cubicBezTo>
                <a:lnTo>
                  <a:pt x="3109765" y="1418221"/>
                </a:lnTo>
                <a:close/>
                <a:moveTo>
                  <a:pt x="1730835" y="1407021"/>
                </a:moveTo>
                <a:lnTo>
                  <a:pt x="1737234" y="1407021"/>
                </a:lnTo>
                <a:cubicBezTo>
                  <a:pt x="1767099" y="1420887"/>
                  <a:pt x="1782031" y="1437953"/>
                  <a:pt x="1782031" y="1458218"/>
                </a:cubicBezTo>
                <a:lnTo>
                  <a:pt x="1743634" y="1586210"/>
                </a:lnTo>
                <a:cubicBezTo>
                  <a:pt x="1812963" y="1624608"/>
                  <a:pt x="1855627" y="1665139"/>
                  <a:pt x="1871626" y="1707803"/>
                </a:cubicBezTo>
                <a:lnTo>
                  <a:pt x="1852427" y="1733401"/>
                </a:lnTo>
                <a:lnTo>
                  <a:pt x="1846028" y="1739801"/>
                </a:lnTo>
                <a:lnTo>
                  <a:pt x="1826829" y="1739801"/>
                </a:lnTo>
                <a:cubicBezTo>
                  <a:pt x="1804430" y="1714203"/>
                  <a:pt x="1787364" y="1701403"/>
                  <a:pt x="1775632" y="1701403"/>
                </a:cubicBezTo>
                <a:lnTo>
                  <a:pt x="1769232" y="1695004"/>
                </a:lnTo>
                <a:lnTo>
                  <a:pt x="1769232" y="1688604"/>
                </a:lnTo>
                <a:lnTo>
                  <a:pt x="1775632" y="1682204"/>
                </a:lnTo>
                <a:lnTo>
                  <a:pt x="1775632" y="1675805"/>
                </a:lnTo>
                <a:cubicBezTo>
                  <a:pt x="1757500" y="1642740"/>
                  <a:pt x="1742567" y="1623541"/>
                  <a:pt x="1730835" y="1618208"/>
                </a:cubicBezTo>
                <a:cubicBezTo>
                  <a:pt x="1688170" y="1679005"/>
                  <a:pt x="1656172" y="1713136"/>
                  <a:pt x="1634840" y="1720602"/>
                </a:cubicBezTo>
                <a:lnTo>
                  <a:pt x="1622041" y="1707803"/>
                </a:lnTo>
                <a:cubicBezTo>
                  <a:pt x="1622041" y="1697137"/>
                  <a:pt x="1636973" y="1682204"/>
                  <a:pt x="1666839" y="1663006"/>
                </a:cubicBezTo>
                <a:lnTo>
                  <a:pt x="1730835" y="1496616"/>
                </a:lnTo>
                <a:lnTo>
                  <a:pt x="1724435" y="1490216"/>
                </a:lnTo>
                <a:lnTo>
                  <a:pt x="1730835" y="1458218"/>
                </a:lnTo>
                <a:lnTo>
                  <a:pt x="1724435" y="1413421"/>
                </a:lnTo>
                <a:close/>
                <a:moveTo>
                  <a:pt x="8486737" y="1405422"/>
                </a:moveTo>
                <a:cubicBezTo>
                  <a:pt x="8452606" y="1405422"/>
                  <a:pt x="8435541" y="1413954"/>
                  <a:pt x="8435541" y="1431020"/>
                </a:cubicBezTo>
                <a:lnTo>
                  <a:pt x="8429141" y="1450219"/>
                </a:lnTo>
                <a:lnTo>
                  <a:pt x="8435541" y="1469417"/>
                </a:lnTo>
                <a:cubicBezTo>
                  <a:pt x="8469672" y="1455552"/>
                  <a:pt x="8486737" y="1436353"/>
                  <a:pt x="8486737" y="1411821"/>
                </a:cubicBezTo>
                <a:close/>
                <a:moveTo>
                  <a:pt x="7163804" y="1402222"/>
                </a:moveTo>
                <a:cubicBezTo>
                  <a:pt x="7141406" y="1404355"/>
                  <a:pt x="7129140" y="1416621"/>
                  <a:pt x="7127007" y="1439019"/>
                </a:cubicBezTo>
                <a:cubicBezTo>
                  <a:pt x="7127007" y="1439019"/>
                  <a:pt x="7127007" y="1439553"/>
                  <a:pt x="7127007" y="1440619"/>
                </a:cubicBezTo>
                <a:cubicBezTo>
                  <a:pt x="7130206" y="1461951"/>
                  <a:pt x="7143006" y="1473684"/>
                  <a:pt x="7165404" y="1475817"/>
                </a:cubicBezTo>
                <a:lnTo>
                  <a:pt x="7167004" y="1475817"/>
                </a:lnTo>
                <a:cubicBezTo>
                  <a:pt x="7187270" y="1473684"/>
                  <a:pt x="7198469" y="1462485"/>
                  <a:pt x="7200602" y="1442219"/>
                </a:cubicBezTo>
                <a:cubicBezTo>
                  <a:pt x="7200602" y="1441152"/>
                  <a:pt x="7200602" y="1440086"/>
                  <a:pt x="7200602" y="1439019"/>
                </a:cubicBezTo>
                <a:cubicBezTo>
                  <a:pt x="7198469" y="1416621"/>
                  <a:pt x="7187270" y="1404355"/>
                  <a:pt x="7167004" y="1402222"/>
                </a:cubicBezTo>
                <a:cubicBezTo>
                  <a:pt x="7165938" y="1402222"/>
                  <a:pt x="7164871" y="1402222"/>
                  <a:pt x="7163804" y="1402222"/>
                </a:cubicBezTo>
                <a:close/>
                <a:moveTo>
                  <a:pt x="6639632" y="1400622"/>
                </a:moveTo>
                <a:cubicBezTo>
                  <a:pt x="6666297" y="1400622"/>
                  <a:pt x="6689762" y="1407021"/>
                  <a:pt x="6710028" y="1419820"/>
                </a:cubicBezTo>
                <a:cubicBezTo>
                  <a:pt x="6719627" y="1428353"/>
                  <a:pt x="6724427" y="1437419"/>
                  <a:pt x="6724427" y="1447019"/>
                </a:cubicBezTo>
                <a:lnTo>
                  <a:pt x="6724427" y="1450219"/>
                </a:lnTo>
                <a:cubicBezTo>
                  <a:pt x="6723360" y="1459818"/>
                  <a:pt x="6716961" y="1465684"/>
                  <a:pt x="6705228" y="1467818"/>
                </a:cubicBezTo>
                <a:lnTo>
                  <a:pt x="6702028" y="1467818"/>
                </a:lnTo>
                <a:cubicBezTo>
                  <a:pt x="6691362" y="1464618"/>
                  <a:pt x="6684429" y="1457685"/>
                  <a:pt x="6681229" y="1447019"/>
                </a:cubicBezTo>
                <a:cubicBezTo>
                  <a:pt x="6673763" y="1425687"/>
                  <a:pt x="6659897" y="1411288"/>
                  <a:pt x="6639632" y="1403821"/>
                </a:cubicBezTo>
                <a:close/>
                <a:moveTo>
                  <a:pt x="5551363" y="1400622"/>
                </a:moveTo>
                <a:lnTo>
                  <a:pt x="5570562" y="1419820"/>
                </a:lnTo>
                <a:lnTo>
                  <a:pt x="5570562" y="1451819"/>
                </a:lnTo>
                <a:lnTo>
                  <a:pt x="5557763" y="1471017"/>
                </a:lnTo>
                <a:lnTo>
                  <a:pt x="5564163" y="1471017"/>
                </a:lnTo>
                <a:lnTo>
                  <a:pt x="5634558" y="1432620"/>
                </a:lnTo>
                <a:lnTo>
                  <a:pt x="5692155" y="1432620"/>
                </a:lnTo>
                <a:cubicBezTo>
                  <a:pt x="5726286" y="1447552"/>
                  <a:pt x="5743352" y="1466751"/>
                  <a:pt x="5743352" y="1490216"/>
                </a:cubicBezTo>
                <a:lnTo>
                  <a:pt x="5743352" y="1503015"/>
                </a:lnTo>
                <a:cubicBezTo>
                  <a:pt x="5743352" y="1511548"/>
                  <a:pt x="5724153" y="1515815"/>
                  <a:pt x="5685755" y="1515815"/>
                </a:cubicBezTo>
                <a:cubicBezTo>
                  <a:pt x="5683622" y="1528614"/>
                  <a:pt x="5666556" y="1535013"/>
                  <a:pt x="5634558" y="1535013"/>
                </a:cubicBezTo>
                <a:lnTo>
                  <a:pt x="5628159" y="1541413"/>
                </a:lnTo>
                <a:lnTo>
                  <a:pt x="5596161" y="1592610"/>
                </a:lnTo>
                <a:cubicBezTo>
                  <a:pt x="5576962" y="1592610"/>
                  <a:pt x="5551363" y="1613942"/>
                  <a:pt x="5519365" y="1656606"/>
                </a:cubicBezTo>
                <a:lnTo>
                  <a:pt x="5519365" y="1663006"/>
                </a:lnTo>
                <a:lnTo>
                  <a:pt x="5525765" y="1663006"/>
                </a:lnTo>
                <a:lnTo>
                  <a:pt x="5634558" y="1631008"/>
                </a:lnTo>
                <a:lnTo>
                  <a:pt x="5634558" y="1599010"/>
                </a:lnTo>
                <a:lnTo>
                  <a:pt x="5647358" y="1586210"/>
                </a:lnTo>
                <a:lnTo>
                  <a:pt x="5653757" y="1586210"/>
                </a:lnTo>
                <a:lnTo>
                  <a:pt x="5698554" y="1631008"/>
                </a:lnTo>
                <a:lnTo>
                  <a:pt x="5698554" y="1688604"/>
                </a:lnTo>
                <a:cubicBezTo>
                  <a:pt x="5684688" y="1713136"/>
                  <a:pt x="5669756" y="1730202"/>
                  <a:pt x="5653757" y="1739801"/>
                </a:cubicBezTo>
                <a:lnTo>
                  <a:pt x="5634558" y="1739801"/>
                </a:lnTo>
                <a:cubicBezTo>
                  <a:pt x="5626026" y="1739801"/>
                  <a:pt x="5619626" y="1716336"/>
                  <a:pt x="5615360" y="1669405"/>
                </a:cubicBezTo>
                <a:cubicBezTo>
                  <a:pt x="5578029" y="1674738"/>
                  <a:pt x="5541764" y="1693937"/>
                  <a:pt x="5506566" y="1727002"/>
                </a:cubicBezTo>
                <a:lnTo>
                  <a:pt x="5487367" y="1727002"/>
                </a:lnTo>
                <a:cubicBezTo>
                  <a:pt x="5470302" y="1717402"/>
                  <a:pt x="5461769" y="1706736"/>
                  <a:pt x="5461769" y="1695004"/>
                </a:cubicBezTo>
                <a:cubicBezTo>
                  <a:pt x="5461769" y="1643807"/>
                  <a:pt x="5508699" y="1584077"/>
                  <a:pt x="5602560" y="1515815"/>
                </a:cubicBezTo>
                <a:lnTo>
                  <a:pt x="5653757" y="1503015"/>
                </a:lnTo>
                <a:lnTo>
                  <a:pt x="5653757" y="1483817"/>
                </a:lnTo>
                <a:lnTo>
                  <a:pt x="5621759" y="1477417"/>
                </a:lnTo>
                <a:lnTo>
                  <a:pt x="5583361" y="1477417"/>
                </a:lnTo>
                <a:cubicBezTo>
                  <a:pt x="5554563" y="1477417"/>
                  <a:pt x="5518299" y="1507282"/>
                  <a:pt x="5474568" y="1567012"/>
                </a:cubicBezTo>
                <a:lnTo>
                  <a:pt x="5423371" y="1605409"/>
                </a:lnTo>
                <a:lnTo>
                  <a:pt x="5404172" y="1605409"/>
                </a:lnTo>
                <a:lnTo>
                  <a:pt x="5384974" y="1586210"/>
                </a:lnTo>
                <a:lnTo>
                  <a:pt x="5384974" y="1567012"/>
                </a:lnTo>
                <a:cubicBezTo>
                  <a:pt x="5384974" y="1543546"/>
                  <a:pt x="5425504" y="1503015"/>
                  <a:pt x="5506566" y="1445419"/>
                </a:cubicBezTo>
                <a:close/>
                <a:moveTo>
                  <a:pt x="640966" y="1395822"/>
                </a:moveTo>
                <a:cubicBezTo>
                  <a:pt x="659099" y="1401155"/>
                  <a:pt x="671898" y="1411821"/>
                  <a:pt x="679364" y="1427820"/>
                </a:cubicBezTo>
                <a:lnTo>
                  <a:pt x="679364" y="1440619"/>
                </a:lnTo>
                <a:lnTo>
                  <a:pt x="634567" y="1479017"/>
                </a:lnTo>
                <a:lnTo>
                  <a:pt x="621767" y="1479017"/>
                </a:lnTo>
                <a:lnTo>
                  <a:pt x="621767" y="1466218"/>
                </a:lnTo>
                <a:lnTo>
                  <a:pt x="634567" y="1466218"/>
                </a:lnTo>
                <a:lnTo>
                  <a:pt x="634567" y="1459818"/>
                </a:lnTo>
                <a:lnTo>
                  <a:pt x="596169" y="1421421"/>
                </a:lnTo>
                <a:lnTo>
                  <a:pt x="596169" y="1415021"/>
                </a:lnTo>
                <a:cubicBezTo>
                  <a:pt x="596169" y="1405421"/>
                  <a:pt x="611102" y="1399022"/>
                  <a:pt x="640966" y="1395822"/>
                </a:cubicBezTo>
                <a:close/>
                <a:moveTo>
                  <a:pt x="7163804" y="1394222"/>
                </a:moveTo>
                <a:lnTo>
                  <a:pt x="7167004" y="1394222"/>
                </a:lnTo>
                <a:cubicBezTo>
                  <a:pt x="7191536" y="1397422"/>
                  <a:pt x="7205402" y="1412354"/>
                  <a:pt x="7208602" y="1439019"/>
                </a:cubicBezTo>
                <a:lnTo>
                  <a:pt x="7208602" y="1442219"/>
                </a:lnTo>
                <a:cubicBezTo>
                  <a:pt x="7205402" y="1467818"/>
                  <a:pt x="7191536" y="1481683"/>
                  <a:pt x="7167004" y="1483817"/>
                </a:cubicBezTo>
                <a:lnTo>
                  <a:pt x="7165404" y="1483817"/>
                </a:lnTo>
                <a:cubicBezTo>
                  <a:pt x="7137673" y="1480617"/>
                  <a:pt x="7122207" y="1466751"/>
                  <a:pt x="7119007" y="1442219"/>
                </a:cubicBezTo>
                <a:lnTo>
                  <a:pt x="7119007" y="1439019"/>
                </a:lnTo>
                <a:cubicBezTo>
                  <a:pt x="7122207" y="1411288"/>
                  <a:pt x="7137139" y="1396355"/>
                  <a:pt x="7163804" y="1394222"/>
                </a:cubicBezTo>
                <a:close/>
                <a:moveTo>
                  <a:pt x="3705932" y="1392622"/>
                </a:moveTo>
                <a:lnTo>
                  <a:pt x="3718731" y="1392622"/>
                </a:lnTo>
                <a:cubicBezTo>
                  <a:pt x="3730464" y="1397955"/>
                  <a:pt x="3745396" y="1417154"/>
                  <a:pt x="3763528" y="1450219"/>
                </a:cubicBezTo>
                <a:lnTo>
                  <a:pt x="3763528" y="1463018"/>
                </a:lnTo>
                <a:lnTo>
                  <a:pt x="3705932" y="1546213"/>
                </a:lnTo>
                <a:lnTo>
                  <a:pt x="3737930" y="1546213"/>
                </a:lnTo>
                <a:cubicBezTo>
                  <a:pt x="3806193" y="1546213"/>
                  <a:pt x="3840324" y="1559012"/>
                  <a:pt x="3840324" y="1584610"/>
                </a:cubicBezTo>
                <a:cubicBezTo>
                  <a:pt x="3831791" y="1703003"/>
                  <a:pt x="3801926" y="1762733"/>
                  <a:pt x="3750729" y="1763800"/>
                </a:cubicBezTo>
                <a:cubicBezTo>
                  <a:pt x="3726198" y="1763800"/>
                  <a:pt x="3696332" y="1751000"/>
                  <a:pt x="3661135" y="1725402"/>
                </a:cubicBezTo>
                <a:lnTo>
                  <a:pt x="3654735" y="1731801"/>
                </a:lnTo>
                <a:lnTo>
                  <a:pt x="3622737" y="1731801"/>
                </a:lnTo>
                <a:cubicBezTo>
                  <a:pt x="3597139" y="1696604"/>
                  <a:pt x="3582208" y="1662472"/>
                  <a:pt x="3577941" y="1629408"/>
                </a:cubicBezTo>
                <a:cubicBezTo>
                  <a:pt x="3577941" y="1602743"/>
                  <a:pt x="3597139" y="1583544"/>
                  <a:pt x="3635536" y="1571811"/>
                </a:cubicBezTo>
                <a:lnTo>
                  <a:pt x="3654735" y="1546213"/>
                </a:lnTo>
                <a:lnTo>
                  <a:pt x="3609938" y="1514215"/>
                </a:lnTo>
                <a:lnTo>
                  <a:pt x="3609938" y="1507815"/>
                </a:lnTo>
                <a:lnTo>
                  <a:pt x="3635536" y="1488616"/>
                </a:lnTo>
                <a:lnTo>
                  <a:pt x="3629137" y="1456618"/>
                </a:lnTo>
                <a:lnTo>
                  <a:pt x="3629137" y="1437419"/>
                </a:lnTo>
                <a:lnTo>
                  <a:pt x="3641936" y="1437419"/>
                </a:lnTo>
                <a:cubicBezTo>
                  <a:pt x="3645136" y="1463018"/>
                  <a:pt x="3651535" y="1475817"/>
                  <a:pt x="3661135" y="1475817"/>
                </a:cubicBezTo>
                <a:cubicBezTo>
                  <a:pt x="3691000" y="1475817"/>
                  <a:pt x="3705932" y="1460885"/>
                  <a:pt x="3705932" y="1431020"/>
                </a:cubicBezTo>
                <a:lnTo>
                  <a:pt x="3699532" y="1399022"/>
                </a:lnTo>
                <a:close/>
                <a:moveTo>
                  <a:pt x="2071018" y="1391022"/>
                </a:moveTo>
                <a:cubicBezTo>
                  <a:pt x="2096617" y="1391022"/>
                  <a:pt x="2120082" y="1405955"/>
                  <a:pt x="2141414" y="1435820"/>
                </a:cubicBezTo>
                <a:lnTo>
                  <a:pt x="2122215" y="1461418"/>
                </a:lnTo>
                <a:cubicBezTo>
                  <a:pt x="2109416" y="1459285"/>
                  <a:pt x="2088084" y="1440086"/>
                  <a:pt x="2058219" y="1403821"/>
                </a:cubicBezTo>
                <a:close/>
                <a:moveTo>
                  <a:pt x="8013762" y="1390650"/>
                </a:moveTo>
                <a:cubicBezTo>
                  <a:pt x="8013762" y="1399183"/>
                  <a:pt x="8032961" y="1403449"/>
                  <a:pt x="8071358" y="1403449"/>
                </a:cubicBezTo>
                <a:lnTo>
                  <a:pt x="8090557" y="1429048"/>
                </a:lnTo>
                <a:lnTo>
                  <a:pt x="8090557" y="1448247"/>
                </a:lnTo>
                <a:cubicBezTo>
                  <a:pt x="8060692" y="1484511"/>
                  <a:pt x="8045760" y="1510110"/>
                  <a:pt x="8045760" y="1525042"/>
                </a:cubicBezTo>
                <a:lnTo>
                  <a:pt x="8045760" y="1595438"/>
                </a:lnTo>
                <a:lnTo>
                  <a:pt x="8039360" y="1627436"/>
                </a:lnTo>
                <a:lnTo>
                  <a:pt x="8045760" y="1665833"/>
                </a:lnTo>
                <a:lnTo>
                  <a:pt x="8045760" y="1704231"/>
                </a:lnTo>
                <a:lnTo>
                  <a:pt x="8039360" y="1710631"/>
                </a:lnTo>
                <a:lnTo>
                  <a:pt x="8045760" y="1729829"/>
                </a:lnTo>
                <a:cubicBezTo>
                  <a:pt x="8043627" y="1768227"/>
                  <a:pt x="8037227" y="1787426"/>
                  <a:pt x="8026561" y="1787426"/>
                </a:cubicBezTo>
                <a:lnTo>
                  <a:pt x="8007362" y="1787426"/>
                </a:lnTo>
                <a:lnTo>
                  <a:pt x="8000963" y="1742629"/>
                </a:lnTo>
                <a:lnTo>
                  <a:pt x="8026561" y="1480245"/>
                </a:lnTo>
                <a:cubicBezTo>
                  <a:pt x="8008429" y="1480245"/>
                  <a:pt x="7995629" y="1471712"/>
                  <a:pt x="7988163" y="1454646"/>
                </a:cubicBezTo>
                <a:lnTo>
                  <a:pt x="7988163" y="1422648"/>
                </a:lnTo>
                <a:close/>
                <a:moveTo>
                  <a:pt x="10822744" y="1387822"/>
                </a:moveTo>
                <a:lnTo>
                  <a:pt x="10835543" y="1387822"/>
                </a:lnTo>
                <a:cubicBezTo>
                  <a:pt x="10864341" y="1399555"/>
                  <a:pt x="10881407" y="1412354"/>
                  <a:pt x="10886740" y="1426220"/>
                </a:cubicBezTo>
                <a:lnTo>
                  <a:pt x="10829143" y="1535013"/>
                </a:lnTo>
                <a:lnTo>
                  <a:pt x="10829143" y="1541413"/>
                </a:lnTo>
                <a:lnTo>
                  <a:pt x="10848342" y="1560612"/>
                </a:lnTo>
                <a:cubicBezTo>
                  <a:pt x="10848342" y="1543546"/>
                  <a:pt x="10852609" y="1535013"/>
                  <a:pt x="10861141" y="1535013"/>
                </a:cubicBezTo>
                <a:lnTo>
                  <a:pt x="10867541" y="1535013"/>
                </a:lnTo>
                <a:cubicBezTo>
                  <a:pt x="10840876" y="1649140"/>
                  <a:pt x="10815278" y="1717402"/>
                  <a:pt x="10790746" y="1739801"/>
                </a:cubicBezTo>
                <a:lnTo>
                  <a:pt x="10777947" y="1739801"/>
                </a:lnTo>
                <a:lnTo>
                  <a:pt x="10752348" y="1714203"/>
                </a:lnTo>
                <a:lnTo>
                  <a:pt x="10790746" y="1586210"/>
                </a:lnTo>
                <a:lnTo>
                  <a:pt x="10790746" y="1579811"/>
                </a:lnTo>
                <a:lnTo>
                  <a:pt x="10784346" y="1586210"/>
                </a:lnTo>
                <a:lnTo>
                  <a:pt x="10777947" y="1586210"/>
                </a:lnTo>
                <a:cubicBezTo>
                  <a:pt x="10756614" y="1580878"/>
                  <a:pt x="10745948" y="1574478"/>
                  <a:pt x="10745948" y="1567012"/>
                </a:cubicBezTo>
                <a:lnTo>
                  <a:pt x="10745948" y="1541413"/>
                </a:lnTo>
                <a:cubicBezTo>
                  <a:pt x="10775813" y="1508348"/>
                  <a:pt x="10801412" y="1457152"/>
                  <a:pt x="10822744" y="1387822"/>
                </a:cubicBezTo>
                <a:close/>
                <a:moveTo>
                  <a:pt x="4196432" y="1386223"/>
                </a:moveTo>
                <a:lnTo>
                  <a:pt x="4202832" y="1386223"/>
                </a:lnTo>
                <a:lnTo>
                  <a:pt x="4215631" y="1399022"/>
                </a:lnTo>
                <a:cubicBezTo>
                  <a:pt x="4202832" y="1418221"/>
                  <a:pt x="4196432" y="1437420"/>
                  <a:pt x="4196432" y="1456618"/>
                </a:cubicBezTo>
                <a:cubicBezTo>
                  <a:pt x="4215631" y="1464085"/>
                  <a:pt x="4230563" y="1476884"/>
                  <a:pt x="4241229" y="1495016"/>
                </a:cubicBezTo>
                <a:lnTo>
                  <a:pt x="4241229" y="1507815"/>
                </a:lnTo>
                <a:lnTo>
                  <a:pt x="4190033" y="1559012"/>
                </a:lnTo>
                <a:lnTo>
                  <a:pt x="4222031" y="1565412"/>
                </a:lnTo>
                <a:lnTo>
                  <a:pt x="4305226" y="1559012"/>
                </a:lnTo>
                <a:lnTo>
                  <a:pt x="4311625" y="1565412"/>
                </a:lnTo>
                <a:lnTo>
                  <a:pt x="4311625" y="1571811"/>
                </a:lnTo>
                <a:cubicBezTo>
                  <a:pt x="4311625" y="1583544"/>
                  <a:pt x="4281760" y="1594210"/>
                  <a:pt x="4222031" y="1603809"/>
                </a:cubicBezTo>
                <a:cubicBezTo>
                  <a:pt x="4234830" y="1624075"/>
                  <a:pt x="4243362" y="1651806"/>
                  <a:pt x="4247629" y="1687004"/>
                </a:cubicBezTo>
                <a:cubicBezTo>
                  <a:pt x="4227363" y="1738201"/>
                  <a:pt x="4199632" y="1763800"/>
                  <a:pt x="4164434" y="1763800"/>
                </a:cubicBezTo>
                <a:cubicBezTo>
                  <a:pt x="4154835" y="1763800"/>
                  <a:pt x="4148435" y="1748867"/>
                  <a:pt x="4145235" y="1719002"/>
                </a:cubicBezTo>
                <a:lnTo>
                  <a:pt x="4138836" y="1719002"/>
                </a:lnTo>
                <a:cubicBezTo>
                  <a:pt x="4138836" y="1731801"/>
                  <a:pt x="4134569" y="1738201"/>
                  <a:pt x="4126036" y="1738201"/>
                </a:cubicBezTo>
                <a:lnTo>
                  <a:pt x="4113237" y="1738201"/>
                </a:lnTo>
                <a:cubicBezTo>
                  <a:pt x="4113237" y="1681671"/>
                  <a:pt x="4140969" y="1634741"/>
                  <a:pt x="4196432" y="1597410"/>
                </a:cubicBezTo>
                <a:lnTo>
                  <a:pt x="4164434" y="1571811"/>
                </a:lnTo>
                <a:lnTo>
                  <a:pt x="4074840" y="1603809"/>
                </a:lnTo>
                <a:lnTo>
                  <a:pt x="4068440" y="1597410"/>
                </a:lnTo>
                <a:lnTo>
                  <a:pt x="4068440" y="1591010"/>
                </a:lnTo>
                <a:cubicBezTo>
                  <a:pt x="4111104" y="1538747"/>
                  <a:pt x="4132437" y="1504615"/>
                  <a:pt x="4132437" y="1488616"/>
                </a:cubicBezTo>
                <a:cubicBezTo>
                  <a:pt x="4133503" y="1454485"/>
                  <a:pt x="4142036" y="1437420"/>
                  <a:pt x="4158035" y="1437420"/>
                </a:cubicBezTo>
                <a:lnTo>
                  <a:pt x="4164434" y="1443819"/>
                </a:lnTo>
                <a:lnTo>
                  <a:pt x="4170834" y="1443819"/>
                </a:lnTo>
                <a:lnTo>
                  <a:pt x="4177233" y="1411821"/>
                </a:lnTo>
                <a:lnTo>
                  <a:pt x="4164434" y="1411821"/>
                </a:lnTo>
                <a:cubicBezTo>
                  <a:pt x="4100438" y="1448085"/>
                  <a:pt x="4068440" y="1490749"/>
                  <a:pt x="4068440" y="1539813"/>
                </a:cubicBezTo>
                <a:cubicBezTo>
                  <a:pt x="4062040" y="1539813"/>
                  <a:pt x="4047108" y="1576078"/>
                  <a:pt x="4023643" y="1648607"/>
                </a:cubicBezTo>
                <a:cubicBezTo>
                  <a:pt x="4000177" y="1682738"/>
                  <a:pt x="3978845" y="1699803"/>
                  <a:pt x="3959647" y="1699803"/>
                </a:cubicBezTo>
                <a:cubicBezTo>
                  <a:pt x="3938315" y="1692337"/>
                  <a:pt x="3927649" y="1681671"/>
                  <a:pt x="3927649" y="1667805"/>
                </a:cubicBezTo>
                <a:cubicBezTo>
                  <a:pt x="3927649" y="1593143"/>
                  <a:pt x="3944714" y="1541946"/>
                  <a:pt x="3978845" y="1514215"/>
                </a:cubicBezTo>
                <a:lnTo>
                  <a:pt x="3966046" y="1450219"/>
                </a:lnTo>
                <a:lnTo>
                  <a:pt x="3985245" y="1450219"/>
                </a:lnTo>
                <a:cubicBezTo>
                  <a:pt x="4002311" y="1458751"/>
                  <a:pt x="4010844" y="1469417"/>
                  <a:pt x="4010844" y="1482217"/>
                </a:cubicBezTo>
                <a:cubicBezTo>
                  <a:pt x="4041775" y="1482217"/>
                  <a:pt x="4065240" y="1463018"/>
                  <a:pt x="4081239" y="1424620"/>
                </a:cubicBezTo>
                <a:lnTo>
                  <a:pt x="4113237" y="1431020"/>
                </a:lnTo>
                <a:cubicBezTo>
                  <a:pt x="4151635" y="1401155"/>
                  <a:pt x="4179366" y="1386223"/>
                  <a:pt x="4196432" y="1386223"/>
                </a:cubicBezTo>
                <a:close/>
                <a:moveTo>
                  <a:pt x="9474212" y="1381423"/>
                </a:moveTo>
                <a:lnTo>
                  <a:pt x="9487011" y="1381423"/>
                </a:lnTo>
                <a:cubicBezTo>
                  <a:pt x="9499811" y="1383556"/>
                  <a:pt x="9506210" y="1400622"/>
                  <a:pt x="9506210" y="1432620"/>
                </a:cubicBezTo>
                <a:cubicBezTo>
                  <a:pt x="9523276" y="1439019"/>
                  <a:pt x="9531809" y="1445419"/>
                  <a:pt x="9531809" y="1451819"/>
                </a:cubicBezTo>
                <a:cubicBezTo>
                  <a:pt x="9531809" y="1460351"/>
                  <a:pt x="9516876" y="1477417"/>
                  <a:pt x="9487011" y="1503015"/>
                </a:cubicBezTo>
                <a:lnTo>
                  <a:pt x="9480612" y="1535013"/>
                </a:lnTo>
                <a:lnTo>
                  <a:pt x="9487011" y="1528614"/>
                </a:lnTo>
                <a:lnTo>
                  <a:pt x="9506210" y="1528614"/>
                </a:lnTo>
                <a:cubicBezTo>
                  <a:pt x="9531809" y="1530747"/>
                  <a:pt x="9544608" y="1537147"/>
                  <a:pt x="9544608" y="1547813"/>
                </a:cubicBezTo>
                <a:cubicBezTo>
                  <a:pt x="9535008" y="1567012"/>
                  <a:pt x="9488078" y="1584077"/>
                  <a:pt x="9403816" y="1599010"/>
                </a:cubicBezTo>
                <a:lnTo>
                  <a:pt x="9384618" y="1592610"/>
                </a:lnTo>
                <a:lnTo>
                  <a:pt x="9288623" y="1631008"/>
                </a:lnTo>
                <a:lnTo>
                  <a:pt x="9282224" y="1624608"/>
                </a:lnTo>
                <a:lnTo>
                  <a:pt x="9282224" y="1611809"/>
                </a:lnTo>
                <a:cubicBezTo>
                  <a:pt x="9284357" y="1594743"/>
                  <a:pt x="9314222" y="1577678"/>
                  <a:pt x="9371818" y="1560612"/>
                </a:cubicBezTo>
                <a:cubicBezTo>
                  <a:pt x="9371818" y="1531814"/>
                  <a:pt x="9356886" y="1514748"/>
                  <a:pt x="9327021" y="1509415"/>
                </a:cubicBezTo>
                <a:lnTo>
                  <a:pt x="9327021" y="1503015"/>
                </a:lnTo>
                <a:cubicBezTo>
                  <a:pt x="9327021" y="1494483"/>
                  <a:pt x="9339820" y="1490216"/>
                  <a:pt x="9365419" y="1490216"/>
                </a:cubicBezTo>
                <a:lnTo>
                  <a:pt x="9359019" y="1426220"/>
                </a:lnTo>
                <a:lnTo>
                  <a:pt x="9365419" y="1419820"/>
                </a:lnTo>
                <a:lnTo>
                  <a:pt x="9378218" y="1419820"/>
                </a:lnTo>
                <a:cubicBezTo>
                  <a:pt x="9387817" y="1421954"/>
                  <a:pt x="9398483" y="1439019"/>
                  <a:pt x="9410216" y="1471017"/>
                </a:cubicBezTo>
                <a:lnTo>
                  <a:pt x="9474212" y="1445419"/>
                </a:lnTo>
                <a:close/>
                <a:moveTo>
                  <a:pt x="1281932" y="1379823"/>
                </a:moveTo>
                <a:lnTo>
                  <a:pt x="1288331" y="1379823"/>
                </a:lnTo>
                <a:cubicBezTo>
                  <a:pt x="1296865" y="1379823"/>
                  <a:pt x="1303264" y="1399022"/>
                  <a:pt x="1307530" y="1437419"/>
                </a:cubicBezTo>
                <a:cubicBezTo>
                  <a:pt x="1324595" y="1439553"/>
                  <a:pt x="1333129" y="1445952"/>
                  <a:pt x="1333129" y="1456618"/>
                </a:cubicBezTo>
                <a:cubicBezTo>
                  <a:pt x="1307530" y="1475817"/>
                  <a:pt x="1294731" y="1499282"/>
                  <a:pt x="1294731" y="1527014"/>
                </a:cubicBezTo>
                <a:lnTo>
                  <a:pt x="1294731" y="1559012"/>
                </a:lnTo>
                <a:cubicBezTo>
                  <a:pt x="1320329" y="1559012"/>
                  <a:pt x="1333129" y="1563278"/>
                  <a:pt x="1333129" y="1571811"/>
                </a:cubicBezTo>
                <a:lnTo>
                  <a:pt x="1333129" y="1591010"/>
                </a:lnTo>
                <a:lnTo>
                  <a:pt x="1301131" y="1642207"/>
                </a:lnTo>
                <a:lnTo>
                  <a:pt x="1301131" y="1667806"/>
                </a:lnTo>
                <a:cubicBezTo>
                  <a:pt x="1301131" y="1676338"/>
                  <a:pt x="1309664" y="1680605"/>
                  <a:pt x="1326729" y="1680605"/>
                </a:cubicBezTo>
                <a:lnTo>
                  <a:pt x="1339528" y="1706203"/>
                </a:lnTo>
                <a:cubicBezTo>
                  <a:pt x="1333129" y="1727535"/>
                  <a:pt x="1318196" y="1738201"/>
                  <a:pt x="1294731" y="1738201"/>
                </a:cubicBezTo>
                <a:lnTo>
                  <a:pt x="1269133" y="1731801"/>
                </a:lnTo>
                <a:lnTo>
                  <a:pt x="1262733" y="1738201"/>
                </a:lnTo>
                <a:lnTo>
                  <a:pt x="1256333" y="1738201"/>
                </a:lnTo>
                <a:cubicBezTo>
                  <a:pt x="1213670" y="1733935"/>
                  <a:pt x="1192337" y="1727535"/>
                  <a:pt x="1192337" y="1719002"/>
                </a:cubicBezTo>
                <a:lnTo>
                  <a:pt x="1192337" y="1699803"/>
                </a:lnTo>
                <a:lnTo>
                  <a:pt x="1249934" y="1635807"/>
                </a:lnTo>
                <a:lnTo>
                  <a:pt x="1249934" y="1629408"/>
                </a:lnTo>
                <a:cubicBezTo>
                  <a:pt x="1215802" y="1629408"/>
                  <a:pt x="1198737" y="1620875"/>
                  <a:pt x="1198737" y="1603809"/>
                </a:cubicBezTo>
                <a:lnTo>
                  <a:pt x="1224335" y="1584610"/>
                </a:lnTo>
                <a:lnTo>
                  <a:pt x="1256333" y="1584610"/>
                </a:lnTo>
                <a:lnTo>
                  <a:pt x="1256333" y="1520614"/>
                </a:lnTo>
                <a:lnTo>
                  <a:pt x="1243534" y="1507815"/>
                </a:lnTo>
                <a:lnTo>
                  <a:pt x="1173138" y="1584610"/>
                </a:lnTo>
                <a:lnTo>
                  <a:pt x="1153940" y="1584610"/>
                </a:lnTo>
                <a:lnTo>
                  <a:pt x="1134741" y="1565412"/>
                </a:lnTo>
                <a:lnTo>
                  <a:pt x="1115542" y="1571811"/>
                </a:lnTo>
                <a:lnTo>
                  <a:pt x="1096343" y="1565412"/>
                </a:lnTo>
                <a:lnTo>
                  <a:pt x="1096343" y="1623008"/>
                </a:lnTo>
                <a:lnTo>
                  <a:pt x="1089943" y="1629408"/>
                </a:lnTo>
                <a:lnTo>
                  <a:pt x="1102743" y="1751000"/>
                </a:lnTo>
                <a:lnTo>
                  <a:pt x="1083544" y="1763800"/>
                </a:lnTo>
                <a:lnTo>
                  <a:pt x="1077144" y="1763800"/>
                </a:lnTo>
                <a:cubicBezTo>
                  <a:pt x="1064345" y="1763800"/>
                  <a:pt x="1055812" y="1725402"/>
                  <a:pt x="1051546" y="1648607"/>
                </a:cubicBezTo>
                <a:lnTo>
                  <a:pt x="1045146" y="1648607"/>
                </a:lnTo>
                <a:lnTo>
                  <a:pt x="1013148" y="1667806"/>
                </a:lnTo>
                <a:lnTo>
                  <a:pt x="1006749" y="1667806"/>
                </a:lnTo>
                <a:lnTo>
                  <a:pt x="981150" y="1642207"/>
                </a:lnTo>
                <a:lnTo>
                  <a:pt x="993949" y="1559012"/>
                </a:lnTo>
                <a:lnTo>
                  <a:pt x="993949" y="1527014"/>
                </a:lnTo>
                <a:lnTo>
                  <a:pt x="1006749" y="1514215"/>
                </a:lnTo>
                <a:lnTo>
                  <a:pt x="1019548" y="1514215"/>
                </a:lnTo>
                <a:cubicBezTo>
                  <a:pt x="1036613" y="1520614"/>
                  <a:pt x="1045146" y="1537680"/>
                  <a:pt x="1045146" y="1565412"/>
                </a:cubicBezTo>
                <a:lnTo>
                  <a:pt x="1051546" y="1565412"/>
                </a:lnTo>
                <a:lnTo>
                  <a:pt x="1064345" y="1411821"/>
                </a:lnTo>
                <a:lnTo>
                  <a:pt x="1070745" y="1405421"/>
                </a:lnTo>
                <a:lnTo>
                  <a:pt x="1096343" y="1405421"/>
                </a:lnTo>
                <a:lnTo>
                  <a:pt x="1102743" y="1450219"/>
                </a:lnTo>
                <a:lnTo>
                  <a:pt x="1102743" y="1501416"/>
                </a:lnTo>
                <a:cubicBezTo>
                  <a:pt x="1102743" y="1508882"/>
                  <a:pt x="1113408" y="1515281"/>
                  <a:pt x="1134741" y="1520614"/>
                </a:cubicBezTo>
                <a:lnTo>
                  <a:pt x="1134741" y="1533414"/>
                </a:lnTo>
                <a:lnTo>
                  <a:pt x="1147540" y="1533414"/>
                </a:lnTo>
                <a:lnTo>
                  <a:pt x="1185938" y="1456618"/>
                </a:lnTo>
                <a:lnTo>
                  <a:pt x="1179538" y="1437419"/>
                </a:lnTo>
                <a:lnTo>
                  <a:pt x="1185938" y="1431020"/>
                </a:lnTo>
                <a:lnTo>
                  <a:pt x="1211536" y="1431020"/>
                </a:lnTo>
                <a:cubicBezTo>
                  <a:pt x="1232868" y="1441686"/>
                  <a:pt x="1243534" y="1456618"/>
                  <a:pt x="1243534" y="1475817"/>
                </a:cubicBezTo>
                <a:lnTo>
                  <a:pt x="1256333" y="1475817"/>
                </a:lnTo>
                <a:lnTo>
                  <a:pt x="1262733" y="1443819"/>
                </a:lnTo>
                <a:lnTo>
                  <a:pt x="1256333" y="1424620"/>
                </a:lnTo>
                <a:lnTo>
                  <a:pt x="1262733" y="1424620"/>
                </a:lnTo>
                <a:lnTo>
                  <a:pt x="1256333" y="1418221"/>
                </a:lnTo>
                <a:lnTo>
                  <a:pt x="1256333" y="1405421"/>
                </a:lnTo>
                <a:close/>
                <a:moveTo>
                  <a:pt x="10576954" y="1375023"/>
                </a:moveTo>
                <a:lnTo>
                  <a:pt x="10583354" y="1375023"/>
                </a:lnTo>
                <a:cubicBezTo>
                  <a:pt x="10594020" y="1376090"/>
                  <a:pt x="10602019" y="1380356"/>
                  <a:pt x="10607352" y="1387822"/>
                </a:cubicBezTo>
                <a:cubicBezTo>
                  <a:pt x="10614819" y="1396355"/>
                  <a:pt x="10618552" y="1406488"/>
                  <a:pt x="10618552" y="1418221"/>
                </a:cubicBezTo>
                <a:lnTo>
                  <a:pt x="10618552" y="1426220"/>
                </a:lnTo>
                <a:cubicBezTo>
                  <a:pt x="10617485" y="1447552"/>
                  <a:pt x="10610552" y="1466218"/>
                  <a:pt x="10597753" y="1482217"/>
                </a:cubicBezTo>
                <a:cubicBezTo>
                  <a:pt x="10589220" y="1490749"/>
                  <a:pt x="10579087" y="1497683"/>
                  <a:pt x="10567355" y="1503015"/>
                </a:cubicBezTo>
                <a:lnTo>
                  <a:pt x="10564155" y="1498216"/>
                </a:lnTo>
                <a:cubicBezTo>
                  <a:pt x="10574821" y="1490749"/>
                  <a:pt x="10581754" y="1478484"/>
                  <a:pt x="10584954" y="1461418"/>
                </a:cubicBezTo>
                <a:lnTo>
                  <a:pt x="10584954" y="1456618"/>
                </a:lnTo>
                <a:cubicBezTo>
                  <a:pt x="10584954" y="1450219"/>
                  <a:pt x="10581754" y="1446486"/>
                  <a:pt x="10575354" y="1445419"/>
                </a:cubicBezTo>
                <a:cubicBezTo>
                  <a:pt x="10556155" y="1437953"/>
                  <a:pt x="10546556" y="1426753"/>
                  <a:pt x="10546556" y="1411821"/>
                </a:cubicBezTo>
                <a:lnTo>
                  <a:pt x="10546556" y="1405422"/>
                </a:lnTo>
                <a:cubicBezTo>
                  <a:pt x="10549756" y="1387289"/>
                  <a:pt x="10559888" y="1377156"/>
                  <a:pt x="10576954" y="1375023"/>
                </a:cubicBezTo>
                <a:close/>
                <a:moveTo>
                  <a:pt x="5214379" y="1375023"/>
                </a:moveTo>
                <a:lnTo>
                  <a:pt x="5220779" y="1375023"/>
                </a:lnTo>
                <a:cubicBezTo>
                  <a:pt x="5231445" y="1376090"/>
                  <a:pt x="5239445" y="1380356"/>
                  <a:pt x="5244777" y="1387822"/>
                </a:cubicBezTo>
                <a:cubicBezTo>
                  <a:pt x="5252244" y="1396355"/>
                  <a:pt x="5255977" y="1406488"/>
                  <a:pt x="5255977" y="1418221"/>
                </a:cubicBezTo>
                <a:lnTo>
                  <a:pt x="5255977" y="1426220"/>
                </a:lnTo>
                <a:cubicBezTo>
                  <a:pt x="5254910" y="1447552"/>
                  <a:pt x="5247977" y="1466218"/>
                  <a:pt x="5235178" y="1482217"/>
                </a:cubicBezTo>
                <a:cubicBezTo>
                  <a:pt x="5226645" y="1490749"/>
                  <a:pt x="5216512" y="1497683"/>
                  <a:pt x="5204780" y="1503015"/>
                </a:cubicBezTo>
                <a:lnTo>
                  <a:pt x="5201580" y="1498216"/>
                </a:lnTo>
                <a:cubicBezTo>
                  <a:pt x="5212246" y="1490749"/>
                  <a:pt x="5219179" y="1478484"/>
                  <a:pt x="5222379" y="1461418"/>
                </a:cubicBezTo>
                <a:lnTo>
                  <a:pt x="5222379" y="1456618"/>
                </a:lnTo>
                <a:cubicBezTo>
                  <a:pt x="5222379" y="1450219"/>
                  <a:pt x="5219179" y="1446486"/>
                  <a:pt x="5212779" y="1445419"/>
                </a:cubicBezTo>
                <a:cubicBezTo>
                  <a:pt x="5193581" y="1437953"/>
                  <a:pt x="5183981" y="1426753"/>
                  <a:pt x="5183981" y="1411821"/>
                </a:cubicBezTo>
                <a:lnTo>
                  <a:pt x="5183981" y="1405421"/>
                </a:lnTo>
                <a:cubicBezTo>
                  <a:pt x="5187181" y="1387289"/>
                  <a:pt x="5197314" y="1377156"/>
                  <a:pt x="5214379" y="1375023"/>
                </a:cubicBezTo>
                <a:close/>
                <a:moveTo>
                  <a:pt x="7467191" y="1373423"/>
                </a:moveTo>
                <a:lnTo>
                  <a:pt x="7479990" y="1373423"/>
                </a:lnTo>
                <a:lnTo>
                  <a:pt x="7486389" y="1405421"/>
                </a:lnTo>
                <a:lnTo>
                  <a:pt x="7543986" y="1392622"/>
                </a:lnTo>
                <a:lnTo>
                  <a:pt x="7550385" y="1392622"/>
                </a:lnTo>
                <a:lnTo>
                  <a:pt x="7563185" y="1405421"/>
                </a:lnTo>
                <a:lnTo>
                  <a:pt x="7563185" y="1418221"/>
                </a:lnTo>
                <a:cubicBezTo>
                  <a:pt x="7546119" y="1439553"/>
                  <a:pt x="7522654" y="1450219"/>
                  <a:pt x="7492789" y="1450219"/>
                </a:cubicBezTo>
                <a:cubicBezTo>
                  <a:pt x="7479990" y="1468351"/>
                  <a:pt x="7473590" y="1485417"/>
                  <a:pt x="7473590" y="1501416"/>
                </a:cubicBezTo>
                <a:cubicBezTo>
                  <a:pt x="7489589" y="1488616"/>
                  <a:pt x="7504522" y="1482217"/>
                  <a:pt x="7518387" y="1482217"/>
                </a:cubicBezTo>
                <a:lnTo>
                  <a:pt x="7531187" y="1482217"/>
                </a:lnTo>
                <a:lnTo>
                  <a:pt x="7543986" y="1495016"/>
                </a:lnTo>
                <a:cubicBezTo>
                  <a:pt x="7543986" y="1503549"/>
                  <a:pt x="7537586" y="1507815"/>
                  <a:pt x="7524787" y="1507815"/>
                </a:cubicBezTo>
                <a:cubicBezTo>
                  <a:pt x="7524787" y="1533414"/>
                  <a:pt x="7520521" y="1546213"/>
                  <a:pt x="7511988" y="1546213"/>
                </a:cubicBezTo>
                <a:lnTo>
                  <a:pt x="7486389" y="1546213"/>
                </a:lnTo>
                <a:lnTo>
                  <a:pt x="7486389" y="1520614"/>
                </a:lnTo>
                <a:lnTo>
                  <a:pt x="7479990" y="1520614"/>
                </a:lnTo>
                <a:cubicBezTo>
                  <a:pt x="7475723" y="1550479"/>
                  <a:pt x="7469324" y="1565412"/>
                  <a:pt x="7460791" y="1565412"/>
                </a:cubicBezTo>
                <a:cubicBezTo>
                  <a:pt x="7452258" y="1565412"/>
                  <a:pt x="7447992" y="1559012"/>
                  <a:pt x="7447992" y="1546213"/>
                </a:cubicBezTo>
                <a:lnTo>
                  <a:pt x="7467191" y="1469417"/>
                </a:lnTo>
                <a:lnTo>
                  <a:pt x="7454391" y="1431020"/>
                </a:lnTo>
                <a:close/>
                <a:moveTo>
                  <a:pt x="3539544" y="1360624"/>
                </a:moveTo>
                <a:lnTo>
                  <a:pt x="3558742" y="1373423"/>
                </a:lnTo>
                <a:lnTo>
                  <a:pt x="3552342" y="1418221"/>
                </a:lnTo>
                <a:lnTo>
                  <a:pt x="3552342" y="1437419"/>
                </a:lnTo>
                <a:lnTo>
                  <a:pt x="3584341" y="1495016"/>
                </a:lnTo>
                <a:lnTo>
                  <a:pt x="3533144" y="1565412"/>
                </a:lnTo>
                <a:lnTo>
                  <a:pt x="3533144" y="1597410"/>
                </a:lnTo>
                <a:lnTo>
                  <a:pt x="3552342" y="1584610"/>
                </a:lnTo>
                <a:lnTo>
                  <a:pt x="3558742" y="1584610"/>
                </a:lnTo>
                <a:lnTo>
                  <a:pt x="3558742" y="1591010"/>
                </a:lnTo>
                <a:lnTo>
                  <a:pt x="3533144" y="1629408"/>
                </a:lnTo>
                <a:lnTo>
                  <a:pt x="3533144" y="1661406"/>
                </a:lnTo>
                <a:lnTo>
                  <a:pt x="3552342" y="1738201"/>
                </a:lnTo>
                <a:lnTo>
                  <a:pt x="3552342" y="1744601"/>
                </a:lnTo>
                <a:lnTo>
                  <a:pt x="3539544" y="1757400"/>
                </a:lnTo>
                <a:lnTo>
                  <a:pt x="3533144" y="1757400"/>
                </a:lnTo>
                <a:lnTo>
                  <a:pt x="3449949" y="1699803"/>
                </a:lnTo>
                <a:lnTo>
                  <a:pt x="3456348" y="1699803"/>
                </a:lnTo>
                <a:lnTo>
                  <a:pt x="3507546" y="1706203"/>
                </a:lnTo>
                <a:lnTo>
                  <a:pt x="3507546" y="1687004"/>
                </a:lnTo>
                <a:lnTo>
                  <a:pt x="3501146" y="1655006"/>
                </a:lnTo>
                <a:lnTo>
                  <a:pt x="3449949" y="1693404"/>
                </a:lnTo>
                <a:lnTo>
                  <a:pt x="3430749" y="1693404"/>
                </a:lnTo>
                <a:lnTo>
                  <a:pt x="3417951" y="1680605"/>
                </a:lnTo>
                <a:cubicBezTo>
                  <a:pt x="3455281" y="1661406"/>
                  <a:pt x="3483013" y="1637940"/>
                  <a:pt x="3501146" y="1610209"/>
                </a:cubicBezTo>
                <a:lnTo>
                  <a:pt x="3501146" y="1571811"/>
                </a:lnTo>
                <a:cubicBezTo>
                  <a:pt x="3467015" y="1560079"/>
                  <a:pt x="3449949" y="1549413"/>
                  <a:pt x="3449949" y="1539813"/>
                </a:cubicBezTo>
                <a:cubicBezTo>
                  <a:pt x="3501146" y="1499282"/>
                  <a:pt x="3526744" y="1460885"/>
                  <a:pt x="3526744" y="1424620"/>
                </a:cubicBezTo>
                <a:lnTo>
                  <a:pt x="3526744" y="1373423"/>
                </a:lnTo>
                <a:close/>
                <a:moveTo>
                  <a:pt x="11065929" y="1343025"/>
                </a:moveTo>
                <a:lnTo>
                  <a:pt x="11078728" y="1343025"/>
                </a:lnTo>
                <a:lnTo>
                  <a:pt x="11091527" y="1355824"/>
                </a:lnTo>
                <a:lnTo>
                  <a:pt x="11091527" y="1368624"/>
                </a:lnTo>
                <a:lnTo>
                  <a:pt x="11078728" y="1381423"/>
                </a:lnTo>
                <a:lnTo>
                  <a:pt x="11053130" y="1355824"/>
                </a:lnTo>
                <a:close/>
                <a:moveTo>
                  <a:pt x="10944336" y="1343025"/>
                </a:moveTo>
                <a:lnTo>
                  <a:pt x="10957136" y="1343025"/>
                </a:lnTo>
                <a:cubicBezTo>
                  <a:pt x="10980601" y="1343025"/>
                  <a:pt x="10995533" y="1351558"/>
                  <a:pt x="11001933" y="1368624"/>
                </a:cubicBezTo>
                <a:lnTo>
                  <a:pt x="11001933" y="1375023"/>
                </a:lnTo>
                <a:lnTo>
                  <a:pt x="10989134" y="1426220"/>
                </a:lnTo>
                <a:lnTo>
                  <a:pt x="10995533" y="1426220"/>
                </a:lnTo>
                <a:cubicBezTo>
                  <a:pt x="11021132" y="1409154"/>
                  <a:pt x="11040330" y="1400622"/>
                  <a:pt x="11053130" y="1400622"/>
                </a:cubicBezTo>
                <a:lnTo>
                  <a:pt x="11059529" y="1400622"/>
                </a:lnTo>
                <a:lnTo>
                  <a:pt x="11059529" y="1426220"/>
                </a:lnTo>
                <a:cubicBezTo>
                  <a:pt x="11059529" y="1436886"/>
                  <a:pt x="11036064" y="1449686"/>
                  <a:pt x="10989134" y="1464618"/>
                </a:cubicBezTo>
                <a:lnTo>
                  <a:pt x="10989134" y="1483817"/>
                </a:lnTo>
                <a:cubicBezTo>
                  <a:pt x="10989134" y="1572344"/>
                  <a:pt x="11016865" y="1625675"/>
                  <a:pt x="11072329" y="1643807"/>
                </a:cubicBezTo>
                <a:lnTo>
                  <a:pt x="11078728" y="1643807"/>
                </a:lnTo>
                <a:cubicBezTo>
                  <a:pt x="11078728" y="1626741"/>
                  <a:pt x="11082995" y="1618208"/>
                  <a:pt x="11091527" y="1618208"/>
                </a:cubicBezTo>
                <a:lnTo>
                  <a:pt x="11097927" y="1618208"/>
                </a:lnTo>
                <a:lnTo>
                  <a:pt x="11117126" y="1682204"/>
                </a:lnTo>
                <a:cubicBezTo>
                  <a:pt x="11112859" y="1699270"/>
                  <a:pt x="11104327" y="1707803"/>
                  <a:pt x="11091527" y="1707803"/>
                </a:cubicBezTo>
                <a:cubicBezTo>
                  <a:pt x="11010466" y="1681138"/>
                  <a:pt x="10969935" y="1627808"/>
                  <a:pt x="10969935" y="1547813"/>
                </a:cubicBezTo>
                <a:lnTo>
                  <a:pt x="10963535" y="1471017"/>
                </a:lnTo>
                <a:lnTo>
                  <a:pt x="10950736" y="1471017"/>
                </a:lnTo>
                <a:cubicBezTo>
                  <a:pt x="10932604" y="1483817"/>
                  <a:pt x="10915538" y="1490216"/>
                  <a:pt x="10899539" y="1490216"/>
                </a:cubicBezTo>
                <a:lnTo>
                  <a:pt x="10893139" y="1483817"/>
                </a:lnTo>
                <a:lnTo>
                  <a:pt x="10893139" y="1471017"/>
                </a:lnTo>
                <a:cubicBezTo>
                  <a:pt x="10914471" y="1471017"/>
                  <a:pt x="10937937" y="1460351"/>
                  <a:pt x="10963535" y="1439019"/>
                </a:cubicBezTo>
                <a:lnTo>
                  <a:pt x="10944336" y="1349425"/>
                </a:lnTo>
                <a:close/>
                <a:moveTo>
                  <a:pt x="10017584" y="1341425"/>
                </a:moveTo>
                <a:lnTo>
                  <a:pt x="10030383" y="1341425"/>
                </a:lnTo>
                <a:lnTo>
                  <a:pt x="10023983" y="1373423"/>
                </a:lnTo>
                <a:lnTo>
                  <a:pt x="10030383" y="1373423"/>
                </a:lnTo>
                <a:cubicBezTo>
                  <a:pt x="10060248" y="1376623"/>
                  <a:pt x="10075180" y="1385156"/>
                  <a:pt x="10075180" y="1399022"/>
                </a:cubicBezTo>
                <a:lnTo>
                  <a:pt x="10075180" y="1405421"/>
                </a:lnTo>
                <a:lnTo>
                  <a:pt x="10055981" y="1424620"/>
                </a:lnTo>
                <a:lnTo>
                  <a:pt x="10004784" y="1424620"/>
                </a:lnTo>
                <a:cubicBezTo>
                  <a:pt x="10004784" y="1436353"/>
                  <a:pt x="9998385" y="1449152"/>
                  <a:pt x="9985585" y="1463018"/>
                </a:cubicBezTo>
                <a:lnTo>
                  <a:pt x="9998385" y="1495016"/>
                </a:lnTo>
                <a:lnTo>
                  <a:pt x="10030383" y="1469417"/>
                </a:lnTo>
                <a:cubicBezTo>
                  <a:pt x="10037849" y="1469417"/>
                  <a:pt x="10044249" y="1480084"/>
                  <a:pt x="10049582" y="1501416"/>
                </a:cubicBezTo>
                <a:cubicBezTo>
                  <a:pt x="10062381" y="1501416"/>
                  <a:pt x="10068781" y="1505682"/>
                  <a:pt x="10068781" y="1514215"/>
                </a:cubicBezTo>
                <a:lnTo>
                  <a:pt x="9991985" y="1591010"/>
                </a:lnTo>
                <a:lnTo>
                  <a:pt x="9985585" y="1591010"/>
                </a:lnTo>
                <a:lnTo>
                  <a:pt x="9985585" y="1597410"/>
                </a:lnTo>
                <a:lnTo>
                  <a:pt x="10055981" y="1597410"/>
                </a:lnTo>
                <a:lnTo>
                  <a:pt x="10068781" y="1610209"/>
                </a:lnTo>
                <a:cubicBezTo>
                  <a:pt x="10059181" y="1712603"/>
                  <a:pt x="10037849" y="1763800"/>
                  <a:pt x="10004784" y="1763800"/>
                </a:cubicBezTo>
                <a:lnTo>
                  <a:pt x="9927989" y="1751000"/>
                </a:lnTo>
                <a:lnTo>
                  <a:pt x="9908790" y="1757400"/>
                </a:lnTo>
                <a:cubicBezTo>
                  <a:pt x="9900257" y="1747800"/>
                  <a:pt x="9893858" y="1724335"/>
                  <a:pt x="9889591" y="1687004"/>
                </a:cubicBezTo>
                <a:lnTo>
                  <a:pt x="9831995" y="1712603"/>
                </a:lnTo>
                <a:lnTo>
                  <a:pt x="9825595" y="1706203"/>
                </a:lnTo>
                <a:lnTo>
                  <a:pt x="9825595" y="1699804"/>
                </a:lnTo>
                <a:lnTo>
                  <a:pt x="9915190" y="1597410"/>
                </a:lnTo>
                <a:lnTo>
                  <a:pt x="9915190" y="1591010"/>
                </a:lnTo>
                <a:lnTo>
                  <a:pt x="9825595" y="1648607"/>
                </a:lnTo>
                <a:lnTo>
                  <a:pt x="9819196" y="1648607"/>
                </a:lnTo>
                <a:lnTo>
                  <a:pt x="9806397" y="1635807"/>
                </a:lnTo>
                <a:lnTo>
                  <a:pt x="9806397" y="1610209"/>
                </a:lnTo>
                <a:lnTo>
                  <a:pt x="9902391" y="1565412"/>
                </a:lnTo>
                <a:lnTo>
                  <a:pt x="9915190" y="1546213"/>
                </a:lnTo>
                <a:cubicBezTo>
                  <a:pt x="9902391" y="1546213"/>
                  <a:pt x="9895991" y="1541946"/>
                  <a:pt x="9895991" y="1533414"/>
                </a:cubicBezTo>
                <a:lnTo>
                  <a:pt x="9895991" y="1520614"/>
                </a:lnTo>
                <a:cubicBezTo>
                  <a:pt x="9904524" y="1503549"/>
                  <a:pt x="9915190" y="1495016"/>
                  <a:pt x="9927989" y="1495016"/>
                </a:cubicBezTo>
                <a:lnTo>
                  <a:pt x="9927989" y="1469417"/>
                </a:lnTo>
                <a:cubicBezTo>
                  <a:pt x="9906657" y="1469417"/>
                  <a:pt x="9895991" y="1463018"/>
                  <a:pt x="9895991" y="1450219"/>
                </a:cubicBezTo>
                <a:lnTo>
                  <a:pt x="9857593" y="1456618"/>
                </a:lnTo>
                <a:cubicBezTo>
                  <a:pt x="9840528" y="1450219"/>
                  <a:pt x="9831995" y="1443819"/>
                  <a:pt x="9831995" y="1437419"/>
                </a:cubicBezTo>
                <a:lnTo>
                  <a:pt x="9831995" y="1431020"/>
                </a:lnTo>
                <a:cubicBezTo>
                  <a:pt x="9831995" y="1420354"/>
                  <a:pt x="9853327" y="1413954"/>
                  <a:pt x="9895991" y="1411821"/>
                </a:cubicBezTo>
                <a:cubicBezTo>
                  <a:pt x="9904524" y="1377690"/>
                  <a:pt x="9913057" y="1360624"/>
                  <a:pt x="9921589" y="1360624"/>
                </a:cubicBezTo>
                <a:lnTo>
                  <a:pt x="9927989" y="1360624"/>
                </a:lnTo>
                <a:lnTo>
                  <a:pt x="9927989" y="1392622"/>
                </a:lnTo>
                <a:cubicBezTo>
                  <a:pt x="9974919" y="1390489"/>
                  <a:pt x="9998385" y="1386223"/>
                  <a:pt x="9998385" y="1379823"/>
                </a:cubicBezTo>
                <a:close/>
                <a:moveTo>
                  <a:pt x="263984" y="1341425"/>
                </a:moveTo>
                <a:lnTo>
                  <a:pt x="276783" y="1341425"/>
                </a:lnTo>
                <a:lnTo>
                  <a:pt x="270384" y="1373423"/>
                </a:lnTo>
                <a:lnTo>
                  <a:pt x="276783" y="1373423"/>
                </a:lnTo>
                <a:cubicBezTo>
                  <a:pt x="306647" y="1376623"/>
                  <a:pt x="321580" y="1385156"/>
                  <a:pt x="321580" y="1399022"/>
                </a:cubicBezTo>
                <a:lnTo>
                  <a:pt x="321580" y="1405421"/>
                </a:lnTo>
                <a:lnTo>
                  <a:pt x="302381" y="1424620"/>
                </a:lnTo>
                <a:lnTo>
                  <a:pt x="251184" y="1424620"/>
                </a:lnTo>
                <a:cubicBezTo>
                  <a:pt x="251184" y="1436353"/>
                  <a:pt x="244785" y="1449152"/>
                  <a:pt x="231986" y="1463018"/>
                </a:cubicBezTo>
                <a:lnTo>
                  <a:pt x="244785" y="1495016"/>
                </a:lnTo>
                <a:lnTo>
                  <a:pt x="276783" y="1469417"/>
                </a:lnTo>
                <a:cubicBezTo>
                  <a:pt x="284249" y="1469417"/>
                  <a:pt x="290648" y="1480084"/>
                  <a:pt x="295982" y="1501416"/>
                </a:cubicBezTo>
                <a:cubicBezTo>
                  <a:pt x="308781" y="1501416"/>
                  <a:pt x="315180" y="1505682"/>
                  <a:pt x="315180" y="1514215"/>
                </a:cubicBezTo>
                <a:lnTo>
                  <a:pt x="238385" y="1591010"/>
                </a:lnTo>
                <a:lnTo>
                  <a:pt x="231986" y="1591010"/>
                </a:lnTo>
                <a:lnTo>
                  <a:pt x="231986" y="1597410"/>
                </a:lnTo>
                <a:lnTo>
                  <a:pt x="302381" y="1597410"/>
                </a:lnTo>
                <a:lnTo>
                  <a:pt x="315180" y="1610209"/>
                </a:lnTo>
                <a:cubicBezTo>
                  <a:pt x="305581" y="1712603"/>
                  <a:pt x="284249" y="1763800"/>
                  <a:pt x="251184" y="1763800"/>
                </a:cubicBezTo>
                <a:lnTo>
                  <a:pt x="174389" y="1751000"/>
                </a:lnTo>
                <a:lnTo>
                  <a:pt x="155190" y="1757400"/>
                </a:lnTo>
                <a:cubicBezTo>
                  <a:pt x="146657" y="1747800"/>
                  <a:pt x="140257" y="1724335"/>
                  <a:pt x="135991" y="1687004"/>
                </a:cubicBezTo>
                <a:lnTo>
                  <a:pt x="78395" y="1712603"/>
                </a:lnTo>
                <a:lnTo>
                  <a:pt x="71995" y="1706203"/>
                </a:lnTo>
                <a:lnTo>
                  <a:pt x="71995" y="1699803"/>
                </a:lnTo>
                <a:lnTo>
                  <a:pt x="161590" y="1597410"/>
                </a:lnTo>
                <a:lnTo>
                  <a:pt x="161590" y="1591010"/>
                </a:lnTo>
                <a:lnTo>
                  <a:pt x="71995" y="1648607"/>
                </a:lnTo>
                <a:lnTo>
                  <a:pt x="65596" y="1648607"/>
                </a:lnTo>
                <a:lnTo>
                  <a:pt x="52796" y="1635807"/>
                </a:lnTo>
                <a:lnTo>
                  <a:pt x="52796" y="1610209"/>
                </a:lnTo>
                <a:lnTo>
                  <a:pt x="148791" y="1565412"/>
                </a:lnTo>
                <a:lnTo>
                  <a:pt x="161590" y="1546213"/>
                </a:lnTo>
                <a:cubicBezTo>
                  <a:pt x="148791" y="1546213"/>
                  <a:pt x="142391" y="1541946"/>
                  <a:pt x="142391" y="1533414"/>
                </a:cubicBezTo>
                <a:lnTo>
                  <a:pt x="142391" y="1520614"/>
                </a:lnTo>
                <a:cubicBezTo>
                  <a:pt x="150924" y="1503549"/>
                  <a:pt x="161590" y="1495016"/>
                  <a:pt x="174389" y="1495016"/>
                </a:cubicBezTo>
                <a:lnTo>
                  <a:pt x="174389" y="1469417"/>
                </a:lnTo>
                <a:cubicBezTo>
                  <a:pt x="153057" y="1469417"/>
                  <a:pt x="142391" y="1463018"/>
                  <a:pt x="142391" y="1450219"/>
                </a:cubicBezTo>
                <a:lnTo>
                  <a:pt x="103993" y="1456618"/>
                </a:lnTo>
                <a:cubicBezTo>
                  <a:pt x="86928" y="1450219"/>
                  <a:pt x="78395" y="1443819"/>
                  <a:pt x="78395" y="1437419"/>
                </a:cubicBezTo>
                <a:lnTo>
                  <a:pt x="78395" y="1431020"/>
                </a:lnTo>
                <a:cubicBezTo>
                  <a:pt x="78395" y="1420354"/>
                  <a:pt x="99727" y="1413954"/>
                  <a:pt x="142391" y="1411821"/>
                </a:cubicBezTo>
                <a:cubicBezTo>
                  <a:pt x="150924" y="1377690"/>
                  <a:pt x="159456" y="1360624"/>
                  <a:pt x="167989" y="1360624"/>
                </a:cubicBezTo>
                <a:lnTo>
                  <a:pt x="174389" y="1360624"/>
                </a:lnTo>
                <a:lnTo>
                  <a:pt x="174389" y="1392622"/>
                </a:lnTo>
                <a:cubicBezTo>
                  <a:pt x="221320" y="1390489"/>
                  <a:pt x="244785" y="1386223"/>
                  <a:pt x="244785" y="1379823"/>
                </a:cubicBezTo>
                <a:close/>
                <a:moveTo>
                  <a:pt x="6057937" y="1338225"/>
                </a:moveTo>
                <a:lnTo>
                  <a:pt x="6083536" y="1362224"/>
                </a:lnTo>
                <a:lnTo>
                  <a:pt x="6083536" y="1373423"/>
                </a:lnTo>
                <a:lnTo>
                  <a:pt x="6077136" y="1403821"/>
                </a:lnTo>
                <a:lnTo>
                  <a:pt x="6115534" y="1403821"/>
                </a:lnTo>
                <a:lnTo>
                  <a:pt x="6128333" y="1415021"/>
                </a:lnTo>
                <a:cubicBezTo>
                  <a:pt x="6124066" y="1426753"/>
                  <a:pt x="6100601" y="1442752"/>
                  <a:pt x="6057937" y="1463018"/>
                </a:cubicBezTo>
                <a:lnTo>
                  <a:pt x="6051538" y="1463018"/>
                </a:lnTo>
                <a:cubicBezTo>
                  <a:pt x="6051538" y="1454485"/>
                  <a:pt x="6043005" y="1450219"/>
                  <a:pt x="6025939" y="1450219"/>
                </a:cubicBezTo>
                <a:lnTo>
                  <a:pt x="6019540" y="1445419"/>
                </a:lnTo>
                <a:lnTo>
                  <a:pt x="6019540" y="1427820"/>
                </a:lnTo>
                <a:lnTo>
                  <a:pt x="6045138" y="1373423"/>
                </a:lnTo>
                <a:lnTo>
                  <a:pt x="6038738" y="1349425"/>
                </a:lnTo>
                <a:close/>
                <a:moveTo>
                  <a:pt x="9034834" y="1330226"/>
                </a:moveTo>
                <a:lnTo>
                  <a:pt x="9047633" y="1330226"/>
                </a:lnTo>
                <a:cubicBezTo>
                  <a:pt x="9056166" y="1330226"/>
                  <a:pt x="9060433" y="1338759"/>
                  <a:pt x="9060433" y="1355824"/>
                </a:cubicBezTo>
                <a:cubicBezTo>
                  <a:pt x="9087098" y="1364357"/>
                  <a:pt x="9102030" y="1375023"/>
                  <a:pt x="9105230" y="1387822"/>
                </a:cubicBezTo>
                <a:lnTo>
                  <a:pt x="9105230" y="1394222"/>
                </a:lnTo>
                <a:cubicBezTo>
                  <a:pt x="9105230" y="1405955"/>
                  <a:pt x="9073232" y="1420887"/>
                  <a:pt x="9009236" y="1439019"/>
                </a:cubicBezTo>
                <a:cubicBezTo>
                  <a:pt x="9009236" y="1445419"/>
                  <a:pt x="8990037" y="1458218"/>
                  <a:pt x="8951639" y="1477417"/>
                </a:cubicBezTo>
                <a:lnTo>
                  <a:pt x="8951639" y="1483817"/>
                </a:lnTo>
                <a:cubicBezTo>
                  <a:pt x="8981504" y="1483817"/>
                  <a:pt x="8996437" y="1490216"/>
                  <a:pt x="8996437" y="1503015"/>
                </a:cubicBezTo>
                <a:cubicBezTo>
                  <a:pt x="8996437" y="1618208"/>
                  <a:pt x="8983637" y="1675805"/>
                  <a:pt x="8958039" y="1675805"/>
                </a:cubicBezTo>
                <a:lnTo>
                  <a:pt x="8894043" y="1675805"/>
                </a:lnTo>
                <a:lnTo>
                  <a:pt x="8881244" y="1663006"/>
                </a:lnTo>
                <a:cubicBezTo>
                  <a:pt x="8936707" y="1663006"/>
                  <a:pt x="8964439" y="1643807"/>
                  <a:pt x="8964439" y="1605409"/>
                </a:cubicBezTo>
                <a:lnTo>
                  <a:pt x="8964439" y="1515815"/>
                </a:lnTo>
                <a:lnTo>
                  <a:pt x="8958039" y="1509415"/>
                </a:lnTo>
                <a:lnTo>
                  <a:pt x="8958039" y="1503015"/>
                </a:lnTo>
                <a:cubicBezTo>
                  <a:pt x="8923908" y="1513681"/>
                  <a:pt x="8906842" y="1526481"/>
                  <a:pt x="8906842" y="1541413"/>
                </a:cubicBezTo>
                <a:cubicBezTo>
                  <a:pt x="8928174" y="1544613"/>
                  <a:pt x="8938840" y="1551012"/>
                  <a:pt x="8938840" y="1560612"/>
                </a:cubicBezTo>
                <a:lnTo>
                  <a:pt x="8926041" y="1579811"/>
                </a:lnTo>
                <a:lnTo>
                  <a:pt x="8926041" y="1599010"/>
                </a:lnTo>
                <a:lnTo>
                  <a:pt x="8945240" y="1605409"/>
                </a:lnTo>
                <a:lnTo>
                  <a:pt x="8926041" y="1631008"/>
                </a:lnTo>
                <a:lnTo>
                  <a:pt x="8919641" y="1631008"/>
                </a:lnTo>
                <a:lnTo>
                  <a:pt x="8906842" y="1618208"/>
                </a:lnTo>
                <a:lnTo>
                  <a:pt x="8906842" y="1554212"/>
                </a:lnTo>
                <a:lnTo>
                  <a:pt x="8894043" y="1554212"/>
                </a:lnTo>
                <a:cubicBezTo>
                  <a:pt x="8862045" y="1659806"/>
                  <a:pt x="8842846" y="1713136"/>
                  <a:pt x="8836447" y="1714203"/>
                </a:cubicBezTo>
                <a:lnTo>
                  <a:pt x="8830047" y="1714203"/>
                </a:lnTo>
                <a:lnTo>
                  <a:pt x="8817247" y="1701403"/>
                </a:lnTo>
                <a:cubicBezTo>
                  <a:pt x="8852445" y="1564878"/>
                  <a:pt x="8884443" y="1496616"/>
                  <a:pt x="8913242" y="1496616"/>
                </a:cubicBezTo>
                <a:lnTo>
                  <a:pt x="8945240" y="1458218"/>
                </a:lnTo>
                <a:lnTo>
                  <a:pt x="8945240" y="1451819"/>
                </a:lnTo>
                <a:lnTo>
                  <a:pt x="8938840" y="1451819"/>
                </a:lnTo>
                <a:cubicBezTo>
                  <a:pt x="8890843" y="1481683"/>
                  <a:pt x="8858845" y="1496616"/>
                  <a:pt x="8842846" y="1496616"/>
                </a:cubicBezTo>
                <a:lnTo>
                  <a:pt x="8836447" y="1490216"/>
                </a:lnTo>
                <a:lnTo>
                  <a:pt x="8836447" y="1483817"/>
                </a:lnTo>
                <a:lnTo>
                  <a:pt x="8894043" y="1432620"/>
                </a:lnTo>
                <a:cubicBezTo>
                  <a:pt x="8881244" y="1432620"/>
                  <a:pt x="8870577" y="1424087"/>
                  <a:pt x="8862045" y="1407021"/>
                </a:cubicBezTo>
                <a:lnTo>
                  <a:pt x="8862045" y="1381423"/>
                </a:lnTo>
                <a:lnTo>
                  <a:pt x="8874844" y="1368624"/>
                </a:lnTo>
                <a:cubicBezTo>
                  <a:pt x="8883377" y="1385689"/>
                  <a:pt x="8896176" y="1394222"/>
                  <a:pt x="8913242" y="1394222"/>
                </a:cubicBezTo>
                <a:lnTo>
                  <a:pt x="8932441" y="1387822"/>
                </a:lnTo>
                <a:lnTo>
                  <a:pt x="8932441" y="1394222"/>
                </a:lnTo>
                <a:lnTo>
                  <a:pt x="8913242" y="1419820"/>
                </a:lnTo>
                <a:lnTo>
                  <a:pt x="8913242" y="1426220"/>
                </a:lnTo>
                <a:cubicBezTo>
                  <a:pt x="8971905" y="1396355"/>
                  <a:pt x="9012436" y="1364357"/>
                  <a:pt x="9034834" y="1330226"/>
                </a:cubicBezTo>
                <a:close/>
                <a:moveTo>
                  <a:pt x="8499537" y="1328626"/>
                </a:moveTo>
                <a:lnTo>
                  <a:pt x="8537935" y="1328626"/>
                </a:lnTo>
                <a:lnTo>
                  <a:pt x="8557133" y="1347825"/>
                </a:lnTo>
                <a:lnTo>
                  <a:pt x="8557133" y="1367024"/>
                </a:lnTo>
                <a:cubicBezTo>
                  <a:pt x="8557133" y="1378756"/>
                  <a:pt x="8540068" y="1387289"/>
                  <a:pt x="8505936" y="1392622"/>
                </a:cubicBezTo>
                <a:lnTo>
                  <a:pt x="8493137" y="1443819"/>
                </a:lnTo>
                <a:lnTo>
                  <a:pt x="8499537" y="1443819"/>
                </a:lnTo>
                <a:cubicBezTo>
                  <a:pt x="8523002" y="1443819"/>
                  <a:pt x="8540068" y="1454485"/>
                  <a:pt x="8550733" y="1475817"/>
                </a:cubicBezTo>
                <a:lnTo>
                  <a:pt x="8550733" y="1501416"/>
                </a:lnTo>
                <a:cubicBezTo>
                  <a:pt x="8523002" y="1569678"/>
                  <a:pt x="8482471" y="1603809"/>
                  <a:pt x="8429141" y="1603809"/>
                </a:cubicBezTo>
                <a:lnTo>
                  <a:pt x="8416342" y="1642207"/>
                </a:lnTo>
                <a:lnTo>
                  <a:pt x="8429141" y="1642207"/>
                </a:lnTo>
                <a:cubicBezTo>
                  <a:pt x="8454739" y="1625141"/>
                  <a:pt x="8478205" y="1616608"/>
                  <a:pt x="8499537" y="1616608"/>
                </a:cubicBezTo>
                <a:lnTo>
                  <a:pt x="8505936" y="1616608"/>
                </a:lnTo>
                <a:cubicBezTo>
                  <a:pt x="8523002" y="1623008"/>
                  <a:pt x="8531535" y="1637940"/>
                  <a:pt x="8531535" y="1661406"/>
                </a:cubicBezTo>
                <a:lnTo>
                  <a:pt x="8525135" y="1661406"/>
                </a:lnTo>
                <a:lnTo>
                  <a:pt x="8499537" y="1642207"/>
                </a:lnTo>
                <a:lnTo>
                  <a:pt x="8493137" y="1642207"/>
                </a:lnTo>
                <a:cubicBezTo>
                  <a:pt x="8460073" y="1642207"/>
                  <a:pt x="8440874" y="1650740"/>
                  <a:pt x="8435541" y="1667805"/>
                </a:cubicBezTo>
                <a:lnTo>
                  <a:pt x="8435541" y="1674205"/>
                </a:lnTo>
                <a:cubicBezTo>
                  <a:pt x="8452606" y="1676338"/>
                  <a:pt x="8461139" y="1682738"/>
                  <a:pt x="8461139" y="1693404"/>
                </a:cubicBezTo>
                <a:lnTo>
                  <a:pt x="8461139" y="1706203"/>
                </a:lnTo>
                <a:lnTo>
                  <a:pt x="8448340" y="1719002"/>
                </a:lnTo>
                <a:lnTo>
                  <a:pt x="8441940" y="1719002"/>
                </a:lnTo>
                <a:cubicBezTo>
                  <a:pt x="8433407" y="1719002"/>
                  <a:pt x="8429141" y="1710470"/>
                  <a:pt x="8429141" y="1693404"/>
                </a:cubicBezTo>
                <a:lnTo>
                  <a:pt x="8422741" y="1687004"/>
                </a:lnTo>
                <a:lnTo>
                  <a:pt x="8416342" y="1687004"/>
                </a:lnTo>
                <a:cubicBezTo>
                  <a:pt x="8403543" y="1690204"/>
                  <a:pt x="8395010" y="1698737"/>
                  <a:pt x="8390743" y="1712603"/>
                </a:cubicBezTo>
                <a:cubicBezTo>
                  <a:pt x="8434474" y="1738201"/>
                  <a:pt x="8464339" y="1751000"/>
                  <a:pt x="8480338" y="1751000"/>
                </a:cubicBezTo>
                <a:lnTo>
                  <a:pt x="8467539" y="1763800"/>
                </a:lnTo>
                <a:lnTo>
                  <a:pt x="8441940" y="1763800"/>
                </a:lnTo>
                <a:cubicBezTo>
                  <a:pt x="8409942" y="1763800"/>
                  <a:pt x="8390743" y="1753133"/>
                  <a:pt x="8384344" y="1731801"/>
                </a:cubicBezTo>
                <a:lnTo>
                  <a:pt x="8352346" y="1738201"/>
                </a:lnTo>
                <a:lnTo>
                  <a:pt x="8352346" y="1725402"/>
                </a:lnTo>
                <a:cubicBezTo>
                  <a:pt x="8367278" y="1677405"/>
                  <a:pt x="8390743" y="1632608"/>
                  <a:pt x="8422741" y="1591010"/>
                </a:cubicBezTo>
                <a:cubicBezTo>
                  <a:pt x="8401409" y="1584610"/>
                  <a:pt x="8390743" y="1569678"/>
                  <a:pt x="8390743" y="1546213"/>
                </a:cubicBezTo>
                <a:lnTo>
                  <a:pt x="8403543" y="1527014"/>
                </a:lnTo>
                <a:lnTo>
                  <a:pt x="8403543" y="1520614"/>
                </a:lnTo>
                <a:lnTo>
                  <a:pt x="8320348" y="1597410"/>
                </a:lnTo>
                <a:lnTo>
                  <a:pt x="8307549" y="1578211"/>
                </a:lnTo>
                <a:lnTo>
                  <a:pt x="8307549" y="1565412"/>
                </a:lnTo>
                <a:lnTo>
                  <a:pt x="8345946" y="1469417"/>
                </a:lnTo>
                <a:lnTo>
                  <a:pt x="8409942" y="1411821"/>
                </a:lnTo>
                <a:cubicBezTo>
                  <a:pt x="8409942" y="1403288"/>
                  <a:pt x="8403543" y="1399022"/>
                  <a:pt x="8390743" y="1399022"/>
                </a:cubicBezTo>
                <a:lnTo>
                  <a:pt x="8384344" y="1392622"/>
                </a:lnTo>
                <a:lnTo>
                  <a:pt x="8384344" y="1379823"/>
                </a:lnTo>
                <a:cubicBezTo>
                  <a:pt x="8418475" y="1379823"/>
                  <a:pt x="8435541" y="1364891"/>
                  <a:pt x="8435541" y="1335026"/>
                </a:cubicBezTo>
                <a:lnTo>
                  <a:pt x="8448340" y="1335026"/>
                </a:lnTo>
                <a:lnTo>
                  <a:pt x="8448340" y="1341425"/>
                </a:lnTo>
                <a:lnTo>
                  <a:pt x="8441940" y="1347825"/>
                </a:lnTo>
                <a:lnTo>
                  <a:pt x="8441940" y="1354225"/>
                </a:lnTo>
                <a:lnTo>
                  <a:pt x="8448340" y="1360624"/>
                </a:lnTo>
                <a:lnTo>
                  <a:pt x="8454739" y="1360624"/>
                </a:lnTo>
                <a:cubicBezTo>
                  <a:pt x="8484604" y="1349958"/>
                  <a:pt x="8499537" y="1339292"/>
                  <a:pt x="8499537" y="1328626"/>
                </a:cubicBezTo>
                <a:close/>
                <a:moveTo>
                  <a:pt x="4447022" y="1276127"/>
                </a:moveTo>
                <a:lnTo>
                  <a:pt x="4469420" y="1298526"/>
                </a:lnTo>
                <a:lnTo>
                  <a:pt x="4447022" y="1309725"/>
                </a:lnTo>
                <a:lnTo>
                  <a:pt x="4432622" y="1298526"/>
                </a:lnTo>
                <a:lnTo>
                  <a:pt x="4432622" y="1287326"/>
                </a:lnTo>
                <a:close/>
                <a:moveTo>
                  <a:pt x="2601591" y="1231330"/>
                </a:moveTo>
                <a:lnTo>
                  <a:pt x="2595191" y="1258528"/>
                </a:lnTo>
                <a:lnTo>
                  <a:pt x="2601591" y="1264928"/>
                </a:lnTo>
                <a:lnTo>
                  <a:pt x="2607991" y="1264928"/>
                </a:lnTo>
                <a:cubicBezTo>
                  <a:pt x="2629322" y="1253195"/>
                  <a:pt x="2665054" y="1247329"/>
                  <a:pt x="2715184" y="1247329"/>
                </a:cubicBezTo>
                <a:lnTo>
                  <a:pt x="2715184" y="1242529"/>
                </a:lnTo>
                <a:lnTo>
                  <a:pt x="2633589" y="1231330"/>
                </a:lnTo>
                <a:close/>
                <a:moveTo>
                  <a:pt x="6502040" y="1220130"/>
                </a:moveTo>
                <a:lnTo>
                  <a:pt x="6489241" y="1232930"/>
                </a:lnTo>
                <a:lnTo>
                  <a:pt x="6514840" y="1232930"/>
                </a:lnTo>
                <a:lnTo>
                  <a:pt x="6514840" y="1220130"/>
                </a:lnTo>
                <a:close/>
                <a:moveTo>
                  <a:pt x="6080336" y="1196132"/>
                </a:moveTo>
                <a:lnTo>
                  <a:pt x="6105934" y="1196132"/>
                </a:lnTo>
                <a:cubicBezTo>
                  <a:pt x="6121933" y="1205731"/>
                  <a:pt x="6136865" y="1222797"/>
                  <a:pt x="6150732" y="1247329"/>
                </a:cubicBezTo>
                <a:lnTo>
                  <a:pt x="6150732" y="1260128"/>
                </a:lnTo>
                <a:lnTo>
                  <a:pt x="6118733" y="1292126"/>
                </a:lnTo>
                <a:lnTo>
                  <a:pt x="6086735" y="1292126"/>
                </a:lnTo>
                <a:lnTo>
                  <a:pt x="6067537" y="1272927"/>
                </a:lnTo>
                <a:lnTo>
                  <a:pt x="6067537" y="1260128"/>
                </a:lnTo>
                <a:cubicBezTo>
                  <a:pt x="6078203" y="1260128"/>
                  <a:pt x="6084602" y="1251595"/>
                  <a:pt x="6086735" y="1234529"/>
                </a:cubicBezTo>
                <a:lnTo>
                  <a:pt x="6073936" y="1202531"/>
                </a:lnTo>
                <a:close/>
                <a:moveTo>
                  <a:pt x="2715184" y="1184933"/>
                </a:moveTo>
                <a:cubicBezTo>
                  <a:pt x="2660787" y="1192399"/>
                  <a:pt x="2633589" y="1200398"/>
                  <a:pt x="2633589" y="1208931"/>
                </a:cubicBezTo>
                <a:lnTo>
                  <a:pt x="2719984" y="1220130"/>
                </a:lnTo>
                <a:lnTo>
                  <a:pt x="2732783" y="1220130"/>
                </a:lnTo>
                <a:lnTo>
                  <a:pt x="2732783" y="1184933"/>
                </a:lnTo>
                <a:close/>
                <a:moveTo>
                  <a:pt x="3181761" y="1176933"/>
                </a:moveTo>
                <a:lnTo>
                  <a:pt x="3168961" y="1189732"/>
                </a:lnTo>
                <a:lnTo>
                  <a:pt x="3188160" y="1189732"/>
                </a:lnTo>
                <a:lnTo>
                  <a:pt x="3188160" y="1176933"/>
                </a:lnTo>
                <a:close/>
                <a:moveTo>
                  <a:pt x="2186211" y="1168933"/>
                </a:moveTo>
                <a:lnTo>
                  <a:pt x="2192611" y="1168933"/>
                </a:lnTo>
                <a:lnTo>
                  <a:pt x="2192611" y="1181733"/>
                </a:lnTo>
                <a:lnTo>
                  <a:pt x="2173413" y="1226530"/>
                </a:lnTo>
                <a:lnTo>
                  <a:pt x="2179812" y="1232930"/>
                </a:lnTo>
                <a:lnTo>
                  <a:pt x="2186211" y="1232930"/>
                </a:lnTo>
                <a:cubicBezTo>
                  <a:pt x="2188345" y="1215864"/>
                  <a:pt x="2194744" y="1207331"/>
                  <a:pt x="2205410" y="1207331"/>
                </a:cubicBezTo>
                <a:lnTo>
                  <a:pt x="2205410" y="1226530"/>
                </a:lnTo>
                <a:lnTo>
                  <a:pt x="2192611" y="1245729"/>
                </a:lnTo>
                <a:cubicBezTo>
                  <a:pt x="2229942" y="1262794"/>
                  <a:pt x="2272606" y="1275594"/>
                  <a:pt x="2320603" y="1284126"/>
                </a:cubicBezTo>
                <a:lnTo>
                  <a:pt x="2333403" y="1303325"/>
                </a:lnTo>
                <a:cubicBezTo>
                  <a:pt x="2333403" y="1309725"/>
                  <a:pt x="2324870" y="1316125"/>
                  <a:pt x="2307804" y="1322524"/>
                </a:cubicBezTo>
                <a:cubicBezTo>
                  <a:pt x="2192611" y="1310791"/>
                  <a:pt x="2135015" y="1270261"/>
                  <a:pt x="2135015" y="1200932"/>
                </a:cubicBezTo>
                <a:lnTo>
                  <a:pt x="2141414" y="1200932"/>
                </a:lnTo>
                <a:lnTo>
                  <a:pt x="2160613" y="1207331"/>
                </a:lnTo>
                <a:lnTo>
                  <a:pt x="2160613" y="1200932"/>
                </a:lnTo>
                <a:close/>
                <a:moveTo>
                  <a:pt x="8028161" y="1163762"/>
                </a:moveTo>
                <a:lnTo>
                  <a:pt x="8015361" y="1182961"/>
                </a:lnTo>
                <a:lnTo>
                  <a:pt x="8015361" y="1189360"/>
                </a:lnTo>
                <a:cubicBezTo>
                  <a:pt x="8028161" y="1176561"/>
                  <a:pt x="8043093" y="1170161"/>
                  <a:pt x="8060159" y="1170161"/>
                </a:cubicBezTo>
                <a:lnTo>
                  <a:pt x="8060159" y="1163762"/>
                </a:lnTo>
                <a:close/>
                <a:moveTo>
                  <a:pt x="8969238" y="1144935"/>
                </a:moveTo>
                <a:lnTo>
                  <a:pt x="8975638" y="1144935"/>
                </a:lnTo>
                <a:cubicBezTo>
                  <a:pt x="8999103" y="1144935"/>
                  <a:pt x="9014035" y="1153468"/>
                  <a:pt x="9020435" y="1170533"/>
                </a:cubicBezTo>
                <a:lnTo>
                  <a:pt x="9020435" y="1176933"/>
                </a:lnTo>
                <a:lnTo>
                  <a:pt x="9007636" y="1189732"/>
                </a:lnTo>
                <a:lnTo>
                  <a:pt x="8969238" y="1151335"/>
                </a:lnTo>
                <a:close/>
                <a:moveTo>
                  <a:pt x="1655639" y="1136936"/>
                </a:moveTo>
                <a:cubicBezTo>
                  <a:pt x="1621508" y="1145468"/>
                  <a:pt x="1604442" y="1154001"/>
                  <a:pt x="1604442" y="1162534"/>
                </a:cubicBezTo>
                <a:lnTo>
                  <a:pt x="1604442" y="1188132"/>
                </a:lnTo>
                <a:lnTo>
                  <a:pt x="1610842" y="1188132"/>
                </a:lnTo>
                <a:cubicBezTo>
                  <a:pt x="1644973" y="1168934"/>
                  <a:pt x="1662039" y="1156134"/>
                  <a:pt x="1662039" y="1149735"/>
                </a:cubicBezTo>
                <a:lnTo>
                  <a:pt x="1655639" y="1143335"/>
                </a:lnTo>
                <a:close/>
                <a:moveTo>
                  <a:pt x="10027183" y="1132136"/>
                </a:moveTo>
                <a:lnTo>
                  <a:pt x="10091179" y="1132136"/>
                </a:lnTo>
                <a:lnTo>
                  <a:pt x="10116778" y="1164134"/>
                </a:lnTo>
                <a:lnTo>
                  <a:pt x="10116778" y="1176933"/>
                </a:lnTo>
                <a:lnTo>
                  <a:pt x="10059181" y="1234529"/>
                </a:lnTo>
                <a:lnTo>
                  <a:pt x="10065581" y="1240929"/>
                </a:lnTo>
                <a:lnTo>
                  <a:pt x="10065581" y="1266528"/>
                </a:lnTo>
                <a:cubicBezTo>
                  <a:pt x="10059181" y="1283593"/>
                  <a:pt x="10044249" y="1292126"/>
                  <a:pt x="10020783" y="1292126"/>
                </a:cubicBezTo>
                <a:lnTo>
                  <a:pt x="10007984" y="1292126"/>
                </a:lnTo>
                <a:lnTo>
                  <a:pt x="9988785" y="1279327"/>
                </a:lnTo>
                <a:lnTo>
                  <a:pt x="9975986" y="1279327"/>
                </a:lnTo>
                <a:lnTo>
                  <a:pt x="9931189" y="1285726"/>
                </a:lnTo>
                <a:lnTo>
                  <a:pt x="9924789" y="1279327"/>
                </a:lnTo>
                <a:lnTo>
                  <a:pt x="9924789" y="1272927"/>
                </a:lnTo>
                <a:cubicBezTo>
                  <a:pt x="9924789" y="1264394"/>
                  <a:pt x="9950388" y="1251595"/>
                  <a:pt x="10001585" y="1234529"/>
                </a:cubicBezTo>
                <a:lnTo>
                  <a:pt x="10033583" y="1183333"/>
                </a:lnTo>
                <a:lnTo>
                  <a:pt x="10033583" y="1170533"/>
                </a:lnTo>
                <a:lnTo>
                  <a:pt x="10027183" y="1170533"/>
                </a:lnTo>
                <a:lnTo>
                  <a:pt x="9911990" y="1189732"/>
                </a:lnTo>
                <a:lnTo>
                  <a:pt x="9905590" y="1183333"/>
                </a:lnTo>
                <a:lnTo>
                  <a:pt x="9905590" y="1176933"/>
                </a:lnTo>
                <a:cubicBezTo>
                  <a:pt x="9905590" y="1164134"/>
                  <a:pt x="9946121" y="1149201"/>
                  <a:pt x="10027183" y="1132136"/>
                </a:cubicBezTo>
                <a:close/>
                <a:moveTo>
                  <a:pt x="8066559" y="1131764"/>
                </a:moveTo>
                <a:lnTo>
                  <a:pt x="8092157" y="1131764"/>
                </a:lnTo>
                <a:lnTo>
                  <a:pt x="8104956" y="1144563"/>
                </a:lnTo>
                <a:lnTo>
                  <a:pt x="8072958" y="1182961"/>
                </a:lnTo>
                <a:cubicBezTo>
                  <a:pt x="8072958" y="1212825"/>
                  <a:pt x="8051626" y="1227758"/>
                  <a:pt x="8008962" y="1227758"/>
                </a:cubicBezTo>
                <a:lnTo>
                  <a:pt x="8002563" y="1221358"/>
                </a:lnTo>
                <a:lnTo>
                  <a:pt x="7989763" y="1234157"/>
                </a:lnTo>
                <a:lnTo>
                  <a:pt x="7983363" y="1234157"/>
                </a:lnTo>
                <a:lnTo>
                  <a:pt x="7983363" y="1214959"/>
                </a:lnTo>
                <a:lnTo>
                  <a:pt x="7976964" y="1150962"/>
                </a:lnTo>
                <a:lnTo>
                  <a:pt x="7996163" y="1144563"/>
                </a:lnTo>
                <a:lnTo>
                  <a:pt x="8002563" y="1150962"/>
                </a:lnTo>
                <a:lnTo>
                  <a:pt x="8008962" y="1150962"/>
                </a:lnTo>
                <a:close/>
                <a:moveTo>
                  <a:pt x="5557763" y="1130536"/>
                </a:moveTo>
                <a:cubicBezTo>
                  <a:pt x="5541231" y="1134802"/>
                  <a:pt x="5527098" y="1140669"/>
                  <a:pt x="5515366" y="1148135"/>
                </a:cubicBezTo>
                <a:lnTo>
                  <a:pt x="5500543" y="1162534"/>
                </a:lnTo>
                <a:lnTo>
                  <a:pt x="5500167" y="1162534"/>
                </a:lnTo>
                <a:lnTo>
                  <a:pt x="5500167" y="1162899"/>
                </a:lnTo>
                <a:lnTo>
                  <a:pt x="5487367" y="1175333"/>
                </a:lnTo>
                <a:lnTo>
                  <a:pt x="5487367" y="1207331"/>
                </a:lnTo>
                <a:lnTo>
                  <a:pt x="5500167" y="1194532"/>
                </a:lnTo>
                <a:lnTo>
                  <a:pt x="5500167" y="1162899"/>
                </a:lnTo>
                <a:lnTo>
                  <a:pt x="5500543" y="1162534"/>
                </a:lnTo>
                <a:lnTo>
                  <a:pt x="5512966" y="1162534"/>
                </a:lnTo>
                <a:lnTo>
                  <a:pt x="5525765" y="1175333"/>
                </a:lnTo>
                <a:lnTo>
                  <a:pt x="5525765" y="1181733"/>
                </a:lnTo>
                <a:lnTo>
                  <a:pt x="5519365" y="1226530"/>
                </a:lnTo>
                <a:lnTo>
                  <a:pt x="5525765" y="1232930"/>
                </a:lnTo>
                <a:lnTo>
                  <a:pt x="5551363" y="1232930"/>
                </a:lnTo>
                <a:lnTo>
                  <a:pt x="5564163" y="1130536"/>
                </a:lnTo>
                <a:close/>
                <a:moveTo>
                  <a:pt x="7652779" y="1130536"/>
                </a:moveTo>
                <a:lnTo>
                  <a:pt x="7595183" y="1136936"/>
                </a:lnTo>
                <a:lnTo>
                  <a:pt x="7595183" y="1149735"/>
                </a:lnTo>
                <a:lnTo>
                  <a:pt x="7627181" y="1188132"/>
                </a:lnTo>
                <a:cubicBezTo>
                  <a:pt x="7627181" y="1210531"/>
                  <a:pt x="7614382" y="1231863"/>
                  <a:pt x="7588783" y="1252128"/>
                </a:cubicBezTo>
                <a:lnTo>
                  <a:pt x="7588783" y="1258528"/>
                </a:lnTo>
                <a:lnTo>
                  <a:pt x="7627181" y="1258528"/>
                </a:lnTo>
                <a:lnTo>
                  <a:pt x="7665578" y="1162534"/>
                </a:lnTo>
                <a:lnTo>
                  <a:pt x="7665578" y="1143335"/>
                </a:lnTo>
                <a:close/>
                <a:moveTo>
                  <a:pt x="7383996" y="1130536"/>
                </a:moveTo>
                <a:cubicBezTo>
                  <a:pt x="7424527" y="1130536"/>
                  <a:pt x="7452258" y="1158268"/>
                  <a:pt x="7467191" y="1213731"/>
                </a:cubicBezTo>
                <a:lnTo>
                  <a:pt x="7467191" y="1252128"/>
                </a:lnTo>
                <a:lnTo>
                  <a:pt x="7435193" y="1277727"/>
                </a:lnTo>
                <a:lnTo>
                  <a:pt x="7428793" y="1277727"/>
                </a:lnTo>
                <a:cubicBezTo>
                  <a:pt x="7419193" y="1274527"/>
                  <a:pt x="7404261" y="1236129"/>
                  <a:pt x="7383996" y="1162534"/>
                </a:cubicBezTo>
                <a:lnTo>
                  <a:pt x="7371196" y="1149735"/>
                </a:lnTo>
                <a:lnTo>
                  <a:pt x="7371196" y="1143335"/>
                </a:lnTo>
                <a:close/>
                <a:moveTo>
                  <a:pt x="8470739" y="1124136"/>
                </a:moveTo>
                <a:lnTo>
                  <a:pt x="8432341" y="1149735"/>
                </a:lnTo>
                <a:lnTo>
                  <a:pt x="8432341" y="1156134"/>
                </a:lnTo>
                <a:lnTo>
                  <a:pt x="8496337" y="1168934"/>
                </a:lnTo>
                <a:lnTo>
                  <a:pt x="8496337" y="1149735"/>
                </a:lnTo>
                <a:close/>
                <a:moveTo>
                  <a:pt x="3207359" y="1112937"/>
                </a:moveTo>
                <a:lnTo>
                  <a:pt x="3220157" y="1125736"/>
                </a:lnTo>
                <a:lnTo>
                  <a:pt x="3226557" y="1119337"/>
                </a:lnTo>
                <a:lnTo>
                  <a:pt x="3226557" y="1112937"/>
                </a:lnTo>
                <a:close/>
                <a:moveTo>
                  <a:pt x="4627811" y="1100138"/>
                </a:moveTo>
                <a:cubicBezTo>
                  <a:pt x="4608612" y="1105471"/>
                  <a:pt x="4599012" y="1110804"/>
                  <a:pt x="4599012" y="1116137"/>
                </a:cubicBezTo>
                <a:lnTo>
                  <a:pt x="4605412" y="1122536"/>
                </a:lnTo>
                <a:lnTo>
                  <a:pt x="4613411" y="1122536"/>
                </a:lnTo>
                <a:lnTo>
                  <a:pt x="4634210" y="1104937"/>
                </a:lnTo>
                <a:lnTo>
                  <a:pt x="4634210" y="1100138"/>
                </a:lnTo>
                <a:close/>
                <a:moveTo>
                  <a:pt x="10463361" y="1092138"/>
                </a:moveTo>
                <a:cubicBezTo>
                  <a:pt x="10440962" y="1092138"/>
                  <a:pt x="10426030" y="1100671"/>
                  <a:pt x="10418564" y="1117737"/>
                </a:cubicBezTo>
                <a:lnTo>
                  <a:pt x="10418564" y="1130536"/>
                </a:lnTo>
                <a:lnTo>
                  <a:pt x="10424963" y="1130536"/>
                </a:lnTo>
                <a:lnTo>
                  <a:pt x="10469761" y="1092138"/>
                </a:lnTo>
                <a:close/>
                <a:moveTo>
                  <a:pt x="9543008" y="1092138"/>
                </a:moveTo>
                <a:lnTo>
                  <a:pt x="9549407" y="1092138"/>
                </a:lnTo>
                <a:lnTo>
                  <a:pt x="9562207" y="1104937"/>
                </a:lnTo>
                <a:lnTo>
                  <a:pt x="9562207" y="1143335"/>
                </a:lnTo>
                <a:lnTo>
                  <a:pt x="9568606" y="1143335"/>
                </a:lnTo>
                <a:lnTo>
                  <a:pt x="9587805" y="1130536"/>
                </a:lnTo>
                <a:lnTo>
                  <a:pt x="9594205" y="1130536"/>
                </a:lnTo>
                <a:lnTo>
                  <a:pt x="9562207" y="1168933"/>
                </a:lnTo>
                <a:lnTo>
                  <a:pt x="9562207" y="1194532"/>
                </a:lnTo>
                <a:lnTo>
                  <a:pt x="9594205" y="1168933"/>
                </a:lnTo>
                <a:lnTo>
                  <a:pt x="9607004" y="1181733"/>
                </a:lnTo>
                <a:cubicBezTo>
                  <a:pt x="9607004" y="1191332"/>
                  <a:pt x="9589938" y="1201998"/>
                  <a:pt x="9555807" y="1213731"/>
                </a:cubicBezTo>
                <a:lnTo>
                  <a:pt x="9562207" y="1220130"/>
                </a:lnTo>
                <a:lnTo>
                  <a:pt x="9562207" y="1258528"/>
                </a:lnTo>
                <a:lnTo>
                  <a:pt x="9575006" y="1348123"/>
                </a:lnTo>
                <a:lnTo>
                  <a:pt x="9568606" y="1354522"/>
                </a:lnTo>
                <a:lnTo>
                  <a:pt x="9549407" y="1354522"/>
                </a:lnTo>
                <a:cubicBezTo>
                  <a:pt x="9543008" y="1354522"/>
                  <a:pt x="9536608" y="1345989"/>
                  <a:pt x="9530209" y="1328924"/>
                </a:cubicBezTo>
                <a:lnTo>
                  <a:pt x="9536608" y="1309725"/>
                </a:lnTo>
                <a:lnTo>
                  <a:pt x="9530209" y="1252128"/>
                </a:lnTo>
                <a:lnTo>
                  <a:pt x="9536608" y="1245729"/>
                </a:lnTo>
                <a:lnTo>
                  <a:pt x="9536608" y="1239329"/>
                </a:lnTo>
                <a:lnTo>
                  <a:pt x="9523809" y="1239329"/>
                </a:lnTo>
                <a:lnTo>
                  <a:pt x="9479012" y="1264928"/>
                </a:lnTo>
                <a:lnTo>
                  <a:pt x="9459813" y="1264928"/>
                </a:lnTo>
                <a:lnTo>
                  <a:pt x="9453413" y="1239329"/>
                </a:lnTo>
                <a:lnTo>
                  <a:pt x="9543008" y="1156134"/>
                </a:lnTo>
                <a:lnTo>
                  <a:pt x="9543008" y="1130536"/>
                </a:lnTo>
                <a:lnTo>
                  <a:pt x="9536608" y="1098538"/>
                </a:lnTo>
                <a:close/>
                <a:moveTo>
                  <a:pt x="2564793" y="1088938"/>
                </a:moveTo>
                <a:cubicBezTo>
                  <a:pt x="2557327" y="1088938"/>
                  <a:pt x="2548795" y="1111870"/>
                  <a:pt x="2539195" y="1157734"/>
                </a:cubicBezTo>
                <a:cubicBezTo>
                  <a:pt x="2551994" y="1146002"/>
                  <a:pt x="2574926" y="1136402"/>
                  <a:pt x="2607991" y="1128936"/>
                </a:cubicBezTo>
                <a:lnTo>
                  <a:pt x="2607991" y="1088938"/>
                </a:lnTo>
                <a:close/>
                <a:moveTo>
                  <a:pt x="2657587" y="1082539"/>
                </a:moveTo>
                <a:lnTo>
                  <a:pt x="2633589" y="1088938"/>
                </a:lnTo>
                <a:lnTo>
                  <a:pt x="2633589" y="1106537"/>
                </a:lnTo>
                <a:lnTo>
                  <a:pt x="2639988" y="1106537"/>
                </a:lnTo>
                <a:lnTo>
                  <a:pt x="2657587" y="1100138"/>
                </a:lnTo>
                <a:close/>
                <a:moveTo>
                  <a:pt x="10322570" y="1079339"/>
                </a:moveTo>
                <a:lnTo>
                  <a:pt x="10341768" y="1117737"/>
                </a:lnTo>
                <a:lnTo>
                  <a:pt x="10348168" y="1117737"/>
                </a:lnTo>
                <a:lnTo>
                  <a:pt x="10348168" y="1104937"/>
                </a:lnTo>
                <a:lnTo>
                  <a:pt x="10360967" y="1104937"/>
                </a:lnTo>
                <a:lnTo>
                  <a:pt x="10360967" y="1130536"/>
                </a:lnTo>
                <a:cubicBezTo>
                  <a:pt x="10336435" y="1237196"/>
                  <a:pt x="10315103" y="1290526"/>
                  <a:pt x="10296971" y="1290526"/>
                </a:cubicBezTo>
                <a:cubicBezTo>
                  <a:pt x="10279906" y="1283060"/>
                  <a:pt x="10271373" y="1268127"/>
                  <a:pt x="10271373" y="1245729"/>
                </a:cubicBezTo>
                <a:lnTo>
                  <a:pt x="10296971" y="1124136"/>
                </a:lnTo>
                <a:cubicBezTo>
                  <a:pt x="10277772" y="1124136"/>
                  <a:pt x="10262840" y="1115603"/>
                  <a:pt x="10252174" y="1098538"/>
                </a:cubicBezTo>
                <a:cubicBezTo>
                  <a:pt x="10252174" y="1085739"/>
                  <a:pt x="10275639" y="1079339"/>
                  <a:pt x="10322570" y="1079339"/>
                </a:cubicBezTo>
                <a:close/>
                <a:moveTo>
                  <a:pt x="6981416" y="1066540"/>
                </a:moveTo>
                <a:lnTo>
                  <a:pt x="6994215" y="1066540"/>
                </a:lnTo>
                <a:cubicBezTo>
                  <a:pt x="7019813" y="1086805"/>
                  <a:pt x="7032612" y="1112404"/>
                  <a:pt x="7032612" y="1143335"/>
                </a:cubicBezTo>
                <a:lnTo>
                  <a:pt x="7032612" y="1149735"/>
                </a:lnTo>
                <a:lnTo>
                  <a:pt x="7019813" y="1162534"/>
                </a:lnTo>
                <a:lnTo>
                  <a:pt x="7013414" y="1162534"/>
                </a:lnTo>
                <a:cubicBezTo>
                  <a:pt x="7003814" y="1162534"/>
                  <a:pt x="6993148" y="1130536"/>
                  <a:pt x="6981416" y="1066540"/>
                </a:cubicBezTo>
                <a:close/>
                <a:moveTo>
                  <a:pt x="4063640" y="1066540"/>
                </a:moveTo>
                <a:lnTo>
                  <a:pt x="4082839" y="1085739"/>
                </a:lnTo>
                <a:lnTo>
                  <a:pt x="4082839" y="1092138"/>
                </a:lnTo>
                <a:lnTo>
                  <a:pt x="4063640" y="1111337"/>
                </a:lnTo>
                <a:cubicBezTo>
                  <a:pt x="4054041" y="1111337"/>
                  <a:pt x="4047641" y="1100671"/>
                  <a:pt x="4044441" y="1079339"/>
                </a:cubicBezTo>
                <a:close/>
                <a:moveTo>
                  <a:pt x="1193937" y="1064940"/>
                </a:moveTo>
                <a:cubicBezTo>
                  <a:pt x="1172605" y="1064940"/>
                  <a:pt x="1142740" y="1086272"/>
                  <a:pt x="1104343" y="1128936"/>
                </a:cubicBezTo>
                <a:lnTo>
                  <a:pt x="1174738" y="1128936"/>
                </a:lnTo>
                <a:lnTo>
                  <a:pt x="1232335" y="1064940"/>
                </a:lnTo>
                <a:close/>
                <a:moveTo>
                  <a:pt x="5137584" y="1063340"/>
                </a:moveTo>
                <a:lnTo>
                  <a:pt x="5137584" y="1101738"/>
                </a:lnTo>
                <a:cubicBezTo>
                  <a:pt x="5158916" y="1101738"/>
                  <a:pt x="5169582" y="1106004"/>
                  <a:pt x="5169582" y="1114537"/>
                </a:cubicBezTo>
                <a:lnTo>
                  <a:pt x="5169582" y="1120936"/>
                </a:lnTo>
                <a:lnTo>
                  <a:pt x="5150383" y="1146535"/>
                </a:lnTo>
                <a:lnTo>
                  <a:pt x="5156783" y="1152935"/>
                </a:lnTo>
                <a:lnTo>
                  <a:pt x="5156783" y="1172133"/>
                </a:lnTo>
                <a:lnTo>
                  <a:pt x="5131184" y="1204131"/>
                </a:lnTo>
                <a:lnTo>
                  <a:pt x="5131184" y="1268127"/>
                </a:lnTo>
                <a:lnTo>
                  <a:pt x="5182381" y="1280927"/>
                </a:lnTo>
                <a:lnTo>
                  <a:pt x="5201580" y="1274527"/>
                </a:lnTo>
                <a:lnTo>
                  <a:pt x="5169582" y="1063340"/>
                </a:lnTo>
                <a:close/>
                <a:moveTo>
                  <a:pt x="8072958" y="1061368"/>
                </a:moveTo>
                <a:lnTo>
                  <a:pt x="8130555" y="1061368"/>
                </a:lnTo>
                <a:cubicBezTo>
                  <a:pt x="8190285" y="1075234"/>
                  <a:pt x="8220149" y="1090166"/>
                  <a:pt x="8220149" y="1106165"/>
                </a:cubicBezTo>
                <a:lnTo>
                  <a:pt x="8220149" y="1125364"/>
                </a:lnTo>
                <a:lnTo>
                  <a:pt x="8181751" y="1163762"/>
                </a:lnTo>
                <a:lnTo>
                  <a:pt x="8181751" y="1259756"/>
                </a:lnTo>
                <a:cubicBezTo>
                  <a:pt x="8181751" y="1285354"/>
                  <a:pt x="8166819" y="1308820"/>
                  <a:pt x="8136954" y="1330152"/>
                </a:cubicBezTo>
                <a:lnTo>
                  <a:pt x="8104956" y="1330152"/>
                </a:lnTo>
                <a:lnTo>
                  <a:pt x="8028161" y="1285354"/>
                </a:lnTo>
                <a:lnTo>
                  <a:pt x="8021761" y="1285354"/>
                </a:lnTo>
                <a:lnTo>
                  <a:pt x="7964165" y="1298154"/>
                </a:lnTo>
                <a:cubicBezTo>
                  <a:pt x="7904435" y="1298154"/>
                  <a:pt x="7874570" y="1283221"/>
                  <a:pt x="7874570" y="1253356"/>
                </a:cubicBezTo>
                <a:cubicBezTo>
                  <a:pt x="7874570" y="1223491"/>
                  <a:pt x="7859638" y="1189360"/>
                  <a:pt x="7829773" y="1150962"/>
                </a:cubicBezTo>
                <a:lnTo>
                  <a:pt x="7829773" y="1138163"/>
                </a:lnTo>
                <a:lnTo>
                  <a:pt x="7842572" y="1138163"/>
                </a:lnTo>
                <a:cubicBezTo>
                  <a:pt x="7888436" y="1138163"/>
                  <a:pt x="7920434" y="1174428"/>
                  <a:pt x="7938566" y="1246957"/>
                </a:cubicBezTo>
                <a:lnTo>
                  <a:pt x="7938566" y="1259756"/>
                </a:lnTo>
                <a:lnTo>
                  <a:pt x="7951365" y="1259756"/>
                </a:lnTo>
                <a:lnTo>
                  <a:pt x="8028161" y="1253356"/>
                </a:lnTo>
                <a:cubicBezTo>
                  <a:pt x="8028161" y="1270422"/>
                  <a:pt x="8060159" y="1278955"/>
                  <a:pt x="8124155" y="1278955"/>
                </a:cubicBezTo>
                <a:lnTo>
                  <a:pt x="8149753" y="1278955"/>
                </a:lnTo>
                <a:lnTo>
                  <a:pt x="8156153" y="1234157"/>
                </a:lnTo>
                <a:lnTo>
                  <a:pt x="8156153" y="1131764"/>
                </a:lnTo>
                <a:cubicBezTo>
                  <a:pt x="8156153" y="1117898"/>
                  <a:pt x="8134821" y="1109365"/>
                  <a:pt x="8092157" y="1106165"/>
                </a:cubicBezTo>
                <a:lnTo>
                  <a:pt x="7900169" y="1131764"/>
                </a:lnTo>
                <a:lnTo>
                  <a:pt x="7900169" y="1125364"/>
                </a:lnTo>
                <a:cubicBezTo>
                  <a:pt x="7949232" y="1082700"/>
                  <a:pt x="8006829" y="1061368"/>
                  <a:pt x="8072958" y="1061368"/>
                </a:cubicBezTo>
                <a:close/>
                <a:moveTo>
                  <a:pt x="9568606" y="1060140"/>
                </a:moveTo>
                <a:lnTo>
                  <a:pt x="9575006" y="1060140"/>
                </a:lnTo>
                <a:cubicBezTo>
                  <a:pt x="9621936" y="1063340"/>
                  <a:pt x="9645402" y="1071873"/>
                  <a:pt x="9645402" y="1085739"/>
                </a:cubicBezTo>
                <a:lnTo>
                  <a:pt x="9645402" y="1098538"/>
                </a:lnTo>
                <a:cubicBezTo>
                  <a:pt x="9645402" y="1107071"/>
                  <a:pt x="9630469" y="1115603"/>
                  <a:pt x="9600604" y="1124136"/>
                </a:cubicBezTo>
                <a:lnTo>
                  <a:pt x="9600604" y="1111337"/>
                </a:lnTo>
                <a:cubicBezTo>
                  <a:pt x="9613404" y="1111337"/>
                  <a:pt x="9619803" y="1107071"/>
                  <a:pt x="9619803" y="1098538"/>
                </a:cubicBezTo>
                <a:lnTo>
                  <a:pt x="9619803" y="1092138"/>
                </a:lnTo>
                <a:cubicBezTo>
                  <a:pt x="9617670" y="1079339"/>
                  <a:pt x="9600604" y="1072939"/>
                  <a:pt x="9568606" y="1072939"/>
                </a:cubicBezTo>
                <a:close/>
                <a:moveTo>
                  <a:pt x="7103008" y="1060140"/>
                </a:moveTo>
                <a:lnTo>
                  <a:pt x="7103008" y="1072939"/>
                </a:lnTo>
                <a:lnTo>
                  <a:pt x="7115807" y="1085739"/>
                </a:lnTo>
                <a:lnTo>
                  <a:pt x="7135006" y="1085739"/>
                </a:lnTo>
                <a:lnTo>
                  <a:pt x="7141406" y="1060140"/>
                </a:lnTo>
                <a:close/>
                <a:moveTo>
                  <a:pt x="7141406" y="1034542"/>
                </a:moveTo>
                <a:cubicBezTo>
                  <a:pt x="7161671" y="1034542"/>
                  <a:pt x="7180870" y="1045208"/>
                  <a:pt x="7199002" y="1066540"/>
                </a:cubicBezTo>
                <a:lnTo>
                  <a:pt x="7096609" y="1175333"/>
                </a:lnTo>
                <a:lnTo>
                  <a:pt x="7096609" y="1200932"/>
                </a:lnTo>
                <a:cubicBezTo>
                  <a:pt x="7117941" y="1201998"/>
                  <a:pt x="7128607" y="1208398"/>
                  <a:pt x="7128607" y="1220130"/>
                </a:cubicBezTo>
                <a:lnTo>
                  <a:pt x="7128607" y="1232930"/>
                </a:lnTo>
                <a:lnTo>
                  <a:pt x="7109408" y="1258528"/>
                </a:lnTo>
                <a:lnTo>
                  <a:pt x="7109408" y="1271327"/>
                </a:lnTo>
                <a:cubicBezTo>
                  <a:pt x="7126473" y="1271327"/>
                  <a:pt x="7135006" y="1275594"/>
                  <a:pt x="7135006" y="1284126"/>
                </a:cubicBezTo>
                <a:lnTo>
                  <a:pt x="7135006" y="1290526"/>
                </a:lnTo>
                <a:lnTo>
                  <a:pt x="7109408" y="1316125"/>
                </a:lnTo>
                <a:lnTo>
                  <a:pt x="7071010" y="1309725"/>
                </a:lnTo>
                <a:lnTo>
                  <a:pt x="7039012" y="1316125"/>
                </a:lnTo>
                <a:lnTo>
                  <a:pt x="7032612" y="1309725"/>
                </a:lnTo>
                <a:lnTo>
                  <a:pt x="7032612" y="1290526"/>
                </a:lnTo>
                <a:cubicBezTo>
                  <a:pt x="7049678" y="1273460"/>
                  <a:pt x="7058211" y="1256395"/>
                  <a:pt x="7058211" y="1239329"/>
                </a:cubicBezTo>
                <a:lnTo>
                  <a:pt x="7064610" y="1245729"/>
                </a:lnTo>
                <a:lnTo>
                  <a:pt x="7077410" y="1245729"/>
                </a:lnTo>
                <a:lnTo>
                  <a:pt x="7077410" y="1226530"/>
                </a:lnTo>
                <a:lnTo>
                  <a:pt x="7071010" y="1226530"/>
                </a:lnTo>
                <a:lnTo>
                  <a:pt x="7039012" y="1232930"/>
                </a:lnTo>
                <a:lnTo>
                  <a:pt x="7032612" y="1226530"/>
                </a:lnTo>
                <a:lnTo>
                  <a:pt x="7032612" y="1213731"/>
                </a:lnTo>
                <a:cubicBezTo>
                  <a:pt x="7032612" y="1205198"/>
                  <a:pt x="7041145" y="1200932"/>
                  <a:pt x="7058211" y="1200932"/>
                </a:cubicBezTo>
                <a:lnTo>
                  <a:pt x="7058211" y="1181733"/>
                </a:lnTo>
                <a:lnTo>
                  <a:pt x="7051811" y="1149735"/>
                </a:lnTo>
                <a:cubicBezTo>
                  <a:pt x="7073143" y="1149735"/>
                  <a:pt x="7083809" y="1141202"/>
                  <a:pt x="7083809" y="1124136"/>
                </a:cubicBezTo>
                <a:lnTo>
                  <a:pt x="7077410" y="1117737"/>
                </a:lnTo>
                <a:lnTo>
                  <a:pt x="7039012" y="1143335"/>
                </a:lnTo>
                <a:lnTo>
                  <a:pt x="7039012" y="1130536"/>
                </a:lnTo>
                <a:lnTo>
                  <a:pt x="7083809" y="1085739"/>
                </a:lnTo>
                <a:lnTo>
                  <a:pt x="7083809" y="1060140"/>
                </a:lnTo>
                <a:lnTo>
                  <a:pt x="7077410" y="1060140"/>
                </a:lnTo>
                <a:lnTo>
                  <a:pt x="7045412" y="1066540"/>
                </a:lnTo>
                <a:lnTo>
                  <a:pt x="7045412" y="1053741"/>
                </a:lnTo>
                <a:close/>
                <a:moveTo>
                  <a:pt x="1764433" y="1028142"/>
                </a:moveTo>
                <a:lnTo>
                  <a:pt x="1758032" y="1034542"/>
                </a:lnTo>
                <a:lnTo>
                  <a:pt x="1751633" y="1034542"/>
                </a:lnTo>
                <a:lnTo>
                  <a:pt x="1758032" y="1079339"/>
                </a:lnTo>
                <a:lnTo>
                  <a:pt x="1758032" y="1188132"/>
                </a:lnTo>
                <a:lnTo>
                  <a:pt x="1764433" y="1188132"/>
                </a:lnTo>
                <a:cubicBezTo>
                  <a:pt x="1790031" y="1176400"/>
                  <a:pt x="1802830" y="1159334"/>
                  <a:pt x="1802830" y="1136936"/>
                </a:cubicBezTo>
                <a:lnTo>
                  <a:pt x="1770832" y="1060140"/>
                </a:lnTo>
                <a:lnTo>
                  <a:pt x="1777232" y="1028142"/>
                </a:lnTo>
                <a:close/>
                <a:moveTo>
                  <a:pt x="6891821" y="1021743"/>
                </a:moveTo>
                <a:lnTo>
                  <a:pt x="6898221" y="1028142"/>
                </a:lnTo>
                <a:lnTo>
                  <a:pt x="6904620" y="1028142"/>
                </a:lnTo>
                <a:lnTo>
                  <a:pt x="6911020" y="1021743"/>
                </a:lnTo>
                <a:lnTo>
                  <a:pt x="6917420" y="1021743"/>
                </a:lnTo>
                <a:cubicBezTo>
                  <a:pt x="6938752" y="1027076"/>
                  <a:pt x="6949418" y="1033475"/>
                  <a:pt x="6949418" y="1040941"/>
                </a:cubicBezTo>
                <a:lnTo>
                  <a:pt x="6949418" y="1047341"/>
                </a:lnTo>
                <a:cubicBezTo>
                  <a:pt x="6943018" y="1068673"/>
                  <a:pt x="6928086" y="1079339"/>
                  <a:pt x="6904620" y="1079339"/>
                </a:cubicBezTo>
                <a:cubicBezTo>
                  <a:pt x="6904620" y="1090005"/>
                  <a:pt x="6919553" y="1115603"/>
                  <a:pt x="6949418" y="1156134"/>
                </a:cubicBezTo>
                <a:lnTo>
                  <a:pt x="6936618" y="1200932"/>
                </a:lnTo>
                <a:lnTo>
                  <a:pt x="6949418" y="1200932"/>
                </a:lnTo>
                <a:cubicBezTo>
                  <a:pt x="6949418" y="1191332"/>
                  <a:pt x="6962217" y="1174267"/>
                  <a:pt x="6987815" y="1149735"/>
                </a:cubicBezTo>
                <a:lnTo>
                  <a:pt x="6994215" y="1149735"/>
                </a:lnTo>
                <a:lnTo>
                  <a:pt x="6994215" y="1156134"/>
                </a:lnTo>
                <a:cubicBezTo>
                  <a:pt x="6970750" y="1207331"/>
                  <a:pt x="6932352" y="1260661"/>
                  <a:pt x="6879022" y="1316125"/>
                </a:cubicBezTo>
                <a:lnTo>
                  <a:pt x="6859823" y="1316125"/>
                </a:lnTo>
                <a:lnTo>
                  <a:pt x="6859823" y="1284126"/>
                </a:lnTo>
                <a:cubicBezTo>
                  <a:pt x="6876889" y="1265994"/>
                  <a:pt x="6885422" y="1248929"/>
                  <a:pt x="6885422" y="1232930"/>
                </a:cubicBezTo>
                <a:lnTo>
                  <a:pt x="6847024" y="1162534"/>
                </a:lnTo>
                <a:lnTo>
                  <a:pt x="6885422" y="1130536"/>
                </a:lnTo>
                <a:lnTo>
                  <a:pt x="6879022" y="1124136"/>
                </a:lnTo>
                <a:lnTo>
                  <a:pt x="6879022" y="1104937"/>
                </a:lnTo>
                <a:lnTo>
                  <a:pt x="6885422" y="1066540"/>
                </a:lnTo>
                <a:lnTo>
                  <a:pt x="6872622" y="1028142"/>
                </a:lnTo>
                <a:close/>
                <a:moveTo>
                  <a:pt x="1732434" y="1002544"/>
                </a:moveTo>
                <a:lnTo>
                  <a:pt x="1738834" y="1002544"/>
                </a:lnTo>
                <a:lnTo>
                  <a:pt x="1751633" y="1015343"/>
                </a:lnTo>
                <a:lnTo>
                  <a:pt x="1790031" y="1002544"/>
                </a:lnTo>
                <a:lnTo>
                  <a:pt x="1796431" y="1002544"/>
                </a:lnTo>
                <a:lnTo>
                  <a:pt x="1809230" y="1015343"/>
                </a:lnTo>
                <a:lnTo>
                  <a:pt x="1783631" y="1053741"/>
                </a:lnTo>
                <a:lnTo>
                  <a:pt x="1815628" y="1117737"/>
                </a:lnTo>
                <a:lnTo>
                  <a:pt x="1815628" y="1149735"/>
                </a:lnTo>
                <a:cubicBezTo>
                  <a:pt x="1815628" y="1167867"/>
                  <a:pt x="1796431" y="1195599"/>
                  <a:pt x="1758032" y="1232930"/>
                </a:cubicBezTo>
                <a:lnTo>
                  <a:pt x="1758032" y="1296926"/>
                </a:lnTo>
                <a:cubicBezTo>
                  <a:pt x="1753766" y="1309725"/>
                  <a:pt x="1740967" y="1316125"/>
                  <a:pt x="1719635" y="1316125"/>
                </a:cubicBezTo>
                <a:lnTo>
                  <a:pt x="1713236" y="1309725"/>
                </a:lnTo>
                <a:lnTo>
                  <a:pt x="1713236" y="1239329"/>
                </a:lnTo>
                <a:lnTo>
                  <a:pt x="1719635" y="1232930"/>
                </a:lnTo>
                <a:lnTo>
                  <a:pt x="1713236" y="1226530"/>
                </a:lnTo>
                <a:lnTo>
                  <a:pt x="1726035" y="1008943"/>
                </a:lnTo>
                <a:close/>
                <a:moveTo>
                  <a:pt x="5965143" y="991344"/>
                </a:moveTo>
                <a:lnTo>
                  <a:pt x="5977942" y="991344"/>
                </a:lnTo>
                <a:cubicBezTo>
                  <a:pt x="6001407" y="991344"/>
                  <a:pt x="6018473" y="1004144"/>
                  <a:pt x="6029139" y="1029742"/>
                </a:cubicBezTo>
                <a:cubicBezTo>
                  <a:pt x="6029139" y="1052141"/>
                  <a:pt x="6022739" y="1064940"/>
                  <a:pt x="6009940" y="1068140"/>
                </a:cubicBezTo>
                <a:lnTo>
                  <a:pt x="6003540" y="1068140"/>
                </a:lnTo>
                <a:cubicBezTo>
                  <a:pt x="5997141" y="1068140"/>
                  <a:pt x="5982209" y="1044674"/>
                  <a:pt x="5958743" y="997744"/>
                </a:cubicBezTo>
                <a:close/>
                <a:moveTo>
                  <a:pt x="1642840" y="989744"/>
                </a:moveTo>
                <a:lnTo>
                  <a:pt x="1668438" y="1008943"/>
                </a:lnTo>
                <a:lnTo>
                  <a:pt x="1668438" y="1015343"/>
                </a:lnTo>
                <a:cubicBezTo>
                  <a:pt x="1668438" y="1023876"/>
                  <a:pt x="1662039" y="1028142"/>
                  <a:pt x="1649240" y="1028142"/>
                </a:cubicBezTo>
                <a:lnTo>
                  <a:pt x="1642840" y="1034542"/>
                </a:lnTo>
                <a:lnTo>
                  <a:pt x="1642840" y="1040941"/>
                </a:lnTo>
                <a:cubicBezTo>
                  <a:pt x="1654572" y="1040941"/>
                  <a:pt x="1669505" y="1058007"/>
                  <a:pt x="1687637" y="1092138"/>
                </a:cubicBezTo>
                <a:cubicBezTo>
                  <a:pt x="1687637" y="1104937"/>
                  <a:pt x="1672705" y="1111337"/>
                  <a:pt x="1642840" y="1111337"/>
                </a:cubicBezTo>
                <a:lnTo>
                  <a:pt x="1642840" y="1117737"/>
                </a:lnTo>
                <a:cubicBezTo>
                  <a:pt x="1672705" y="1117737"/>
                  <a:pt x="1687637" y="1122003"/>
                  <a:pt x="1687637" y="1130536"/>
                </a:cubicBezTo>
                <a:lnTo>
                  <a:pt x="1687637" y="1162534"/>
                </a:lnTo>
                <a:cubicBezTo>
                  <a:pt x="1630041" y="1222264"/>
                  <a:pt x="1593776" y="1252129"/>
                  <a:pt x="1578844" y="1252129"/>
                </a:cubicBezTo>
                <a:lnTo>
                  <a:pt x="1566045" y="1226530"/>
                </a:lnTo>
                <a:cubicBezTo>
                  <a:pt x="1570311" y="1174267"/>
                  <a:pt x="1576711" y="1144402"/>
                  <a:pt x="1585243" y="1136936"/>
                </a:cubicBezTo>
                <a:lnTo>
                  <a:pt x="1585243" y="1130536"/>
                </a:lnTo>
                <a:cubicBezTo>
                  <a:pt x="1547913" y="1147602"/>
                  <a:pt x="1520181" y="1156134"/>
                  <a:pt x="1502049" y="1156134"/>
                </a:cubicBezTo>
                <a:lnTo>
                  <a:pt x="1495649" y="1149735"/>
                </a:lnTo>
                <a:lnTo>
                  <a:pt x="1489249" y="1149735"/>
                </a:lnTo>
                <a:cubicBezTo>
                  <a:pt x="1489249" y="1135869"/>
                  <a:pt x="1521247" y="1118803"/>
                  <a:pt x="1585243" y="1098538"/>
                </a:cubicBezTo>
                <a:lnTo>
                  <a:pt x="1642840" y="1060140"/>
                </a:lnTo>
                <a:lnTo>
                  <a:pt x="1636440" y="1060140"/>
                </a:lnTo>
                <a:cubicBezTo>
                  <a:pt x="1599109" y="1067606"/>
                  <a:pt x="1573511" y="1078272"/>
                  <a:pt x="1559645" y="1092138"/>
                </a:cubicBezTo>
                <a:lnTo>
                  <a:pt x="1546846" y="1079339"/>
                </a:lnTo>
                <a:lnTo>
                  <a:pt x="1598043" y="1028142"/>
                </a:lnTo>
                <a:cubicBezTo>
                  <a:pt x="1568178" y="1028142"/>
                  <a:pt x="1553245" y="1023876"/>
                  <a:pt x="1553245" y="1015343"/>
                </a:cubicBezTo>
                <a:cubicBezTo>
                  <a:pt x="1553245" y="1005743"/>
                  <a:pt x="1580977" y="999344"/>
                  <a:pt x="1636440" y="996144"/>
                </a:cubicBezTo>
                <a:close/>
                <a:moveTo>
                  <a:pt x="10290572" y="983345"/>
                </a:moveTo>
                <a:lnTo>
                  <a:pt x="10348168" y="983345"/>
                </a:lnTo>
                <a:cubicBezTo>
                  <a:pt x="10365234" y="989744"/>
                  <a:pt x="10373767" y="1004677"/>
                  <a:pt x="10373767" y="1028142"/>
                </a:cubicBezTo>
                <a:lnTo>
                  <a:pt x="10354568" y="1034542"/>
                </a:lnTo>
                <a:cubicBezTo>
                  <a:pt x="10333236" y="1034542"/>
                  <a:pt x="10309770" y="1019609"/>
                  <a:pt x="10284172" y="989744"/>
                </a:cubicBezTo>
                <a:close/>
                <a:moveTo>
                  <a:pt x="4031642" y="983345"/>
                </a:moveTo>
                <a:lnTo>
                  <a:pt x="4044441" y="1008943"/>
                </a:lnTo>
                <a:lnTo>
                  <a:pt x="4031642" y="1188132"/>
                </a:lnTo>
                <a:lnTo>
                  <a:pt x="4038042" y="1213731"/>
                </a:lnTo>
                <a:lnTo>
                  <a:pt x="4012443" y="1258528"/>
                </a:lnTo>
                <a:lnTo>
                  <a:pt x="4006044" y="1258528"/>
                </a:lnTo>
                <a:cubicBezTo>
                  <a:pt x="3993245" y="1258528"/>
                  <a:pt x="3986845" y="1232930"/>
                  <a:pt x="3986845" y="1181733"/>
                </a:cubicBezTo>
                <a:lnTo>
                  <a:pt x="3980445" y="1175333"/>
                </a:lnTo>
                <a:lnTo>
                  <a:pt x="3974046" y="1175333"/>
                </a:lnTo>
                <a:lnTo>
                  <a:pt x="3942048" y="1213731"/>
                </a:lnTo>
                <a:lnTo>
                  <a:pt x="3935648" y="1213731"/>
                </a:lnTo>
                <a:lnTo>
                  <a:pt x="3922849" y="1200932"/>
                </a:lnTo>
                <a:lnTo>
                  <a:pt x="3922849" y="1188132"/>
                </a:lnTo>
                <a:cubicBezTo>
                  <a:pt x="3939915" y="1170000"/>
                  <a:pt x="3950580" y="1135869"/>
                  <a:pt x="3954847" y="1085739"/>
                </a:cubicBezTo>
                <a:lnTo>
                  <a:pt x="3974046" y="1085739"/>
                </a:lnTo>
                <a:lnTo>
                  <a:pt x="3974046" y="1130536"/>
                </a:lnTo>
                <a:lnTo>
                  <a:pt x="3980445" y="1130536"/>
                </a:lnTo>
                <a:cubicBezTo>
                  <a:pt x="4004977" y="1033475"/>
                  <a:pt x="4022043" y="984411"/>
                  <a:pt x="4031642" y="983345"/>
                </a:cubicBezTo>
                <a:close/>
                <a:moveTo>
                  <a:pt x="10969935" y="978545"/>
                </a:moveTo>
                <a:lnTo>
                  <a:pt x="10937937" y="1010543"/>
                </a:lnTo>
                <a:lnTo>
                  <a:pt x="10937937" y="1016943"/>
                </a:lnTo>
                <a:lnTo>
                  <a:pt x="11001933" y="1016943"/>
                </a:lnTo>
                <a:lnTo>
                  <a:pt x="11001933" y="1010543"/>
                </a:lnTo>
                <a:cubicBezTo>
                  <a:pt x="10993400" y="991344"/>
                  <a:pt x="10984867" y="980678"/>
                  <a:pt x="10976334" y="978545"/>
                </a:cubicBezTo>
                <a:close/>
                <a:moveTo>
                  <a:pt x="7588783" y="976945"/>
                </a:moveTo>
                <a:lnTo>
                  <a:pt x="7620781" y="1008943"/>
                </a:lnTo>
                <a:lnTo>
                  <a:pt x="7607982" y="1085739"/>
                </a:lnTo>
                <a:lnTo>
                  <a:pt x="7620781" y="1085739"/>
                </a:lnTo>
                <a:lnTo>
                  <a:pt x="7646380" y="1079339"/>
                </a:lnTo>
                <a:cubicBezTo>
                  <a:pt x="7693310" y="1094271"/>
                  <a:pt x="7716775" y="1119870"/>
                  <a:pt x="7716775" y="1156134"/>
                </a:cubicBezTo>
                <a:lnTo>
                  <a:pt x="7716775" y="1188132"/>
                </a:lnTo>
                <a:cubicBezTo>
                  <a:pt x="7690110" y="1273460"/>
                  <a:pt x="7638914" y="1316125"/>
                  <a:pt x="7563185" y="1316125"/>
                </a:cubicBezTo>
                <a:lnTo>
                  <a:pt x="7486389" y="1303325"/>
                </a:lnTo>
                <a:cubicBezTo>
                  <a:pt x="7486389" y="1291593"/>
                  <a:pt x="7505588" y="1272394"/>
                  <a:pt x="7543986" y="1245729"/>
                </a:cubicBezTo>
                <a:lnTo>
                  <a:pt x="7543986" y="1207331"/>
                </a:lnTo>
                <a:cubicBezTo>
                  <a:pt x="7522654" y="1207331"/>
                  <a:pt x="7511988" y="1200932"/>
                  <a:pt x="7511988" y="1188132"/>
                </a:cubicBezTo>
                <a:cubicBezTo>
                  <a:pt x="7511988" y="1180666"/>
                  <a:pt x="7526920" y="1174267"/>
                  <a:pt x="7556785" y="1168933"/>
                </a:cubicBezTo>
                <a:lnTo>
                  <a:pt x="7556785" y="1124136"/>
                </a:lnTo>
                <a:lnTo>
                  <a:pt x="7524787" y="1117737"/>
                </a:lnTo>
                <a:lnTo>
                  <a:pt x="7499189" y="1117737"/>
                </a:lnTo>
                <a:lnTo>
                  <a:pt x="7499189" y="1104937"/>
                </a:lnTo>
                <a:lnTo>
                  <a:pt x="7563185" y="1092138"/>
                </a:lnTo>
                <a:lnTo>
                  <a:pt x="7563185" y="1002544"/>
                </a:lnTo>
                <a:close/>
                <a:moveTo>
                  <a:pt x="6105934" y="972146"/>
                </a:moveTo>
                <a:lnTo>
                  <a:pt x="6131533" y="997744"/>
                </a:lnTo>
                <a:cubicBezTo>
                  <a:pt x="6124066" y="1048941"/>
                  <a:pt x="6107001" y="1074539"/>
                  <a:pt x="6080336" y="1074539"/>
                </a:cubicBezTo>
                <a:lnTo>
                  <a:pt x="6080336" y="1087339"/>
                </a:lnTo>
                <a:cubicBezTo>
                  <a:pt x="6097402" y="1087339"/>
                  <a:pt x="6105934" y="1091605"/>
                  <a:pt x="6105934" y="1100138"/>
                </a:cubicBezTo>
                <a:lnTo>
                  <a:pt x="6105934" y="1119337"/>
                </a:lnTo>
                <a:lnTo>
                  <a:pt x="6009940" y="1170533"/>
                </a:lnTo>
                <a:cubicBezTo>
                  <a:pt x="5966210" y="1192932"/>
                  <a:pt x="5936345" y="1218531"/>
                  <a:pt x="5920346" y="1247329"/>
                </a:cubicBezTo>
                <a:lnTo>
                  <a:pt x="5926745" y="1247329"/>
                </a:lnTo>
                <a:lnTo>
                  <a:pt x="5965143" y="1240929"/>
                </a:lnTo>
                <a:cubicBezTo>
                  <a:pt x="5947011" y="1264394"/>
                  <a:pt x="5927812" y="1281460"/>
                  <a:pt x="5907546" y="1292126"/>
                </a:cubicBezTo>
                <a:lnTo>
                  <a:pt x="5894747" y="1292126"/>
                </a:lnTo>
                <a:lnTo>
                  <a:pt x="5875548" y="1272927"/>
                </a:lnTo>
                <a:cubicBezTo>
                  <a:pt x="5875548" y="1246262"/>
                  <a:pt x="5896880" y="1214264"/>
                  <a:pt x="5939544" y="1176933"/>
                </a:cubicBezTo>
                <a:lnTo>
                  <a:pt x="5933145" y="1176933"/>
                </a:lnTo>
                <a:lnTo>
                  <a:pt x="5888348" y="1189732"/>
                </a:lnTo>
                <a:lnTo>
                  <a:pt x="5881948" y="1183333"/>
                </a:lnTo>
                <a:lnTo>
                  <a:pt x="5881948" y="1164134"/>
                </a:lnTo>
                <a:cubicBezTo>
                  <a:pt x="5894747" y="1142802"/>
                  <a:pt x="5916079" y="1127869"/>
                  <a:pt x="5945944" y="1119337"/>
                </a:cubicBezTo>
                <a:lnTo>
                  <a:pt x="5945944" y="1112937"/>
                </a:lnTo>
                <a:cubicBezTo>
                  <a:pt x="5915013" y="1112937"/>
                  <a:pt x="5895814" y="1089472"/>
                  <a:pt x="5888348" y="1042541"/>
                </a:cubicBezTo>
                <a:lnTo>
                  <a:pt x="5888348" y="1036142"/>
                </a:lnTo>
                <a:lnTo>
                  <a:pt x="5901147" y="1023342"/>
                </a:lnTo>
                <a:cubicBezTo>
                  <a:pt x="5926745" y="1023342"/>
                  <a:pt x="5948077" y="1044674"/>
                  <a:pt x="5965143" y="1087339"/>
                </a:cubicBezTo>
                <a:lnTo>
                  <a:pt x="5952344" y="1100138"/>
                </a:lnTo>
                <a:lnTo>
                  <a:pt x="5952344" y="1112937"/>
                </a:lnTo>
                <a:cubicBezTo>
                  <a:pt x="6019540" y="1082006"/>
                  <a:pt x="6068603" y="1043608"/>
                  <a:pt x="6099535" y="997744"/>
                </a:cubicBezTo>
                <a:lnTo>
                  <a:pt x="6093135" y="991344"/>
                </a:lnTo>
                <a:lnTo>
                  <a:pt x="6093135" y="984945"/>
                </a:lnTo>
                <a:close/>
                <a:moveTo>
                  <a:pt x="3015371" y="972146"/>
                </a:moveTo>
                <a:lnTo>
                  <a:pt x="3028170" y="972146"/>
                </a:lnTo>
                <a:cubicBezTo>
                  <a:pt x="3040969" y="972146"/>
                  <a:pt x="3047368" y="980678"/>
                  <a:pt x="3047368" y="997744"/>
                </a:cubicBezTo>
                <a:cubicBezTo>
                  <a:pt x="3047368" y="1016943"/>
                  <a:pt x="3036703" y="1051074"/>
                  <a:pt x="3015371" y="1100138"/>
                </a:cubicBezTo>
                <a:lnTo>
                  <a:pt x="3034569" y="1119337"/>
                </a:lnTo>
                <a:lnTo>
                  <a:pt x="3034569" y="1144935"/>
                </a:lnTo>
                <a:lnTo>
                  <a:pt x="3040969" y="1215331"/>
                </a:lnTo>
                <a:cubicBezTo>
                  <a:pt x="3021770" y="1257995"/>
                  <a:pt x="3008970" y="1279327"/>
                  <a:pt x="3002572" y="1279327"/>
                </a:cubicBezTo>
                <a:lnTo>
                  <a:pt x="2996172" y="1279327"/>
                </a:lnTo>
                <a:lnTo>
                  <a:pt x="2983372" y="1266528"/>
                </a:lnTo>
                <a:lnTo>
                  <a:pt x="3015371" y="1144935"/>
                </a:lnTo>
                <a:lnTo>
                  <a:pt x="3015371" y="1112937"/>
                </a:lnTo>
                <a:lnTo>
                  <a:pt x="3008970" y="1112937"/>
                </a:lnTo>
                <a:lnTo>
                  <a:pt x="2970574" y="1138535"/>
                </a:lnTo>
                <a:lnTo>
                  <a:pt x="2944975" y="1119337"/>
                </a:lnTo>
                <a:lnTo>
                  <a:pt x="3015371" y="1010543"/>
                </a:lnTo>
                <a:lnTo>
                  <a:pt x="3015371" y="991344"/>
                </a:lnTo>
                <a:lnTo>
                  <a:pt x="3008970" y="984945"/>
                </a:lnTo>
                <a:lnTo>
                  <a:pt x="3008970" y="978545"/>
                </a:lnTo>
                <a:close/>
                <a:moveTo>
                  <a:pt x="10431363" y="964146"/>
                </a:moveTo>
                <a:lnTo>
                  <a:pt x="10444162" y="964146"/>
                </a:lnTo>
                <a:cubicBezTo>
                  <a:pt x="10456961" y="964146"/>
                  <a:pt x="10463361" y="985478"/>
                  <a:pt x="10463361" y="1028142"/>
                </a:cubicBezTo>
                <a:cubicBezTo>
                  <a:pt x="10476160" y="1028142"/>
                  <a:pt x="10482560" y="1008943"/>
                  <a:pt x="10482560" y="970546"/>
                </a:cubicBezTo>
                <a:lnTo>
                  <a:pt x="10495359" y="970546"/>
                </a:lnTo>
                <a:lnTo>
                  <a:pt x="10514558" y="989744"/>
                </a:lnTo>
                <a:lnTo>
                  <a:pt x="10514558" y="1034542"/>
                </a:lnTo>
                <a:lnTo>
                  <a:pt x="10508158" y="1040941"/>
                </a:lnTo>
                <a:lnTo>
                  <a:pt x="10508158" y="1047341"/>
                </a:lnTo>
                <a:cubicBezTo>
                  <a:pt x="10546556" y="1047341"/>
                  <a:pt x="10565755" y="1053741"/>
                  <a:pt x="10565755" y="1066540"/>
                </a:cubicBezTo>
                <a:lnTo>
                  <a:pt x="10565755" y="1072939"/>
                </a:lnTo>
                <a:lnTo>
                  <a:pt x="10533757" y="1098538"/>
                </a:lnTo>
                <a:cubicBezTo>
                  <a:pt x="10533757" y="1117737"/>
                  <a:pt x="10518824" y="1139069"/>
                  <a:pt x="10488959" y="1162534"/>
                </a:cubicBezTo>
                <a:cubicBezTo>
                  <a:pt x="10498559" y="1209464"/>
                  <a:pt x="10507092" y="1232930"/>
                  <a:pt x="10514558" y="1232930"/>
                </a:cubicBezTo>
                <a:cubicBezTo>
                  <a:pt x="10587087" y="1232930"/>
                  <a:pt x="10623351" y="1205198"/>
                  <a:pt x="10623351" y="1149735"/>
                </a:cubicBezTo>
                <a:lnTo>
                  <a:pt x="10636151" y="1149735"/>
                </a:lnTo>
                <a:lnTo>
                  <a:pt x="10636151" y="1245729"/>
                </a:lnTo>
                <a:cubicBezTo>
                  <a:pt x="10636151" y="1258528"/>
                  <a:pt x="10599886" y="1267061"/>
                  <a:pt x="10527357" y="1271327"/>
                </a:cubicBezTo>
                <a:cubicBezTo>
                  <a:pt x="10493226" y="1271327"/>
                  <a:pt x="10476160" y="1252128"/>
                  <a:pt x="10476160" y="1213731"/>
                </a:cubicBezTo>
                <a:lnTo>
                  <a:pt x="10482560" y="1175333"/>
                </a:lnTo>
                <a:lnTo>
                  <a:pt x="10469761" y="1175333"/>
                </a:lnTo>
                <a:cubicBezTo>
                  <a:pt x="10422830" y="1260661"/>
                  <a:pt x="10390832" y="1307592"/>
                  <a:pt x="10373767" y="1316125"/>
                </a:cubicBezTo>
                <a:lnTo>
                  <a:pt x="10367367" y="1316125"/>
                </a:lnTo>
                <a:lnTo>
                  <a:pt x="10360967" y="1309725"/>
                </a:lnTo>
                <a:lnTo>
                  <a:pt x="10354568" y="1309725"/>
                </a:lnTo>
                <a:lnTo>
                  <a:pt x="10360967" y="1277727"/>
                </a:lnTo>
                <a:lnTo>
                  <a:pt x="10360967" y="1258528"/>
                </a:lnTo>
                <a:lnTo>
                  <a:pt x="10367367" y="1258528"/>
                </a:lnTo>
                <a:lnTo>
                  <a:pt x="10386566" y="1264928"/>
                </a:lnTo>
                <a:lnTo>
                  <a:pt x="10463361" y="1156134"/>
                </a:lnTo>
                <a:lnTo>
                  <a:pt x="10456961" y="1156134"/>
                </a:lnTo>
                <a:cubicBezTo>
                  <a:pt x="10437763" y="1173200"/>
                  <a:pt x="10418564" y="1181733"/>
                  <a:pt x="10399365" y="1181733"/>
                </a:cubicBezTo>
                <a:lnTo>
                  <a:pt x="10399365" y="1175333"/>
                </a:lnTo>
                <a:lnTo>
                  <a:pt x="10386566" y="1136936"/>
                </a:lnTo>
                <a:lnTo>
                  <a:pt x="10386566" y="1117737"/>
                </a:lnTo>
                <a:cubicBezTo>
                  <a:pt x="10389765" y="1083605"/>
                  <a:pt x="10404698" y="1066540"/>
                  <a:pt x="10431363" y="1066540"/>
                </a:cubicBezTo>
                <a:lnTo>
                  <a:pt x="10424963" y="1047341"/>
                </a:lnTo>
                <a:lnTo>
                  <a:pt x="10431363" y="1002544"/>
                </a:lnTo>
                <a:lnTo>
                  <a:pt x="10424963" y="970546"/>
                </a:lnTo>
                <a:close/>
                <a:moveTo>
                  <a:pt x="9026835" y="952947"/>
                </a:moveTo>
                <a:lnTo>
                  <a:pt x="9046033" y="952947"/>
                </a:lnTo>
                <a:lnTo>
                  <a:pt x="9058833" y="965746"/>
                </a:lnTo>
                <a:lnTo>
                  <a:pt x="9058833" y="984945"/>
                </a:lnTo>
                <a:lnTo>
                  <a:pt x="8994837" y="1061740"/>
                </a:lnTo>
                <a:lnTo>
                  <a:pt x="8994837" y="1068140"/>
                </a:lnTo>
                <a:lnTo>
                  <a:pt x="9007636" y="1068140"/>
                </a:lnTo>
                <a:lnTo>
                  <a:pt x="9046033" y="1061740"/>
                </a:lnTo>
                <a:cubicBezTo>
                  <a:pt x="9075899" y="1070273"/>
                  <a:pt x="9090831" y="1083072"/>
                  <a:pt x="9090831" y="1100138"/>
                </a:cubicBezTo>
                <a:cubicBezTo>
                  <a:pt x="9080165" y="1211064"/>
                  <a:pt x="9067366" y="1270794"/>
                  <a:pt x="9052433" y="1279327"/>
                </a:cubicBezTo>
                <a:lnTo>
                  <a:pt x="8962839" y="1279327"/>
                </a:lnTo>
                <a:lnTo>
                  <a:pt x="8937240" y="1266528"/>
                </a:lnTo>
                <a:lnTo>
                  <a:pt x="8937240" y="1253728"/>
                </a:lnTo>
                <a:lnTo>
                  <a:pt x="8982037" y="1260128"/>
                </a:lnTo>
                <a:lnTo>
                  <a:pt x="8994837" y="1260128"/>
                </a:lnTo>
                <a:cubicBezTo>
                  <a:pt x="9028968" y="1260128"/>
                  <a:pt x="9046033" y="1245195"/>
                  <a:pt x="9046033" y="1215331"/>
                </a:cubicBezTo>
                <a:lnTo>
                  <a:pt x="9058833" y="1093738"/>
                </a:lnTo>
                <a:lnTo>
                  <a:pt x="9052433" y="1087338"/>
                </a:lnTo>
                <a:lnTo>
                  <a:pt x="9033235" y="1087338"/>
                </a:lnTo>
                <a:lnTo>
                  <a:pt x="9001236" y="1093738"/>
                </a:lnTo>
                <a:lnTo>
                  <a:pt x="8994837" y="1087338"/>
                </a:lnTo>
                <a:cubicBezTo>
                  <a:pt x="8959639" y="1111870"/>
                  <a:pt x="8916975" y="1178000"/>
                  <a:pt x="8866845" y="1285726"/>
                </a:cubicBezTo>
                <a:lnTo>
                  <a:pt x="8860445" y="1292126"/>
                </a:lnTo>
                <a:lnTo>
                  <a:pt x="8854045" y="1292126"/>
                </a:lnTo>
                <a:lnTo>
                  <a:pt x="8841246" y="1279327"/>
                </a:lnTo>
                <a:lnTo>
                  <a:pt x="8841246" y="1272927"/>
                </a:lnTo>
                <a:cubicBezTo>
                  <a:pt x="8841246" y="1262261"/>
                  <a:pt x="8871111" y="1213197"/>
                  <a:pt x="8930841" y="1125736"/>
                </a:cubicBezTo>
                <a:lnTo>
                  <a:pt x="8930841" y="1119337"/>
                </a:lnTo>
                <a:lnTo>
                  <a:pt x="8924441" y="1125736"/>
                </a:lnTo>
                <a:lnTo>
                  <a:pt x="8918041" y="1125736"/>
                </a:lnTo>
                <a:lnTo>
                  <a:pt x="8905242" y="1112937"/>
                </a:lnTo>
                <a:cubicBezTo>
                  <a:pt x="8954306" y="1089472"/>
                  <a:pt x="8988437" y="1048941"/>
                  <a:pt x="9007636" y="991344"/>
                </a:cubicBezTo>
                <a:lnTo>
                  <a:pt x="8956439" y="1042541"/>
                </a:lnTo>
                <a:lnTo>
                  <a:pt x="8930841" y="1042541"/>
                </a:lnTo>
                <a:lnTo>
                  <a:pt x="8918041" y="1029742"/>
                </a:lnTo>
                <a:lnTo>
                  <a:pt x="8918041" y="984945"/>
                </a:lnTo>
                <a:lnTo>
                  <a:pt x="8962839" y="991344"/>
                </a:lnTo>
                <a:close/>
                <a:moveTo>
                  <a:pt x="1181138" y="949747"/>
                </a:moveTo>
                <a:lnTo>
                  <a:pt x="1193937" y="949747"/>
                </a:lnTo>
                <a:lnTo>
                  <a:pt x="1200337" y="1013743"/>
                </a:lnTo>
                <a:lnTo>
                  <a:pt x="1200337" y="1020143"/>
                </a:lnTo>
                <a:cubicBezTo>
                  <a:pt x="1302730" y="1020143"/>
                  <a:pt x="1362461" y="1032942"/>
                  <a:pt x="1379526" y="1058540"/>
                </a:cubicBezTo>
                <a:lnTo>
                  <a:pt x="1360327" y="1077739"/>
                </a:lnTo>
                <a:lnTo>
                  <a:pt x="1245134" y="1064940"/>
                </a:lnTo>
                <a:lnTo>
                  <a:pt x="1251534" y="1071340"/>
                </a:lnTo>
                <a:lnTo>
                  <a:pt x="1251534" y="1084139"/>
                </a:lnTo>
                <a:lnTo>
                  <a:pt x="1213136" y="1141735"/>
                </a:lnTo>
                <a:lnTo>
                  <a:pt x="1213136" y="1148135"/>
                </a:lnTo>
                <a:cubicBezTo>
                  <a:pt x="1302730" y="1168400"/>
                  <a:pt x="1347528" y="1185466"/>
                  <a:pt x="1347528" y="1199332"/>
                </a:cubicBezTo>
                <a:lnTo>
                  <a:pt x="1353927" y="1250529"/>
                </a:lnTo>
                <a:lnTo>
                  <a:pt x="1334729" y="1263328"/>
                </a:lnTo>
                <a:lnTo>
                  <a:pt x="1321929" y="1263328"/>
                </a:lnTo>
                <a:cubicBezTo>
                  <a:pt x="1295265" y="1240929"/>
                  <a:pt x="1250467" y="1215331"/>
                  <a:pt x="1187538" y="1186532"/>
                </a:cubicBezTo>
                <a:lnTo>
                  <a:pt x="1187538" y="1180133"/>
                </a:lnTo>
                <a:cubicBezTo>
                  <a:pt x="1124608" y="1222797"/>
                  <a:pt x="1086210" y="1244129"/>
                  <a:pt x="1072345" y="1244129"/>
                </a:cubicBezTo>
                <a:lnTo>
                  <a:pt x="1053146" y="1244129"/>
                </a:lnTo>
                <a:lnTo>
                  <a:pt x="989150" y="1224930"/>
                </a:lnTo>
                <a:lnTo>
                  <a:pt x="989150" y="1212131"/>
                </a:lnTo>
                <a:lnTo>
                  <a:pt x="1040347" y="1212131"/>
                </a:lnTo>
                <a:cubicBezTo>
                  <a:pt x="1078744" y="1196132"/>
                  <a:pt x="1108609" y="1179066"/>
                  <a:pt x="1129941" y="1160934"/>
                </a:cubicBezTo>
                <a:cubicBezTo>
                  <a:pt x="1083010" y="1160934"/>
                  <a:pt x="1059545" y="1156668"/>
                  <a:pt x="1059545" y="1148135"/>
                </a:cubicBezTo>
                <a:lnTo>
                  <a:pt x="1059545" y="1135336"/>
                </a:lnTo>
                <a:lnTo>
                  <a:pt x="1110742" y="1077739"/>
                </a:lnTo>
                <a:lnTo>
                  <a:pt x="1110742" y="1071340"/>
                </a:lnTo>
                <a:lnTo>
                  <a:pt x="1001949" y="1090538"/>
                </a:lnTo>
                <a:lnTo>
                  <a:pt x="976350" y="1090538"/>
                </a:lnTo>
                <a:lnTo>
                  <a:pt x="963551" y="1077739"/>
                </a:lnTo>
                <a:cubicBezTo>
                  <a:pt x="966751" y="1061740"/>
                  <a:pt x="1030747" y="1042541"/>
                  <a:pt x="1155539" y="1020143"/>
                </a:cubicBezTo>
                <a:close/>
                <a:moveTo>
                  <a:pt x="583370" y="940147"/>
                </a:moveTo>
                <a:lnTo>
                  <a:pt x="596169" y="940147"/>
                </a:lnTo>
                <a:cubicBezTo>
                  <a:pt x="624967" y="951880"/>
                  <a:pt x="642031" y="964679"/>
                  <a:pt x="647366" y="978545"/>
                </a:cubicBezTo>
                <a:lnTo>
                  <a:pt x="589768" y="1087339"/>
                </a:lnTo>
                <a:lnTo>
                  <a:pt x="589768" y="1093738"/>
                </a:lnTo>
                <a:lnTo>
                  <a:pt x="608968" y="1112937"/>
                </a:lnTo>
                <a:cubicBezTo>
                  <a:pt x="608968" y="1095871"/>
                  <a:pt x="613234" y="1087339"/>
                  <a:pt x="621767" y="1087339"/>
                </a:cubicBezTo>
                <a:lnTo>
                  <a:pt x="628167" y="1087339"/>
                </a:lnTo>
                <a:cubicBezTo>
                  <a:pt x="601502" y="1201465"/>
                  <a:pt x="575904" y="1269727"/>
                  <a:pt x="551372" y="1292126"/>
                </a:cubicBezTo>
                <a:lnTo>
                  <a:pt x="538571" y="1292126"/>
                </a:lnTo>
                <a:lnTo>
                  <a:pt x="512974" y="1266528"/>
                </a:lnTo>
                <a:lnTo>
                  <a:pt x="551372" y="1138535"/>
                </a:lnTo>
                <a:lnTo>
                  <a:pt x="551372" y="1132136"/>
                </a:lnTo>
                <a:lnTo>
                  <a:pt x="544972" y="1138535"/>
                </a:lnTo>
                <a:lnTo>
                  <a:pt x="538571" y="1138535"/>
                </a:lnTo>
                <a:cubicBezTo>
                  <a:pt x="517240" y="1133202"/>
                  <a:pt x="506574" y="1126803"/>
                  <a:pt x="506574" y="1119337"/>
                </a:cubicBezTo>
                <a:lnTo>
                  <a:pt x="506574" y="1093738"/>
                </a:lnTo>
                <a:cubicBezTo>
                  <a:pt x="536439" y="1060674"/>
                  <a:pt x="562037" y="1009477"/>
                  <a:pt x="583370" y="940147"/>
                </a:cubicBezTo>
                <a:close/>
                <a:moveTo>
                  <a:pt x="6572436" y="938548"/>
                </a:moveTo>
                <a:lnTo>
                  <a:pt x="6604434" y="938548"/>
                </a:lnTo>
                <a:lnTo>
                  <a:pt x="6617233" y="951347"/>
                </a:lnTo>
                <a:lnTo>
                  <a:pt x="6617233" y="983345"/>
                </a:lnTo>
                <a:cubicBezTo>
                  <a:pt x="6617233" y="996144"/>
                  <a:pt x="6604434" y="1002544"/>
                  <a:pt x="6578836" y="1002544"/>
                </a:cubicBezTo>
                <a:lnTo>
                  <a:pt x="6546838" y="1040941"/>
                </a:lnTo>
                <a:lnTo>
                  <a:pt x="6546838" y="1060140"/>
                </a:lnTo>
                <a:cubicBezTo>
                  <a:pt x="6588435" y="1085739"/>
                  <a:pt x="6609767" y="1102804"/>
                  <a:pt x="6610834" y="1111337"/>
                </a:cubicBezTo>
                <a:lnTo>
                  <a:pt x="6610834" y="1136936"/>
                </a:lnTo>
                <a:cubicBezTo>
                  <a:pt x="6576702" y="1176400"/>
                  <a:pt x="6559637" y="1206265"/>
                  <a:pt x="6559637" y="1226530"/>
                </a:cubicBezTo>
                <a:lnTo>
                  <a:pt x="6610834" y="1226530"/>
                </a:lnTo>
                <a:cubicBezTo>
                  <a:pt x="6657764" y="1226530"/>
                  <a:pt x="6687629" y="1239329"/>
                  <a:pt x="6700428" y="1264928"/>
                </a:cubicBezTo>
                <a:lnTo>
                  <a:pt x="6674830" y="1290526"/>
                </a:lnTo>
                <a:lnTo>
                  <a:pt x="6642832" y="1284126"/>
                </a:lnTo>
                <a:lnTo>
                  <a:pt x="6636432" y="1290526"/>
                </a:lnTo>
                <a:lnTo>
                  <a:pt x="6630032" y="1290526"/>
                </a:lnTo>
                <a:lnTo>
                  <a:pt x="6598034" y="1284126"/>
                </a:lnTo>
                <a:cubicBezTo>
                  <a:pt x="6538305" y="1301192"/>
                  <a:pt x="6489241" y="1309725"/>
                  <a:pt x="6450843" y="1309725"/>
                </a:cubicBezTo>
                <a:cubicBezTo>
                  <a:pt x="6420979" y="1306525"/>
                  <a:pt x="6406046" y="1300125"/>
                  <a:pt x="6406046" y="1290526"/>
                </a:cubicBezTo>
                <a:cubicBezTo>
                  <a:pt x="6406046" y="1260661"/>
                  <a:pt x="6435911" y="1235063"/>
                  <a:pt x="6495641" y="1213731"/>
                </a:cubicBezTo>
                <a:lnTo>
                  <a:pt x="6495641" y="1207331"/>
                </a:lnTo>
                <a:lnTo>
                  <a:pt x="6489241" y="1162534"/>
                </a:lnTo>
                <a:lnTo>
                  <a:pt x="6495641" y="1162534"/>
                </a:lnTo>
                <a:lnTo>
                  <a:pt x="6521239" y="1181733"/>
                </a:lnTo>
                <a:lnTo>
                  <a:pt x="6540438" y="1130536"/>
                </a:lnTo>
                <a:lnTo>
                  <a:pt x="6534038" y="1111337"/>
                </a:lnTo>
                <a:lnTo>
                  <a:pt x="6489241" y="1111337"/>
                </a:lnTo>
                <a:lnTo>
                  <a:pt x="6489241" y="1104937"/>
                </a:lnTo>
                <a:cubicBezTo>
                  <a:pt x="6489241" y="1096405"/>
                  <a:pt x="6502040" y="1087872"/>
                  <a:pt x="6527639" y="1079339"/>
                </a:cubicBezTo>
                <a:lnTo>
                  <a:pt x="6534038" y="1021742"/>
                </a:lnTo>
                <a:lnTo>
                  <a:pt x="6502040" y="1021742"/>
                </a:lnTo>
                <a:cubicBezTo>
                  <a:pt x="6489241" y="1017476"/>
                  <a:pt x="6482841" y="1004677"/>
                  <a:pt x="6482841" y="983345"/>
                </a:cubicBezTo>
                <a:cubicBezTo>
                  <a:pt x="6521239" y="971612"/>
                  <a:pt x="6551104" y="956680"/>
                  <a:pt x="6572436" y="938548"/>
                </a:cubicBezTo>
                <a:close/>
                <a:moveTo>
                  <a:pt x="3207359" y="933748"/>
                </a:moveTo>
                <a:lnTo>
                  <a:pt x="3213758" y="933748"/>
                </a:lnTo>
                <a:cubicBezTo>
                  <a:pt x="3223358" y="933748"/>
                  <a:pt x="3234024" y="948680"/>
                  <a:pt x="3245756" y="978545"/>
                </a:cubicBezTo>
                <a:cubicBezTo>
                  <a:pt x="3258556" y="978545"/>
                  <a:pt x="3264956" y="982812"/>
                  <a:pt x="3264956" y="991344"/>
                </a:cubicBezTo>
                <a:cubicBezTo>
                  <a:pt x="3247889" y="1007343"/>
                  <a:pt x="3235090" y="1028675"/>
                  <a:pt x="3226557" y="1055340"/>
                </a:cubicBezTo>
                <a:lnTo>
                  <a:pt x="3232958" y="1061740"/>
                </a:lnTo>
                <a:cubicBezTo>
                  <a:pt x="3250023" y="1053207"/>
                  <a:pt x="3273488" y="1048941"/>
                  <a:pt x="3303353" y="1048941"/>
                </a:cubicBezTo>
                <a:lnTo>
                  <a:pt x="3309753" y="1048941"/>
                </a:lnTo>
                <a:lnTo>
                  <a:pt x="3309753" y="1074539"/>
                </a:lnTo>
                <a:lnTo>
                  <a:pt x="3220157" y="1151335"/>
                </a:lnTo>
                <a:lnTo>
                  <a:pt x="3220157" y="1164134"/>
                </a:lnTo>
                <a:cubicBezTo>
                  <a:pt x="3232958" y="1164134"/>
                  <a:pt x="3239356" y="1168400"/>
                  <a:pt x="3239356" y="1176933"/>
                </a:cubicBezTo>
                <a:cubicBezTo>
                  <a:pt x="3218025" y="1193999"/>
                  <a:pt x="3207359" y="1213198"/>
                  <a:pt x="3207359" y="1234529"/>
                </a:cubicBezTo>
                <a:lnTo>
                  <a:pt x="3252156" y="1228130"/>
                </a:lnTo>
                <a:cubicBezTo>
                  <a:pt x="3264956" y="1228130"/>
                  <a:pt x="3271354" y="1236663"/>
                  <a:pt x="3271354" y="1253728"/>
                </a:cubicBezTo>
                <a:cubicBezTo>
                  <a:pt x="3271354" y="1272927"/>
                  <a:pt x="3252156" y="1285727"/>
                  <a:pt x="3213758" y="1292126"/>
                </a:cubicBezTo>
                <a:lnTo>
                  <a:pt x="3104965" y="1266528"/>
                </a:lnTo>
                <a:lnTo>
                  <a:pt x="3104965" y="1247329"/>
                </a:lnTo>
                <a:lnTo>
                  <a:pt x="3143363" y="1247329"/>
                </a:lnTo>
                <a:cubicBezTo>
                  <a:pt x="3166829" y="1247329"/>
                  <a:pt x="3179627" y="1236663"/>
                  <a:pt x="3181761" y="1215331"/>
                </a:cubicBezTo>
                <a:lnTo>
                  <a:pt x="3149762" y="1221730"/>
                </a:lnTo>
                <a:lnTo>
                  <a:pt x="3143363" y="1215331"/>
                </a:lnTo>
                <a:lnTo>
                  <a:pt x="3136963" y="1215331"/>
                </a:lnTo>
                <a:cubicBezTo>
                  <a:pt x="3136963" y="1205731"/>
                  <a:pt x="3154029" y="1182266"/>
                  <a:pt x="3188160" y="1144935"/>
                </a:cubicBezTo>
                <a:lnTo>
                  <a:pt x="3188160" y="1138535"/>
                </a:lnTo>
                <a:lnTo>
                  <a:pt x="3181761" y="1132136"/>
                </a:lnTo>
                <a:lnTo>
                  <a:pt x="3181761" y="1125736"/>
                </a:lnTo>
                <a:lnTo>
                  <a:pt x="3111365" y="1138535"/>
                </a:lnTo>
                <a:cubicBezTo>
                  <a:pt x="3084699" y="1130003"/>
                  <a:pt x="3069767" y="1119337"/>
                  <a:pt x="3066568" y="1106537"/>
                </a:cubicBezTo>
                <a:lnTo>
                  <a:pt x="3079367" y="1093738"/>
                </a:lnTo>
                <a:lnTo>
                  <a:pt x="3117764" y="1093738"/>
                </a:lnTo>
                <a:cubicBezTo>
                  <a:pt x="3164695" y="1090538"/>
                  <a:pt x="3188160" y="1069206"/>
                  <a:pt x="3188160" y="1029742"/>
                </a:cubicBezTo>
                <a:lnTo>
                  <a:pt x="3143363" y="1036142"/>
                </a:lnTo>
                <a:lnTo>
                  <a:pt x="3124164" y="1036142"/>
                </a:lnTo>
                <a:lnTo>
                  <a:pt x="3124164" y="1029742"/>
                </a:lnTo>
                <a:cubicBezTo>
                  <a:pt x="3124164" y="1020143"/>
                  <a:pt x="3147629" y="1011610"/>
                  <a:pt x="3194559" y="1004144"/>
                </a:cubicBezTo>
                <a:lnTo>
                  <a:pt x="3194559" y="946547"/>
                </a:lnTo>
                <a:close/>
                <a:moveTo>
                  <a:pt x="310381" y="932148"/>
                </a:moveTo>
                <a:lnTo>
                  <a:pt x="316780" y="932148"/>
                </a:lnTo>
                <a:cubicBezTo>
                  <a:pt x="325314" y="932148"/>
                  <a:pt x="331714" y="951347"/>
                  <a:pt x="335979" y="989744"/>
                </a:cubicBezTo>
                <a:cubicBezTo>
                  <a:pt x="353044" y="991878"/>
                  <a:pt x="361578" y="998277"/>
                  <a:pt x="361578" y="1008943"/>
                </a:cubicBezTo>
                <a:cubicBezTo>
                  <a:pt x="335979" y="1028142"/>
                  <a:pt x="323181" y="1051607"/>
                  <a:pt x="323181" y="1079339"/>
                </a:cubicBezTo>
                <a:lnTo>
                  <a:pt x="323181" y="1111337"/>
                </a:lnTo>
                <a:cubicBezTo>
                  <a:pt x="348779" y="1111337"/>
                  <a:pt x="361578" y="1115603"/>
                  <a:pt x="361578" y="1124136"/>
                </a:cubicBezTo>
                <a:lnTo>
                  <a:pt x="361578" y="1143335"/>
                </a:lnTo>
                <a:lnTo>
                  <a:pt x="329580" y="1194532"/>
                </a:lnTo>
                <a:lnTo>
                  <a:pt x="329580" y="1220130"/>
                </a:lnTo>
                <a:cubicBezTo>
                  <a:pt x="329580" y="1228663"/>
                  <a:pt x="338113" y="1232930"/>
                  <a:pt x="355178" y="1232930"/>
                </a:cubicBezTo>
                <a:lnTo>
                  <a:pt x="367977" y="1258528"/>
                </a:lnTo>
                <a:cubicBezTo>
                  <a:pt x="361578" y="1279860"/>
                  <a:pt x="346645" y="1290526"/>
                  <a:pt x="323181" y="1290526"/>
                </a:cubicBezTo>
                <a:lnTo>
                  <a:pt x="297583" y="1284126"/>
                </a:lnTo>
                <a:lnTo>
                  <a:pt x="291182" y="1290526"/>
                </a:lnTo>
                <a:lnTo>
                  <a:pt x="284782" y="1290526"/>
                </a:lnTo>
                <a:cubicBezTo>
                  <a:pt x="242119" y="1286260"/>
                  <a:pt x="220786" y="1279860"/>
                  <a:pt x="220786" y="1271327"/>
                </a:cubicBezTo>
                <a:lnTo>
                  <a:pt x="220786" y="1252128"/>
                </a:lnTo>
                <a:lnTo>
                  <a:pt x="278383" y="1188132"/>
                </a:lnTo>
                <a:lnTo>
                  <a:pt x="278383" y="1181733"/>
                </a:lnTo>
                <a:cubicBezTo>
                  <a:pt x="244251" y="1181733"/>
                  <a:pt x="227186" y="1173200"/>
                  <a:pt x="227186" y="1156134"/>
                </a:cubicBezTo>
                <a:lnTo>
                  <a:pt x="252784" y="1136935"/>
                </a:lnTo>
                <a:lnTo>
                  <a:pt x="284782" y="1136935"/>
                </a:lnTo>
                <a:lnTo>
                  <a:pt x="284782" y="1072939"/>
                </a:lnTo>
                <a:lnTo>
                  <a:pt x="271983" y="1060140"/>
                </a:lnTo>
                <a:lnTo>
                  <a:pt x="201587" y="1136935"/>
                </a:lnTo>
                <a:lnTo>
                  <a:pt x="182389" y="1136935"/>
                </a:lnTo>
                <a:lnTo>
                  <a:pt x="163190" y="1117737"/>
                </a:lnTo>
                <a:lnTo>
                  <a:pt x="143991" y="1124136"/>
                </a:lnTo>
                <a:lnTo>
                  <a:pt x="124792" y="1117737"/>
                </a:lnTo>
                <a:lnTo>
                  <a:pt x="124792" y="1175333"/>
                </a:lnTo>
                <a:lnTo>
                  <a:pt x="118392" y="1181733"/>
                </a:lnTo>
                <a:lnTo>
                  <a:pt x="131192" y="1303325"/>
                </a:lnTo>
                <a:lnTo>
                  <a:pt x="111993" y="1316125"/>
                </a:lnTo>
                <a:lnTo>
                  <a:pt x="105593" y="1316125"/>
                </a:lnTo>
                <a:cubicBezTo>
                  <a:pt x="92794" y="1316125"/>
                  <a:pt x="84261" y="1277727"/>
                  <a:pt x="79995" y="1200932"/>
                </a:cubicBezTo>
                <a:lnTo>
                  <a:pt x="73595" y="1200932"/>
                </a:lnTo>
                <a:lnTo>
                  <a:pt x="41597" y="1220130"/>
                </a:lnTo>
                <a:lnTo>
                  <a:pt x="35198" y="1220130"/>
                </a:lnTo>
                <a:lnTo>
                  <a:pt x="9599" y="1194532"/>
                </a:lnTo>
                <a:lnTo>
                  <a:pt x="22398" y="1111337"/>
                </a:lnTo>
                <a:lnTo>
                  <a:pt x="22398" y="1079339"/>
                </a:lnTo>
                <a:lnTo>
                  <a:pt x="35198" y="1066540"/>
                </a:lnTo>
                <a:lnTo>
                  <a:pt x="47997" y="1066540"/>
                </a:lnTo>
                <a:cubicBezTo>
                  <a:pt x="65062" y="1072939"/>
                  <a:pt x="73595" y="1090005"/>
                  <a:pt x="73595" y="1117737"/>
                </a:cubicBezTo>
                <a:lnTo>
                  <a:pt x="79995" y="1117737"/>
                </a:lnTo>
                <a:lnTo>
                  <a:pt x="92794" y="964146"/>
                </a:lnTo>
                <a:lnTo>
                  <a:pt x="99194" y="957746"/>
                </a:lnTo>
                <a:lnTo>
                  <a:pt x="124792" y="957746"/>
                </a:lnTo>
                <a:lnTo>
                  <a:pt x="131192" y="1002544"/>
                </a:lnTo>
                <a:lnTo>
                  <a:pt x="131192" y="1053741"/>
                </a:lnTo>
                <a:cubicBezTo>
                  <a:pt x="131192" y="1061207"/>
                  <a:pt x="141857" y="1067606"/>
                  <a:pt x="163190" y="1072939"/>
                </a:cubicBezTo>
                <a:lnTo>
                  <a:pt x="163190" y="1085739"/>
                </a:lnTo>
                <a:lnTo>
                  <a:pt x="175989" y="1085739"/>
                </a:lnTo>
                <a:lnTo>
                  <a:pt x="214387" y="1008943"/>
                </a:lnTo>
                <a:lnTo>
                  <a:pt x="207987" y="989744"/>
                </a:lnTo>
                <a:lnTo>
                  <a:pt x="214387" y="983345"/>
                </a:lnTo>
                <a:lnTo>
                  <a:pt x="239985" y="983345"/>
                </a:lnTo>
                <a:cubicBezTo>
                  <a:pt x="261317" y="994011"/>
                  <a:pt x="271983" y="1008943"/>
                  <a:pt x="271983" y="1028142"/>
                </a:cubicBezTo>
                <a:lnTo>
                  <a:pt x="284782" y="1028142"/>
                </a:lnTo>
                <a:lnTo>
                  <a:pt x="291182" y="996144"/>
                </a:lnTo>
                <a:lnTo>
                  <a:pt x="284782" y="976945"/>
                </a:lnTo>
                <a:lnTo>
                  <a:pt x="291182" y="976945"/>
                </a:lnTo>
                <a:lnTo>
                  <a:pt x="284782" y="970546"/>
                </a:lnTo>
                <a:lnTo>
                  <a:pt x="284782" y="957746"/>
                </a:lnTo>
                <a:close/>
                <a:moveTo>
                  <a:pt x="3747529" y="927348"/>
                </a:moveTo>
                <a:lnTo>
                  <a:pt x="3753929" y="927348"/>
                </a:lnTo>
                <a:cubicBezTo>
                  <a:pt x="3764595" y="928415"/>
                  <a:pt x="3772595" y="932681"/>
                  <a:pt x="3777927" y="940147"/>
                </a:cubicBezTo>
                <a:cubicBezTo>
                  <a:pt x="3785394" y="948680"/>
                  <a:pt x="3789127" y="958813"/>
                  <a:pt x="3789127" y="970546"/>
                </a:cubicBezTo>
                <a:lnTo>
                  <a:pt x="3789127" y="978545"/>
                </a:lnTo>
                <a:cubicBezTo>
                  <a:pt x="3788060" y="999877"/>
                  <a:pt x="3781127" y="1018543"/>
                  <a:pt x="3768328" y="1034542"/>
                </a:cubicBezTo>
                <a:cubicBezTo>
                  <a:pt x="3759795" y="1043075"/>
                  <a:pt x="3749662" y="1050007"/>
                  <a:pt x="3737930" y="1055340"/>
                </a:cubicBezTo>
                <a:lnTo>
                  <a:pt x="3734730" y="1050541"/>
                </a:lnTo>
                <a:cubicBezTo>
                  <a:pt x="3745396" y="1043075"/>
                  <a:pt x="3752329" y="1030809"/>
                  <a:pt x="3755529" y="1013743"/>
                </a:cubicBezTo>
                <a:lnTo>
                  <a:pt x="3755529" y="1008943"/>
                </a:lnTo>
                <a:cubicBezTo>
                  <a:pt x="3755529" y="1002544"/>
                  <a:pt x="3752329" y="998811"/>
                  <a:pt x="3745929" y="997744"/>
                </a:cubicBezTo>
                <a:cubicBezTo>
                  <a:pt x="3726731" y="990278"/>
                  <a:pt x="3717131" y="979078"/>
                  <a:pt x="3717131" y="964146"/>
                </a:cubicBezTo>
                <a:lnTo>
                  <a:pt x="3717131" y="957746"/>
                </a:lnTo>
                <a:cubicBezTo>
                  <a:pt x="3720331" y="939614"/>
                  <a:pt x="3730464" y="929481"/>
                  <a:pt x="3747529" y="927348"/>
                </a:cubicBezTo>
                <a:close/>
                <a:moveTo>
                  <a:pt x="2109416" y="925748"/>
                </a:moveTo>
                <a:lnTo>
                  <a:pt x="2128615" y="951347"/>
                </a:lnTo>
                <a:lnTo>
                  <a:pt x="2128615" y="976945"/>
                </a:lnTo>
                <a:lnTo>
                  <a:pt x="2109416" y="996144"/>
                </a:lnTo>
                <a:lnTo>
                  <a:pt x="2090217" y="976945"/>
                </a:lnTo>
                <a:lnTo>
                  <a:pt x="2090217" y="944947"/>
                </a:lnTo>
                <a:close/>
                <a:moveTo>
                  <a:pt x="1604442" y="925748"/>
                </a:moveTo>
                <a:cubicBezTo>
                  <a:pt x="1634307" y="935348"/>
                  <a:pt x="1649240" y="943881"/>
                  <a:pt x="1649240" y="951347"/>
                </a:cubicBezTo>
                <a:lnTo>
                  <a:pt x="1649240" y="970546"/>
                </a:lnTo>
                <a:lnTo>
                  <a:pt x="1636440" y="983345"/>
                </a:lnTo>
                <a:lnTo>
                  <a:pt x="1630041" y="983345"/>
                </a:lnTo>
                <a:cubicBezTo>
                  <a:pt x="1608709" y="972679"/>
                  <a:pt x="1598043" y="955613"/>
                  <a:pt x="1598043" y="932148"/>
                </a:cubicBezTo>
                <a:close/>
                <a:moveTo>
                  <a:pt x="4728604" y="922549"/>
                </a:moveTo>
                <a:lnTo>
                  <a:pt x="4743003" y="933748"/>
                </a:lnTo>
                <a:lnTo>
                  <a:pt x="4743003" y="938548"/>
                </a:lnTo>
                <a:lnTo>
                  <a:pt x="4728604" y="949747"/>
                </a:lnTo>
                <a:lnTo>
                  <a:pt x="4714206" y="933748"/>
                </a:lnTo>
                <a:close/>
                <a:moveTo>
                  <a:pt x="10950736" y="920949"/>
                </a:moveTo>
                <a:cubicBezTo>
                  <a:pt x="10973135" y="920949"/>
                  <a:pt x="10996600" y="946547"/>
                  <a:pt x="11021132" y="997744"/>
                </a:cubicBezTo>
                <a:lnTo>
                  <a:pt x="11027531" y="1004144"/>
                </a:lnTo>
                <a:cubicBezTo>
                  <a:pt x="11027531" y="1012676"/>
                  <a:pt x="11038197" y="1016943"/>
                  <a:pt x="11059529" y="1016943"/>
                </a:cubicBezTo>
                <a:lnTo>
                  <a:pt x="11065929" y="1023342"/>
                </a:lnTo>
                <a:lnTo>
                  <a:pt x="11065929" y="1042541"/>
                </a:lnTo>
                <a:lnTo>
                  <a:pt x="11046730" y="1061740"/>
                </a:lnTo>
                <a:lnTo>
                  <a:pt x="11021132" y="1055340"/>
                </a:lnTo>
                <a:lnTo>
                  <a:pt x="10963535" y="1061740"/>
                </a:lnTo>
                <a:lnTo>
                  <a:pt x="10912338" y="1061740"/>
                </a:lnTo>
                <a:lnTo>
                  <a:pt x="10893139" y="1138535"/>
                </a:lnTo>
                <a:lnTo>
                  <a:pt x="10893139" y="1157734"/>
                </a:lnTo>
                <a:lnTo>
                  <a:pt x="10899539" y="1157734"/>
                </a:lnTo>
                <a:cubicBezTo>
                  <a:pt x="10932604" y="1136402"/>
                  <a:pt x="10956069" y="1125736"/>
                  <a:pt x="10969935" y="1125736"/>
                </a:cubicBezTo>
                <a:lnTo>
                  <a:pt x="10982734" y="1125736"/>
                </a:lnTo>
                <a:lnTo>
                  <a:pt x="10995533" y="1138535"/>
                </a:lnTo>
                <a:lnTo>
                  <a:pt x="10937937" y="1253728"/>
                </a:lnTo>
                <a:lnTo>
                  <a:pt x="10976334" y="1253728"/>
                </a:lnTo>
                <a:lnTo>
                  <a:pt x="10989134" y="1266528"/>
                </a:lnTo>
                <a:cubicBezTo>
                  <a:pt x="10989134" y="1287860"/>
                  <a:pt x="10982734" y="1300659"/>
                  <a:pt x="10969935" y="1304925"/>
                </a:cubicBezTo>
                <a:cubicBezTo>
                  <a:pt x="10942203" y="1304925"/>
                  <a:pt x="10920871" y="1292126"/>
                  <a:pt x="10905939" y="1266528"/>
                </a:cubicBezTo>
                <a:lnTo>
                  <a:pt x="10905939" y="1260128"/>
                </a:lnTo>
                <a:cubicBezTo>
                  <a:pt x="10935804" y="1216397"/>
                  <a:pt x="10950736" y="1186532"/>
                  <a:pt x="10950736" y="1170533"/>
                </a:cubicBezTo>
                <a:cubicBezTo>
                  <a:pt x="10905939" y="1170533"/>
                  <a:pt x="10878207" y="1213198"/>
                  <a:pt x="10867541" y="1298526"/>
                </a:cubicBezTo>
                <a:cubicBezTo>
                  <a:pt x="10867541" y="1315591"/>
                  <a:pt x="10861141" y="1324124"/>
                  <a:pt x="10848342" y="1324124"/>
                </a:cubicBezTo>
                <a:cubicBezTo>
                  <a:pt x="10831277" y="1297459"/>
                  <a:pt x="10822744" y="1276127"/>
                  <a:pt x="10822744" y="1260128"/>
                </a:cubicBezTo>
                <a:cubicBezTo>
                  <a:pt x="10822744" y="1238796"/>
                  <a:pt x="10829143" y="1228130"/>
                  <a:pt x="10841943" y="1228130"/>
                </a:cubicBezTo>
                <a:lnTo>
                  <a:pt x="10867541" y="1074539"/>
                </a:lnTo>
                <a:lnTo>
                  <a:pt x="10765147" y="1100138"/>
                </a:lnTo>
                <a:lnTo>
                  <a:pt x="10745948" y="1048941"/>
                </a:lnTo>
                <a:cubicBezTo>
                  <a:pt x="10839809" y="1034008"/>
                  <a:pt x="10886740" y="1019076"/>
                  <a:pt x="10886740" y="1004144"/>
                </a:cubicBezTo>
                <a:cubicBezTo>
                  <a:pt x="10886740" y="980678"/>
                  <a:pt x="10908072" y="952947"/>
                  <a:pt x="10950736" y="920949"/>
                </a:cubicBezTo>
                <a:close/>
                <a:moveTo>
                  <a:pt x="5054389" y="916149"/>
                </a:moveTo>
                <a:lnTo>
                  <a:pt x="5060789" y="916149"/>
                </a:lnTo>
                <a:cubicBezTo>
                  <a:pt x="5073588" y="920415"/>
                  <a:pt x="5079988" y="933215"/>
                  <a:pt x="5079988" y="954547"/>
                </a:cubicBezTo>
                <a:lnTo>
                  <a:pt x="5137584" y="928948"/>
                </a:lnTo>
                <a:cubicBezTo>
                  <a:pt x="5167449" y="928948"/>
                  <a:pt x="5182381" y="941747"/>
                  <a:pt x="5182381" y="967346"/>
                </a:cubicBezTo>
                <a:lnTo>
                  <a:pt x="5150383" y="1024942"/>
                </a:lnTo>
                <a:cubicBezTo>
                  <a:pt x="5193048" y="1027076"/>
                  <a:pt x="5214379" y="1042008"/>
                  <a:pt x="5214379" y="1069740"/>
                </a:cubicBezTo>
                <a:lnTo>
                  <a:pt x="5201580" y="1108137"/>
                </a:lnTo>
                <a:lnTo>
                  <a:pt x="5201580" y="1133736"/>
                </a:lnTo>
                <a:cubicBezTo>
                  <a:pt x="5201580" y="1171067"/>
                  <a:pt x="5212246" y="1224397"/>
                  <a:pt x="5233578" y="1293726"/>
                </a:cubicBezTo>
                <a:lnTo>
                  <a:pt x="5214379" y="1319324"/>
                </a:lnTo>
                <a:lnTo>
                  <a:pt x="5137584" y="1287326"/>
                </a:lnTo>
                <a:cubicBezTo>
                  <a:pt x="5137584" y="1317191"/>
                  <a:pt x="5131184" y="1332124"/>
                  <a:pt x="5118385" y="1332124"/>
                </a:cubicBezTo>
                <a:lnTo>
                  <a:pt x="5105586" y="1216931"/>
                </a:lnTo>
                <a:lnTo>
                  <a:pt x="5099186" y="1216931"/>
                </a:lnTo>
                <a:cubicBezTo>
                  <a:pt x="5081054" y="1233996"/>
                  <a:pt x="5063989" y="1242529"/>
                  <a:pt x="5047990" y="1242529"/>
                </a:cubicBezTo>
                <a:lnTo>
                  <a:pt x="5028791" y="1229730"/>
                </a:lnTo>
                <a:cubicBezTo>
                  <a:pt x="5014925" y="1279860"/>
                  <a:pt x="5002125" y="1305458"/>
                  <a:pt x="4990393" y="1306525"/>
                </a:cubicBezTo>
                <a:lnTo>
                  <a:pt x="4977594" y="1293726"/>
                </a:lnTo>
                <a:lnTo>
                  <a:pt x="4977594" y="1280927"/>
                </a:lnTo>
                <a:cubicBezTo>
                  <a:pt x="4986126" y="1229730"/>
                  <a:pt x="4998926" y="1195599"/>
                  <a:pt x="5015991" y="1178533"/>
                </a:cubicBezTo>
                <a:lnTo>
                  <a:pt x="5015991" y="1127336"/>
                </a:lnTo>
                <a:lnTo>
                  <a:pt x="5009592" y="1095338"/>
                </a:lnTo>
                <a:lnTo>
                  <a:pt x="5015991" y="1095338"/>
                </a:lnTo>
                <a:cubicBezTo>
                  <a:pt x="5034123" y="1095338"/>
                  <a:pt x="5044790" y="1120936"/>
                  <a:pt x="5047990" y="1172133"/>
                </a:cubicBezTo>
                <a:lnTo>
                  <a:pt x="5041590" y="1204131"/>
                </a:lnTo>
                <a:lnTo>
                  <a:pt x="5047990" y="1204131"/>
                </a:lnTo>
                <a:cubicBezTo>
                  <a:pt x="5072521" y="1188132"/>
                  <a:pt x="5085320" y="1175333"/>
                  <a:pt x="5086387" y="1165734"/>
                </a:cubicBezTo>
                <a:cubicBezTo>
                  <a:pt x="5069321" y="1165734"/>
                  <a:pt x="5060789" y="1161467"/>
                  <a:pt x="5060789" y="1152935"/>
                </a:cubicBezTo>
                <a:lnTo>
                  <a:pt x="5111986" y="1108137"/>
                </a:lnTo>
                <a:lnTo>
                  <a:pt x="5111986" y="1101738"/>
                </a:lnTo>
                <a:cubicBezTo>
                  <a:pt x="5111986" y="1080406"/>
                  <a:pt x="5107719" y="1069740"/>
                  <a:pt x="5099186" y="1069740"/>
                </a:cubicBezTo>
                <a:lnTo>
                  <a:pt x="5060789" y="1082539"/>
                </a:lnTo>
                <a:lnTo>
                  <a:pt x="5047990" y="1069740"/>
                </a:lnTo>
                <a:cubicBezTo>
                  <a:pt x="5090654" y="1035608"/>
                  <a:pt x="5111986" y="1010010"/>
                  <a:pt x="5111986" y="992944"/>
                </a:cubicBezTo>
                <a:lnTo>
                  <a:pt x="5035190" y="1069740"/>
                </a:lnTo>
                <a:lnTo>
                  <a:pt x="5028791" y="1069740"/>
                </a:lnTo>
                <a:lnTo>
                  <a:pt x="5003192" y="1044141"/>
                </a:lnTo>
                <a:lnTo>
                  <a:pt x="5003192" y="1024942"/>
                </a:lnTo>
                <a:cubicBezTo>
                  <a:pt x="5025591" y="998277"/>
                  <a:pt x="5042657" y="962013"/>
                  <a:pt x="5054389" y="916149"/>
                </a:cubicBezTo>
                <a:close/>
                <a:moveTo>
                  <a:pt x="5532165" y="912949"/>
                </a:moveTo>
                <a:lnTo>
                  <a:pt x="5538564" y="912949"/>
                </a:lnTo>
                <a:lnTo>
                  <a:pt x="5551363" y="925748"/>
                </a:lnTo>
                <a:lnTo>
                  <a:pt x="5551363" y="970546"/>
                </a:lnTo>
                <a:lnTo>
                  <a:pt x="5621759" y="957746"/>
                </a:lnTo>
                <a:lnTo>
                  <a:pt x="5628159" y="964146"/>
                </a:lnTo>
                <a:lnTo>
                  <a:pt x="5628159" y="970546"/>
                </a:lnTo>
                <a:cubicBezTo>
                  <a:pt x="5589761" y="1017476"/>
                  <a:pt x="5564163" y="1040941"/>
                  <a:pt x="5551363" y="1040941"/>
                </a:cubicBezTo>
                <a:lnTo>
                  <a:pt x="5551363" y="1053741"/>
                </a:lnTo>
                <a:lnTo>
                  <a:pt x="5596161" y="1034542"/>
                </a:lnTo>
                <a:lnTo>
                  <a:pt x="5628159" y="1034542"/>
                </a:lnTo>
                <a:lnTo>
                  <a:pt x="5628159" y="1040941"/>
                </a:lnTo>
                <a:cubicBezTo>
                  <a:pt x="5548164" y="1086805"/>
                  <a:pt x="5507633" y="1114537"/>
                  <a:pt x="5506566" y="1124136"/>
                </a:cubicBezTo>
                <a:lnTo>
                  <a:pt x="5506566" y="1136935"/>
                </a:lnTo>
                <a:cubicBezTo>
                  <a:pt x="5540697" y="1115603"/>
                  <a:pt x="5566296" y="1104937"/>
                  <a:pt x="5583361" y="1104937"/>
                </a:cubicBezTo>
                <a:lnTo>
                  <a:pt x="5596161" y="1104937"/>
                </a:lnTo>
                <a:lnTo>
                  <a:pt x="5570562" y="1245729"/>
                </a:lnTo>
                <a:cubicBezTo>
                  <a:pt x="5643091" y="1268127"/>
                  <a:pt x="5679356" y="1285193"/>
                  <a:pt x="5679356" y="1296926"/>
                </a:cubicBezTo>
                <a:lnTo>
                  <a:pt x="5660157" y="1316125"/>
                </a:lnTo>
                <a:lnTo>
                  <a:pt x="5653757" y="1316125"/>
                </a:lnTo>
                <a:cubicBezTo>
                  <a:pt x="5610027" y="1313991"/>
                  <a:pt x="5563096" y="1292659"/>
                  <a:pt x="5512966" y="1252128"/>
                </a:cubicBezTo>
                <a:lnTo>
                  <a:pt x="5500167" y="1252128"/>
                </a:lnTo>
                <a:cubicBezTo>
                  <a:pt x="5500167" y="1270261"/>
                  <a:pt x="5478835" y="1291593"/>
                  <a:pt x="5436170" y="1316125"/>
                </a:cubicBezTo>
                <a:lnTo>
                  <a:pt x="5410572" y="1316125"/>
                </a:lnTo>
                <a:lnTo>
                  <a:pt x="5410572" y="1309725"/>
                </a:lnTo>
                <a:cubicBezTo>
                  <a:pt x="5444703" y="1276660"/>
                  <a:pt x="5461769" y="1233996"/>
                  <a:pt x="5461769" y="1181733"/>
                </a:cubicBezTo>
                <a:cubicBezTo>
                  <a:pt x="5472435" y="1172133"/>
                  <a:pt x="5483101" y="1148668"/>
                  <a:pt x="5493767" y="1111337"/>
                </a:cubicBezTo>
                <a:lnTo>
                  <a:pt x="5391373" y="1143335"/>
                </a:lnTo>
                <a:lnTo>
                  <a:pt x="5384974" y="1143335"/>
                </a:lnTo>
                <a:lnTo>
                  <a:pt x="5372174" y="1130536"/>
                </a:lnTo>
                <a:lnTo>
                  <a:pt x="5506566" y="1079339"/>
                </a:lnTo>
                <a:lnTo>
                  <a:pt x="5506566" y="1072939"/>
                </a:lnTo>
                <a:lnTo>
                  <a:pt x="5493767" y="1072939"/>
                </a:lnTo>
                <a:lnTo>
                  <a:pt x="5448970" y="1092138"/>
                </a:lnTo>
                <a:lnTo>
                  <a:pt x="5436170" y="1072939"/>
                </a:lnTo>
                <a:lnTo>
                  <a:pt x="5436170" y="983345"/>
                </a:lnTo>
                <a:lnTo>
                  <a:pt x="5448970" y="970546"/>
                </a:lnTo>
                <a:cubicBezTo>
                  <a:pt x="5459636" y="970546"/>
                  <a:pt x="5470302" y="994011"/>
                  <a:pt x="5480968" y="1040941"/>
                </a:cubicBezTo>
                <a:cubicBezTo>
                  <a:pt x="5503366" y="1040941"/>
                  <a:pt x="5516166" y="1034542"/>
                  <a:pt x="5519365" y="1021743"/>
                </a:cubicBezTo>
                <a:lnTo>
                  <a:pt x="5519365" y="996144"/>
                </a:lnTo>
                <a:lnTo>
                  <a:pt x="5506566" y="996144"/>
                </a:lnTo>
                <a:lnTo>
                  <a:pt x="5506566" y="983345"/>
                </a:lnTo>
                <a:cubicBezTo>
                  <a:pt x="5523632" y="983345"/>
                  <a:pt x="5532165" y="964146"/>
                  <a:pt x="5532165" y="925748"/>
                </a:cubicBezTo>
                <a:close/>
                <a:moveTo>
                  <a:pt x="2715184" y="912949"/>
                </a:moveTo>
                <a:lnTo>
                  <a:pt x="2739182" y="930548"/>
                </a:lnTo>
                <a:lnTo>
                  <a:pt x="2683186" y="975345"/>
                </a:lnTo>
                <a:lnTo>
                  <a:pt x="2689585" y="975345"/>
                </a:lnTo>
                <a:lnTo>
                  <a:pt x="2695985" y="968946"/>
                </a:lnTo>
                <a:lnTo>
                  <a:pt x="2702386" y="968946"/>
                </a:lnTo>
                <a:lnTo>
                  <a:pt x="2708784" y="975345"/>
                </a:lnTo>
                <a:cubicBezTo>
                  <a:pt x="2704518" y="990278"/>
                  <a:pt x="2695985" y="997744"/>
                  <a:pt x="2683186" y="997744"/>
                </a:cubicBezTo>
                <a:lnTo>
                  <a:pt x="2683186" y="1004144"/>
                </a:lnTo>
                <a:cubicBezTo>
                  <a:pt x="2692785" y="1004144"/>
                  <a:pt x="2709317" y="1021209"/>
                  <a:pt x="2732783" y="1055340"/>
                </a:cubicBezTo>
                <a:lnTo>
                  <a:pt x="2732783" y="1060140"/>
                </a:lnTo>
                <a:cubicBezTo>
                  <a:pt x="2732783" y="1067606"/>
                  <a:pt x="2726916" y="1071340"/>
                  <a:pt x="2715184" y="1071340"/>
                </a:cubicBezTo>
                <a:lnTo>
                  <a:pt x="2715184" y="1077739"/>
                </a:lnTo>
                <a:cubicBezTo>
                  <a:pt x="2739715" y="1079872"/>
                  <a:pt x="2751983" y="1085739"/>
                  <a:pt x="2751983" y="1095338"/>
                </a:cubicBezTo>
                <a:cubicBezTo>
                  <a:pt x="2729584" y="1112404"/>
                  <a:pt x="2690118" y="1131069"/>
                  <a:pt x="2633589" y="1151335"/>
                </a:cubicBezTo>
                <a:cubicBezTo>
                  <a:pt x="2633589" y="1158801"/>
                  <a:pt x="2627189" y="1162534"/>
                  <a:pt x="2614390" y="1162534"/>
                </a:cubicBezTo>
                <a:lnTo>
                  <a:pt x="2614390" y="1184933"/>
                </a:lnTo>
                <a:lnTo>
                  <a:pt x="2732783" y="1157734"/>
                </a:lnTo>
                <a:lnTo>
                  <a:pt x="2745582" y="1157734"/>
                </a:lnTo>
                <a:lnTo>
                  <a:pt x="2758381" y="1168933"/>
                </a:lnTo>
                <a:lnTo>
                  <a:pt x="2758381" y="1224930"/>
                </a:lnTo>
                <a:lnTo>
                  <a:pt x="2777580" y="1224930"/>
                </a:lnTo>
                <a:cubicBezTo>
                  <a:pt x="2808512" y="1224930"/>
                  <a:pt x="2825044" y="1230796"/>
                  <a:pt x="2827177" y="1242529"/>
                </a:cubicBezTo>
                <a:lnTo>
                  <a:pt x="2827177" y="1252128"/>
                </a:lnTo>
                <a:lnTo>
                  <a:pt x="2807978" y="1269727"/>
                </a:lnTo>
                <a:lnTo>
                  <a:pt x="2801579" y="1269727"/>
                </a:lnTo>
                <a:cubicBezTo>
                  <a:pt x="2786647" y="1254795"/>
                  <a:pt x="2772247" y="1247329"/>
                  <a:pt x="2758381" y="1247329"/>
                </a:cubicBezTo>
                <a:lnTo>
                  <a:pt x="2620790" y="1298526"/>
                </a:lnTo>
                <a:lnTo>
                  <a:pt x="2588793" y="1316125"/>
                </a:lnTo>
                <a:lnTo>
                  <a:pt x="2564793" y="1298526"/>
                </a:lnTo>
                <a:lnTo>
                  <a:pt x="2582392" y="1231330"/>
                </a:lnTo>
                <a:lnTo>
                  <a:pt x="2564793" y="1213731"/>
                </a:lnTo>
                <a:lnTo>
                  <a:pt x="2588793" y="1191332"/>
                </a:lnTo>
                <a:lnTo>
                  <a:pt x="2588793" y="1168933"/>
                </a:lnTo>
                <a:lnTo>
                  <a:pt x="2551994" y="1180133"/>
                </a:lnTo>
                <a:lnTo>
                  <a:pt x="2532794" y="1180133"/>
                </a:lnTo>
                <a:cubicBezTo>
                  <a:pt x="2509330" y="1238796"/>
                  <a:pt x="2486398" y="1276127"/>
                  <a:pt x="2463999" y="1292126"/>
                </a:cubicBezTo>
                <a:lnTo>
                  <a:pt x="2451200" y="1292126"/>
                </a:lnTo>
                <a:lnTo>
                  <a:pt x="2451200" y="1276127"/>
                </a:lnTo>
                <a:cubicBezTo>
                  <a:pt x="2484265" y="1244129"/>
                  <a:pt x="2515730" y="1164667"/>
                  <a:pt x="2545594" y="1037742"/>
                </a:cubicBezTo>
                <a:cubicBezTo>
                  <a:pt x="2545594" y="1003610"/>
                  <a:pt x="2551994" y="986545"/>
                  <a:pt x="2564793" y="986545"/>
                </a:cubicBezTo>
                <a:lnTo>
                  <a:pt x="2569593" y="1004144"/>
                </a:lnTo>
                <a:lnTo>
                  <a:pt x="2564793" y="1077739"/>
                </a:lnTo>
                <a:lnTo>
                  <a:pt x="2607991" y="1060140"/>
                </a:lnTo>
                <a:cubicBezTo>
                  <a:pt x="2607991" y="1049474"/>
                  <a:pt x="2612257" y="1044141"/>
                  <a:pt x="2620790" y="1044141"/>
                </a:cubicBezTo>
                <a:lnTo>
                  <a:pt x="2639988" y="1055340"/>
                </a:lnTo>
                <a:cubicBezTo>
                  <a:pt x="2661320" y="1055340"/>
                  <a:pt x="2673586" y="1038275"/>
                  <a:pt x="2676787" y="1004144"/>
                </a:cubicBezTo>
                <a:lnTo>
                  <a:pt x="2670388" y="1004144"/>
                </a:lnTo>
                <a:lnTo>
                  <a:pt x="2614390" y="1032942"/>
                </a:lnTo>
                <a:lnTo>
                  <a:pt x="2601591" y="1032942"/>
                </a:lnTo>
                <a:lnTo>
                  <a:pt x="2601591" y="1015343"/>
                </a:lnTo>
                <a:cubicBezTo>
                  <a:pt x="2655987" y="980145"/>
                  <a:pt x="2683186" y="959346"/>
                  <a:pt x="2683186" y="952947"/>
                </a:cubicBezTo>
                <a:lnTo>
                  <a:pt x="2676787" y="952947"/>
                </a:lnTo>
                <a:lnTo>
                  <a:pt x="2607991" y="957746"/>
                </a:lnTo>
                <a:lnTo>
                  <a:pt x="2607991" y="946547"/>
                </a:lnTo>
                <a:cubicBezTo>
                  <a:pt x="2607991" y="934814"/>
                  <a:pt x="2643722" y="923615"/>
                  <a:pt x="2715184" y="912949"/>
                </a:cubicBezTo>
                <a:close/>
                <a:moveTo>
                  <a:pt x="4599012" y="911349"/>
                </a:moveTo>
                <a:lnTo>
                  <a:pt x="4605412" y="911349"/>
                </a:lnTo>
                <a:cubicBezTo>
                  <a:pt x="4615011" y="911349"/>
                  <a:pt x="4624611" y="922549"/>
                  <a:pt x="4634210" y="944947"/>
                </a:cubicBezTo>
                <a:lnTo>
                  <a:pt x="4642210" y="938548"/>
                </a:lnTo>
                <a:lnTo>
                  <a:pt x="4677407" y="938548"/>
                </a:lnTo>
                <a:lnTo>
                  <a:pt x="4699806" y="949747"/>
                </a:lnTo>
                <a:lnTo>
                  <a:pt x="4648609" y="994544"/>
                </a:lnTo>
                <a:cubicBezTo>
                  <a:pt x="4677407" y="1046808"/>
                  <a:pt x="4704073" y="1072939"/>
                  <a:pt x="4728604" y="1072939"/>
                </a:cubicBezTo>
                <a:cubicBezTo>
                  <a:pt x="4741404" y="1072939"/>
                  <a:pt x="4753136" y="1082006"/>
                  <a:pt x="4763802" y="1100138"/>
                </a:cubicBezTo>
                <a:lnTo>
                  <a:pt x="4743003" y="1116137"/>
                </a:lnTo>
                <a:lnTo>
                  <a:pt x="4728604" y="1116137"/>
                </a:lnTo>
                <a:cubicBezTo>
                  <a:pt x="4711539" y="1116137"/>
                  <a:pt x="4692340" y="1108671"/>
                  <a:pt x="4671008" y="1093738"/>
                </a:cubicBezTo>
                <a:cubicBezTo>
                  <a:pt x="4671008" y="1106537"/>
                  <a:pt x="4647009" y="1140135"/>
                  <a:pt x="4599012" y="1194532"/>
                </a:cubicBezTo>
                <a:lnTo>
                  <a:pt x="4599012" y="1199332"/>
                </a:lnTo>
                <a:cubicBezTo>
                  <a:pt x="4612878" y="1199332"/>
                  <a:pt x="4619811" y="1203065"/>
                  <a:pt x="4619811" y="1210531"/>
                </a:cubicBezTo>
                <a:lnTo>
                  <a:pt x="4599012" y="1232930"/>
                </a:lnTo>
                <a:lnTo>
                  <a:pt x="4599012" y="1237729"/>
                </a:lnTo>
                <a:cubicBezTo>
                  <a:pt x="4612878" y="1237729"/>
                  <a:pt x="4619811" y="1241462"/>
                  <a:pt x="4619811" y="1248929"/>
                </a:cubicBezTo>
                <a:lnTo>
                  <a:pt x="4619811" y="1253728"/>
                </a:lnTo>
                <a:cubicBezTo>
                  <a:pt x="4619811" y="1261194"/>
                  <a:pt x="4612878" y="1264928"/>
                  <a:pt x="4599012" y="1264928"/>
                </a:cubicBezTo>
                <a:lnTo>
                  <a:pt x="4599012" y="1271327"/>
                </a:lnTo>
                <a:lnTo>
                  <a:pt x="4605412" y="1271327"/>
                </a:lnTo>
                <a:lnTo>
                  <a:pt x="4656609" y="1264928"/>
                </a:lnTo>
                <a:cubicBezTo>
                  <a:pt x="4682207" y="1264928"/>
                  <a:pt x="4698739" y="1274527"/>
                  <a:pt x="4706206" y="1293726"/>
                </a:cubicBezTo>
                <a:lnTo>
                  <a:pt x="4699806" y="1309725"/>
                </a:lnTo>
                <a:lnTo>
                  <a:pt x="4677407" y="1309725"/>
                </a:lnTo>
                <a:cubicBezTo>
                  <a:pt x="4667808" y="1309725"/>
                  <a:pt x="4658209" y="1298526"/>
                  <a:pt x="4648609" y="1276127"/>
                </a:cubicBezTo>
                <a:lnTo>
                  <a:pt x="4627811" y="1276127"/>
                </a:lnTo>
                <a:lnTo>
                  <a:pt x="4634210" y="1282527"/>
                </a:lnTo>
                <a:lnTo>
                  <a:pt x="4634210" y="1298526"/>
                </a:lnTo>
                <a:lnTo>
                  <a:pt x="4619811" y="1309725"/>
                </a:lnTo>
                <a:cubicBezTo>
                  <a:pt x="4600612" y="1306525"/>
                  <a:pt x="4591013" y="1299059"/>
                  <a:pt x="4591013" y="1287326"/>
                </a:cubicBezTo>
                <a:cubicBezTo>
                  <a:pt x="4584614" y="1287326"/>
                  <a:pt x="4577680" y="1294792"/>
                  <a:pt x="4570214" y="1309725"/>
                </a:cubicBezTo>
                <a:lnTo>
                  <a:pt x="4562215" y="1316125"/>
                </a:lnTo>
                <a:lnTo>
                  <a:pt x="4555815" y="1316125"/>
                </a:lnTo>
                <a:lnTo>
                  <a:pt x="4533416" y="1287326"/>
                </a:lnTo>
                <a:lnTo>
                  <a:pt x="4541416" y="1282527"/>
                </a:lnTo>
                <a:lnTo>
                  <a:pt x="4547815" y="1287326"/>
                </a:lnTo>
                <a:lnTo>
                  <a:pt x="4555815" y="1287326"/>
                </a:lnTo>
                <a:lnTo>
                  <a:pt x="4570214" y="1276127"/>
                </a:lnTo>
                <a:lnTo>
                  <a:pt x="4562215" y="1271327"/>
                </a:lnTo>
                <a:lnTo>
                  <a:pt x="4555815" y="1271327"/>
                </a:lnTo>
                <a:lnTo>
                  <a:pt x="4547815" y="1276127"/>
                </a:lnTo>
                <a:lnTo>
                  <a:pt x="4541416" y="1276127"/>
                </a:lnTo>
                <a:cubicBezTo>
                  <a:pt x="4512618" y="1272927"/>
                  <a:pt x="4498218" y="1267594"/>
                  <a:pt x="4498218" y="1260128"/>
                </a:cubicBezTo>
                <a:lnTo>
                  <a:pt x="4541416" y="1228130"/>
                </a:lnTo>
                <a:lnTo>
                  <a:pt x="4527017" y="1216931"/>
                </a:lnTo>
                <a:lnTo>
                  <a:pt x="4527017" y="1210531"/>
                </a:lnTo>
                <a:cubicBezTo>
                  <a:pt x="4555815" y="1207331"/>
                  <a:pt x="4570214" y="1201998"/>
                  <a:pt x="4570214" y="1194532"/>
                </a:cubicBezTo>
                <a:lnTo>
                  <a:pt x="4570214" y="1188132"/>
                </a:lnTo>
                <a:lnTo>
                  <a:pt x="4519017" y="1199332"/>
                </a:lnTo>
                <a:cubicBezTo>
                  <a:pt x="4505151" y="1191866"/>
                  <a:pt x="4498218" y="1166267"/>
                  <a:pt x="4498218" y="1122536"/>
                </a:cubicBezTo>
                <a:lnTo>
                  <a:pt x="4475820" y="1133736"/>
                </a:lnTo>
                <a:lnTo>
                  <a:pt x="4461421" y="1133736"/>
                </a:lnTo>
                <a:cubicBezTo>
                  <a:pt x="4451821" y="1133736"/>
                  <a:pt x="4447022" y="1124136"/>
                  <a:pt x="4447022" y="1104937"/>
                </a:cubicBezTo>
                <a:cubicBezTo>
                  <a:pt x="4423556" y="1104937"/>
                  <a:pt x="4411824" y="1099604"/>
                  <a:pt x="4411824" y="1088938"/>
                </a:cubicBezTo>
                <a:lnTo>
                  <a:pt x="4411824" y="1066540"/>
                </a:lnTo>
                <a:cubicBezTo>
                  <a:pt x="4467287" y="1016409"/>
                  <a:pt x="4496085" y="977479"/>
                  <a:pt x="4498218" y="949747"/>
                </a:cubicBezTo>
                <a:lnTo>
                  <a:pt x="4504618" y="944947"/>
                </a:lnTo>
                <a:lnTo>
                  <a:pt x="4512618" y="944947"/>
                </a:lnTo>
                <a:lnTo>
                  <a:pt x="4527017" y="960946"/>
                </a:lnTo>
                <a:lnTo>
                  <a:pt x="4527017" y="999344"/>
                </a:lnTo>
                <a:lnTo>
                  <a:pt x="4512618" y="1039341"/>
                </a:lnTo>
                <a:lnTo>
                  <a:pt x="4527017" y="1050541"/>
                </a:lnTo>
                <a:lnTo>
                  <a:pt x="4527017" y="1072939"/>
                </a:lnTo>
                <a:lnTo>
                  <a:pt x="4519017" y="1077739"/>
                </a:lnTo>
                <a:lnTo>
                  <a:pt x="4519017" y="1082539"/>
                </a:lnTo>
                <a:cubicBezTo>
                  <a:pt x="4533949" y="1082539"/>
                  <a:pt x="4541416" y="1090005"/>
                  <a:pt x="4541416" y="1104937"/>
                </a:cubicBezTo>
                <a:cubicBezTo>
                  <a:pt x="4555282" y="1093205"/>
                  <a:pt x="4588880" y="1082539"/>
                  <a:pt x="4642210" y="1072939"/>
                </a:cubicBezTo>
                <a:lnTo>
                  <a:pt x="4605412" y="989744"/>
                </a:lnTo>
                <a:lnTo>
                  <a:pt x="4599012" y="994544"/>
                </a:lnTo>
                <a:lnTo>
                  <a:pt x="4591013" y="994544"/>
                </a:lnTo>
                <a:lnTo>
                  <a:pt x="4562215" y="978545"/>
                </a:lnTo>
                <a:lnTo>
                  <a:pt x="4599012" y="967346"/>
                </a:lnTo>
                <a:lnTo>
                  <a:pt x="4599012" y="956147"/>
                </a:lnTo>
                <a:lnTo>
                  <a:pt x="4591013" y="916149"/>
                </a:lnTo>
                <a:close/>
                <a:moveTo>
                  <a:pt x="10027183" y="908149"/>
                </a:moveTo>
                <a:lnTo>
                  <a:pt x="10039982" y="927348"/>
                </a:lnTo>
                <a:lnTo>
                  <a:pt x="10039982" y="933748"/>
                </a:lnTo>
                <a:lnTo>
                  <a:pt x="10027183" y="972145"/>
                </a:lnTo>
                <a:lnTo>
                  <a:pt x="10052781" y="978545"/>
                </a:lnTo>
                <a:lnTo>
                  <a:pt x="10052781" y="997744"/>
                </a:lnTo>
                <a:cubicBezTo>
                  <a:pt x="10051715" y="1005210"/>
                  <a:pt x="10032516" y="1020143"/>
                  <a:pt x="9995185" y="1042541"/>
                </a:cubicBezTo>
                <a:cubicBezTo>
                  <a:pt x="9995185" y="1055340"/>
                  <a:pt x="9988785" y="1061740"/>
                  <a:pt x="9975986" y="1061740"/>
                </a:cubicBezTo>
                <a:lnTo>
                  <a:pt x="9943988" y="1106537"/>
                </a:lnTo>
                <a:lnTo>
                  <a:pt x="9950388" y="1132136"/>
                </a:lnTo>
                <a:lnTo>
                  <a:pt x="9931189" y="1144935"/>
                </a:lnTo>
                <a:lnTo>
                  <a:pt x="9911990" y="1138535"/>
                </a:lnTo>
                <a:lnTo>
                  <a:pt x="9911990" y="1144935"/>
                </a:lnTo>
                <a:cubicBezTo>
                  <a:pt x="9911990" y="1157734"/>
                  <a:pt x="9905590" y="1164134"/>
                  <a:pt x="9892791" y="1164134"/>
                </a:cubicBezTo>
                <a:lnTo>
                  <a:pt x="9886392" y="1189732"/>
                </a:lnTo>
                <a:cubicBezTo>
                  <a:pt x="9903457" y="1195065"/>
                  <a:pt x="9911990" y="1214264"/>
                  <a:pt x="9911990" y="1247329"/>
                </a:cubicBezTo>
                <a:lnTo>
                  <a:pt x="9911990" y="1266528"/>
                </a:lnTo>
                <a:cubicBezTo>
                  <a:pt x="9911990" y="1272927"/>
                  <a:pt x="9903457" y="1279327"/>
                  <a:pt x="9886392" y="1285726"/>
                </a:cubicBezTo>
                <a:cubicBezTo>
                  <a:pt x="9869326" y="1261194"/>
                  <a:pt x="9860793" y="1239862"/>
                  <a:pt x="9860793" y="1221730"/>
                </a:cubicBezTo>
                <a:cubicBezTo>
                  <a:pt x="9828795" y="1251595"/>
                  <a:pt x="9803197" y="1266528"/>
                  <a:pt x="9783998" y="1266528"/>
                </a:cubicBezTo>
                <a:lnTo>
                  <a:pt x="9758399" y="1260128"/>
                </a:lnTo>
                <a:lnTo>
                  <a:pt x="9758399" y="1240929"/>
                </a:lnTo>
                <a:lnTo>
                  <a:pt x="9777598" y="1240929"/>
                </a:lnTo>
                <a:cubicBezTo>
                  <a:pt x="9810663" y="1240929"/>
                  <a:pt x="9851194" y="1202532"/>
                  <a:pt x="9899191" y="1125736"/>
                </a:cubicBezTo>
                <a:cubicBezTo>
                  <a:pt x="9879992" y="1117203"/>
                  <a:pt x="9869326" y="1108671"/>
                  <a:pt x="9867193" y="1100138"/>
                </a:cubicBezTo>
                <a:lnTo>
                  <a:pt x="9867193" y="1087339"/>
                </a:lnTo>
                <a:lnTo>
                  <a:pt x="9899191" y="1093738"/>
                </a:lnTo>
                <a:lnTo>
                  <a:pt x="9924789" y="1093738"/>
                </a:lnTo>
                <a:lnTo>
                  <a:pt x="10014384" y="997744"/>
                </a:lnTo>
                <a:lnTo>
                  <a:pt x="10007984" y="997744"/>
                </a:lnTo>
                <a:lnTo>
                  <a:pt x="9937589" y="1055340"/>
                </a:lnTo>
                <a:lnTo>
                  <a:pt x="9924789" y="1055340"/>
                </a:lnTo>
                <a:lnTo>
                  <a:pt x="9905590" y="1036142"/>
                </a:lnTo>
                <a:cubicBezTo>
                  <a:pt x="9966387" y="979612"/>
                  <a:pt x="9998385" y="941214"/>
                  <a:pt x="10001585" y="920949"/>
                </a:cubicBezTo>
                <a:close/>
                <a:moveTo>
                  <a:pt x="4223631" y="906550"/>
                </a:moveTo>
                <a:lnTo>
                  <a:pt x="4249229" y="925748"/>
                </a:lnTo>
                <a:lnTo>
                  <a:pt x="4223631" y="957746"/>
                </a:lnTo>
                <a:lnTo>
                  <a:pt x="4223631" y="970546"/>
                </a:lnTo>
                <a:cubicBezTo>
                  <a:pt x="4240696" y="970546"/>
                  <a:pt x="4249229" y="981212"/>
                  <a:pt x="4249229" y="1002544"/>
                </a:cubicBezTo>
                <a:cubicBezTo>
                  <a:pt x="4262029" y="1002544"/>
                  <a:pt x="4268428" y="1006810"/>
                  <a:pt x="4268428" y="1015343"/>
                </a:cubicBezTo>
                <a:cubicBezTo>
                  <a:pt x="4267361" y="1023876"/>
                  <a:pt x="4246029" y="1040941"/>
                  <a:pt x="4204432" y="1066540"/>
                </a:cubicBezTo>
                <a:lnTo>
                  <a:pt x="4191632" y="1098538"/>
                </a:lnTo>
                <a:lnTo>
                  <a:pt x="4204432" y="1098538"/>
                </a:lnTo>
                <a:lnTo>
                  <a:pt x="4223631" y="1085739"/>
                </a:lnTo>
                <a:lnTo>
                  <a:pt x="4236430" y="1085739"/>
                </a:lnTo>
                <a:lnTo>
                  <a:pt x="4255629" y="1098538"/>
                </a:lnTo>
                <a:lnTo>
                  <a:pt x="4249229" y="1162534"/>
                </a:lnTo>
                <a:lnTo>
                  <a:pt x="4249229" y="1290526"/>
                </a:lnTo>
                <a:lnTo>
                  <a:pt x="4223631" y="1316125"/>
                </a:lnTo>
                <a:lnTo>
                  <a:pt x="4166034" y="1316125"/>
                </a:lnTo>
                <a:lnTo>
                  <a:pt x="4153235" y="1303325"/>
                </a:lnTo>
                <a:lnTo>
                  <a:pt x="4153235" y="1284126"/>
                </a:lnTo>
                <a:lnTo>
                  <a:pt x="4166034" y="1271327"/>
                </a:lnTo>
                <a:lnTo>
                  <a:pt x="4178833" y="1271327"/>
                </a:lnTo>
                <a:cubicBezTo>
                  <a:pt x="4178833" y="1284126"/>
                  <a:pt x="4183100" y="1290526"/>
                  <a:pt x="4191632" y="1290526"/>
                </a:cubicBezTo>
                <a:lnTo>
                  <a:pt x="4217231" y="1290526"/>
                </a:lnTo>
                <a:lnTo>
                  <a:pt x="4217231" y="1207331"/>
                </a:lnTo>
                <a:cubicBezTo>
                  <a:pt x="4217231" y="1160401"/>
                  <a:pt x="4210831" y="1136936"/>
                  <a:pt x="4198032" y="1136936"/>
                </a:cubicBezTo>
                <a:lnTo>
                  <a:pt x="4178833" y="1156134"/>
                </a:lnTo>
                <a:lnTo>
                  <a:pt x="4178833" y="1175333"/>
                </a:lnTo>
                <a:cubicBezTo>
                  <a:pt x="4195899" y="1175333"/>
                  <a:pt x="4204432" y="1179600"/>
                  <a:pt x="4204432" y="1188132"/>
                </a:cubicBezTo>
                <a:lnTo>
                  <a:pt x="4204432" y="1200932"/>
                </a:lnTo>
                <a:cubicBezTo>
                  <a:pt x="4204432" y="1209464"/>
                  <a:pt x="4198032" y="1213731"/>
                  <a:pt x="4185233" y="1213731"/>
                </a:cubicBezTo>
                <a:cubicBezTo>
                  <a:pt x="4185233" y="1222264"/>
                  <a:pt x="4191632" y="1226530"/>
                  <a:pt x="4204432" y="1226530"/>
                </a:cubicBezTo>
                <a:lnTo>
                  <a:pt x="4210831" y="1232930"/>
                </a:lnTo>
                <a:lnTo>
                  <a:pt x="4210831" y="1239329"/>
                </a:lnTo>
                <a:lnTo>
                  <a:pt x="4191632" y="1258528"/>
                </a:lnTo>
                <a:lnTo>
                  <a:pt x="4185233" y="1258528"/>
                </a:lnTo>
                <a:cubicBezTo>
                  <a:pt x="4172434" y="1255328"/>
                  <a:pt x="4166034" y="1240396"/>
                  <a:pt x="4166034" y="1213731"/>
                </a:cubicBezTo>
                <a:lnTo>
                  <a:pt x="4159634" y="1213731"/>
                </a:lnTo>
                <a:cubicBezTo>
                  <a:pt x="4159634" y="1260661"/>
                  <a:pt x="4148968" y="1284126"/>
                  <a:pt x="4127636" y="1284126"/>
                </a:cubicBezTo>
                <a:cubicBezTo>
                  <a:pt x="4116970" y="1284126"/>
                  <a:pt x="4110571" y="1275594"/>
                  <a:pt x="4108438" y="1258528"/>
                </a:cubicBezTo>
                <a:cubicBezTo>
                  <a:pt x="4108438" y="1237196"/>
                  <a:pt x="4123370" y="1185999"/>
                  <a:pt x="4153235" y="1104937"/>
                </a:cubicBezTo>
                <a:lnTo>
                  <a:pt x="4146835" y="1104937"/>
                </a:lnTo>
                <a:lnTo>
                  <a:pt x="4121237" y="1124136"/>
                </a:lnTo>
                <a:lnTo>
                  <a:pt x="4114837" y="1124136"/>
                </a:lnTo>
                <a:lnTo>
                  <a:pt x="4114837" y="1104937"/>
                </a:lnTo>
                <a:lnTo>
                  <a:pt x="4153235" y="1066540"/>
                </a:lnTo>
                <a:lnTo>
                  <a:pt x="4153235" y="1053741"/>
                </a:lnTo>
                <a:lnTo>
                  <a:pt x="4134036" y="1028142"/>
                </a:lnTo>
                <a:lnTo>
                  <a:pt x="4134036" y="1008943"/>
                </a:lnTo>
                <a:lnTo>
                  <a:pt x="4191632" y="964146"/>
                </a:lnTo>
                <a:cubicBezTo>
                  <a:pt x="4166034" y="958813"/>
                  <a:pt x="4153235" y="952413"/>
                  <a:pt x="4153235" y="944947"/>
                </a:cubicBezTo>
                <a:cubicBezTo>
                  <a:pt x="4187366" y="932148"/>
                  <a:pt x="4204432" y="921482"/>
                  <a:pt x="4204432" y="912949"/>
                </a:cubicBezTo>
                <a:close/>
                <a:moveTo>
                  <a:pt x="2199011" y="900150"/>
                </a:moveTo>
                <a:lnTo>
                  <a:pt x="2211810" y="900150"/>
                </a:lnTo>
                <a:lnTo>
                  <a:pt x="2211810" y="919349"/>
                </a:lnTo>
                <a:lnTo>
                  <a:pt x="2186211" y="983345"/>
                </a:lnTo>
                <a:lnTo>
                  <a:pt x="2199011" y="996144"/>
                </a:lnTo>
                <a:lnTo>
                  <a:pt x="2173413" y="1034542"/>
                </a:lnTo>
                <a:lnTo>
                  <a:pt x="2192611" y="1053741"/>
                </a:lnTo>
                <a:lnTo>
                  <a:pt x="2192611" y="1060140"/>
                </a:lnTo>
                <a:lnTo>
                  <a:pt x="2128615" y="1181733"/>
                </a:lnTo>
                <a:lnTo>
                  <a:pt x="2135015" y="1188132"/>
                </a:lnTo>
                <a:lnTo>
                  <a:pt x="2135015" y="1200932"/>
                </a:lnTo>
                <a:cubicBezTo>
                  <a:pt x="2114749" y="1200932"/>
                  <a:pt x="2099817" y="1211598"/>
                  <a:pt x="2090217" y="1232930"/>
                </a:cubicBezTo>
                <a:lnTo>
                  <a:pt x="2096617" y="1252128"/>
                </a:lnTo>
                <a:lnTo>
                  <a:pt x="2077418" y="1277727"/>
                </a:lnTo>
                <a:lnTo>
                  <a:pt x="2064619" y="1277727"/>
                </a:lnTo>
                <a:lnTo>
                  <a:pt x="2045420" y="1271327"/>
                </a:lnTo>
                <a:lnTo>
                  <a:pt x="2013422" y="1296926"/>
                </a:lnTo>
                <a:lnTo>
                  <a:pt x="1994223" y="1296926"/>
                </a:lnTo>
                <a:lnTo>
                  <a:pt x="1981424" y="1284126"/>
                </a:lnTo>
                <a:cubicBezTo>
                  <a:pt x="1989957" y="1263861"/>
                  <a:pt x="1998490" y="1253195"/>
                  <a:pt x="2007022" y="1252128"/>
                </a:cubicBezTo>
                <a:lnTo>
                  <a:pt x="2013422" y="1258528"/>
                </a:lnTo>
                <a:lnTo>
                  <a:pt x="2019822" y="1258528"/>
                </a:lnTo>
                <a:lnTo>
                  <a:pt x="2039020" y="1252128"/>
                </a:lnTo>
                <a:lnTo>
                  <a:pt x="2039020" y="1245729"/>
                </a:lnTo>
                <a:lnTo>
                  <a:pt x="2032621" y="1200932"/>
                </a:lnTo>
                <a:lnTo>
                  <a:pt x="2039020" y="1200932"/>
                </a:lnTo>
                <a:cubicBezTo>
                  <a:pt x="2051821" y="1200932"/>
                  <a:pt x="2058219" y="1209464"/>
                  <a:pt x="2058219" y="1226530"/>
                </a:cubicBezTo>
                <a:lnTo>
                  <a:pt x="2064619" y="1226530"/>
                </a:lnTo>
                <a:lnTo>
                  <a:pt x="2103017" y="1181733"/>
                </a:lnTo>
                <a:lnTo>
                  <a:pt x="2103017" y="1175333"/>
                </a:lnTo>
                <a:cubicBezTo>
                  <a:pt x="2090217" y="1175333"/>
                  <a:pt x="2083818" y="1171067"/>
                  <a:pt x="2083818" y="1162534"/>
                </a:cubicBezTo>
                <a:lnTo>
                  <a:pt x="2083818" y="1156134"/>
                </a:lnTo>
                <a:cubicBezTo>
                  <a:pt x="2109416" y="1129469"/>
                  <a:pt x="2124348" y="1108137"/>
                  <a:pt x="2128615" y="1092138"/>
                </a:cubicBezTo>
                <a:lnTo>
                  <a:pt x="2122215" y="1092138"/>
                </a:lnTo>
                <a:lnTo>
                  <a:pt x="2103017" y="1098538"/>
                </a:lnTo>
                <a:lnTo>
                  <a:pt x="2096617" y="1092138"/>
                </a:lnTo>
                <a:lnTo>
                  <a:pt x="2096617" y="1085739"/>
                </a:lnTo>
                <a:lnTo>
                  <a:pt x="2141414" y="1034542"/>
                </a:lnTo>
                <a:lnTo>
                  <a:pt x="2135015" y="1028142"/>
                </a:lnTo>
                <a:lnTo>
                  <a:pt x="2128615" y="1034542"/>
                </a:lnTo>
                <a:lnTo>
                  <a:pt x="2103017" y="1034542"/>
                </a:lnTo>
                <a:lnTo>
                  <a:pt x="2103017" y="1021742"/>
                </a:lnTo>
                <a:close/>
                <a:moveTo>
                  <a:pt x="826555" y="895350"/>
                </a:moveTo>
                <a:lnTo>
                  <a:pt x="839354" y="895350"/>
                </a:lnTo>
                <a:lnTo>
                  <a:pt x="852153" y="908149"/>
                </a:lnTo>
                <a:lnTo>
                  <a:pt x="852153" y="920949"/>
                </a:lnTo>
                <a:lnTo>
                  <a:pt x="839354" y="933748"/>
                </a:lnTo>
                <a:lnTo>
                  <a:pt x="813756" y="908149"/>
                </a:lnTo>
                <a:close/>
                <a:moveTo>
                  <a:pt x="704962" y="895350"/>
                </a:moveTo>
                <a:lnTo>
                  <a:pt x="717761" y="895350"/>
                </a:lnTo>
                <a:cubicBezTo>
                  <a:pt x="741226" y="895350"/>
                  <a:pt x="756159" y="903883"/>
                  <a:pt x="762559" y="920949"/>
                </a:cubicBezTo>
                <a:lnTo>
                  <a:pt x="762559" y="927348"/>
                </a:lnTo>
                <a:lnTo>
                  <a:pt x="749760" y="978545"/>
                </a:lnTo>
                <a:lnTo>
                  <a:pt x="756159" y="978545"/>
                </a:lnTo>
                <a:cubicBezTo>
                  <a:pt x="781757" y="961480"/>
                  <a:pt x="800956" y="952947"/>
                  <a:pt x="813756" y="952947"/>
                </a:cubicBezTo>
                <a:lnTo>
                  <a:pt x="820155" y="952947"/>
                </a:lnTo>
                <a:lnTo>
                  <a:pt x="820155" y="978545"/>
                </a:lnTo>
                <a:cubicBezTo>
                  <a:pt x="820155" y="989211"/>
                  <a:pt x="796690" y="1002010"/>
                  <a:pt x="749760" y="1016943"/>
                </a:cubicBezTo>
                <a:lnTo>
                  <a:pt x="749760" y="1036142"/>
                </a:lnTo>
                <a:cubicBezTo>
                  <a:pt x="749760" y="1124670"/>
                  <a:pt x="777492" y="1178000"/>
                  <a:pt x="832955" y="1196132"/>
                </a:cubicBezTo>
                <a:lnTo>
                  <a:pt x="839354" y="1196132"/>
                </a:lnTo>
                <a:cubicBezTo>
                  <a:pt x="839354" y="1179066"/>
                  <a:pt x="843620" y="1170533"/>
                  <a:pt x="852153" y="1170533"/>
                </a:cubicBezTo>
                <a:lnTo>
                  <a:pt x="858552" y="1170533"/>
                </a:lnTo>
                <a:lnTo>
                  <a:pt x="877752" y="1234529"/>
                </a:lnTo>
                <a:cubicBezTo>
                  <a:pt x="873486" y="1251595"/>
                  <a:pt x="864953" y="1260128"/>
                  <a:pt x="852153" y="1260128"/>
                </a:cubicBezTo>
                <a:cubicBezTo>
                  <a:pt x="771092" y="1233463"/>
                  <a:pt x="730560" y="1180133"/>
                  <a:pt x="730560" y="1100138"/>
                </a:cubicBezTo>
                <a:lnTo>
                  <a:pt x="724161" y="1023342"/>
                </a:lnTo>
                <a:lnTo>
                  <a:pt x="711362" y="1023342"/>
                </a:lnTo>
                <a:cubicBezTo>
                  <a:pt x="693228" y="1036142"/>
                  <a:pt x="676163" y="1042541"/>
                  <a:pt x="660165" y="1042541"/>
                </a:cubicBezTo>
                <a:lnTo>
                  <a:pt x="653765" y="1036142"/>
                </a:lnTo>
                <a:lnTo>
                  <a:pt x="653765" y="1023342"/>
                </a:lnTo>
                <a:cubicBezTo>
                  <a:pt x="675098" y="1023342"/>
                  <a:pt x="698563" y="1012676"/>
                  <a:pt x="724161" y="991344"/>
                </a:cubicBezTo>
                <a:lnTo>
                  <a:pt x="704962" y="901750"/>
                </a:lnTo>
                <a:close/>
                <a:moveTo>
                  <a:pt x="9517409" y="893750"/>
                </a:moveTo>
                <a:lnTo>
                  <a:pt x="9549407" y="893750"/>
                </a:lnTo>
                <a:lnTo>
                  <a:pt x="9562207" y="906549"/>
                </a:lnTo>
                <a:lnTo>
                  <a:pt x="9562207" y="912949"/>
                </a:lnTo>
                <a:lnTo>
                  <a:pt x="9549407" y="951347"/>
                </a:lnTo>
                <a:cubicBezTo>
                  <a:pt x="9567540" y="956680"/>
                  <a:pt x="9580339" y="967346"/>
                  <a:pt x="9587805" y="983345"/>
                </a:cubicBezTo>
                <a:lnTo>
                  <a:pt x="9587805" y="996144"/>
                </a:lnTo>
                <a:cubicBezTo>
                  <a:pt x="9523809" y="1035608"/>
                  <a:pt x="9491811" y="1059074"/>
                  <a:pt x="9491811" y="1066540"/>
                </a:cubicBezTo>
                <a:lnTo>
                  <a:pt x="9491811" y="1085739"/>
                </a:lnTo>
                <a:cubicBezTo>
                  <a:pt x="9514210" y="1072939"/>
                  <a:pt x="9535542" y="1066540"/>
                  <a:pt x="9555807" y="1066540"/>
                </a:cubicBezTo>
                <a:lnTo>
                  <a:pt x="9555807" y="1079339"/>
                </a:lnTo>
                <a:cubicBezTo>
                  <a:pt x="9500344" y="1079339"/>
                  <a:pt x="9447014" y="1126269"/>
                  <a:pt x="9395817" y="1220130"/>
                </a:cubicBezTo>
                <a:cubicBezTo>
                  <a:pt x="9378751" y="1258528"/>
                  <a:pt x="9365952" y="1277727"/>
                  <a:pt x="9357419" y="1277727"/>
                </a:cubicBezTo>
                <a:lnTo>
                  <a:pt x="9331821" y="1277727"/>
                </a:lnTo>
                <a:cubicBezTo>
                  <a:pt x="9314755" y="1269194"/>
                  <a:pt x="9306222" y="1256395"/>
                  <a:pt x="9306222" y="1239329"/>
                </a:cubicBezTo>
                <a:cubicBezTo>
                  <a:pt x="9339287" y="1205198"/>
                  <a:pt x="9375551" y="1149735"/>
                  <a:pt x="9415016" y="1072939"/>
                </a:cubicBezTo>
                <a:cubicBezTo>
                  <a:pt x="9402217" y="1068673"/>
                  <a:pt x="9395817" y="1055874"/>
                  <a:pt x="9395817" y="1034542"/>
                </a:cubicBezTo>
                <a:cubicBezTo>
                  <a:pt x="9434215" y="1034542"/>
                  <a:pt x="9468346" y="991878"/>
                  <a:pt x="9498211" y="906549"/>
                </a:cubicBezTo>
                <a:close/>
                <a:moveTo>
                  <a:pt x="8413142" y="893750"/>
                </a:moveTo>
                <a:cubicBezTo>
                  <a:pt x="8454739" y="905483"/>
                  <a:pt x="8484604" y="920415"/>
                  <a:pt x="8502737" y="938548"/>
                </a:cubicBezTo>
                <a:lnTo>
                  <a:pt x="8509136" y="938548"/>
                </a:lnTo>
                <a:lnTo>
                  <a:pt x="8553933" y="925748"/>
                </a:lnTo>
                <a:lnTo>
                  <a:pt x="8573132" y="951347"/>
                </a:lnTo>
                <a:cubicBezTo>
                  <a:pt x="8560333" y="979078"/>
                  <a:pt x="8539001" y="998277"/>
                  <a:pt x="8509136" y="1008943"/>
                </a:cubicBezTo>
                <a:lnTo>
                  <a:pt x="8521935" y="1028142"/>
                </a:lnTo>
                <a:lnTo>
                  <a:pt x="8521935" y="1034542"/>
                </a:lnTo>
                <a:lnTo>
                  <a:pt x="8483538" y="1085739"/>
                </a:lnTo>
                <a:lnTo>
                  <a:pt x="8483538" y="1092138"/>
                </a:lnTo>
                <a:cubicBezTo>
                  <a:pt x="8509136" y="1100671"/>
                  <a:pt x="8521935" y="1115603"/>
                  <a:pt x="8521935" y="1136936"/>
                </a:cubicBezTo>
                <a:lnTo>
                  <a:pt x="8566733" y="1130536"/>
                </a:lnTo>
                <a:lnTo>
                  <a:pt x="8566733" y="1136936"/>
                </a:lnTo>
                <a:lnTo>
                  <a:pt x="8528335" y="1175333"/>
                </a:lnTo>
                <a:lnTo>
                  <a:pt x="8528335" y="1200932"/>
                </a:lnTo>
                <a:cubicBezTo>
                  <a:pt x="8592331" y="1212664"/>
                  <a:pt x="8624329" y="1223330"/>
                  <a:pt x="8624329" y="1232930"/>
                </a:cubicBezTo>
                <a:lnTo>
                  <a:pt x="8611530" y="1245729"/>
                </a:lnTo>
                <a:lnTo>
                  <a:pt x="8509136" y="1226530"/>
                </a:lnTo>
                <a:lnTo>
                  <a:pt x="8509136" y="1232930"/>
                </a:lnTo>
                <a:cubicBezTo>
                  <a:pt x="8507003" y="1247862"/>
                  <a:pt x="8477138" y="1275594"/>
                  <a:pt x="8419541" y="1316125"/>
                </a:cubicBezTo>
                <a:lnTo>
                  <a:pt x="8387543" y="1316125"/>
                </a:lnTo>
                <a:cubicBezTo>
                  <a:pt x="8365145" y="1316125"/>
                  <a:pt x="8350213" y="1307592"/>
                  <a:pt x="8342746" y="1290526"/>
                </a:cubicBezTo>
                <a:lnTo>
                  <a:pt x="8342746" y="1277727"/>
                </a:lnTo>
                <a:lnTo>
                  <a:pt x="8355545" y="1264928"/>
                </a:lnTo>
                <a:lnTo>
                  <a:pt x="8381144" y="1284126"/>
                </a:lnTo>
                <a:lnTo>
                  <a:pt x="8400343" y="1284126"/>
                </a:lnTo>
                <a:cubicBezTo>
                  <a:pt x="8455806" y="1265994"/>
                  <a:pt x="8483538" y="1248929"/>
                  <a:pt x="8483538" y="1232930"/>
                </a:cubicBezTo>
                <a:lnTo>
                  <a:pt x="8483538" y="1220130"/>
                </a:lnTo>
                <a:lnTo>
                  <a:pt x="8470739" y="1220130"/>
                </a:lnTo>
                <a:cubicBezTo>
                  <a:pt x="8455806" y="1220130"/>
                  <a:pt x="8434474" y="1235063"/>
                  <a:pt x="8406743" y="1264928"/>
                </a:cubicBezTo>
                <a:lnTo>
                  <a:pt x="8400343" y="1271327"/>
                </a:lnTo>
                <a:lnTo>
                  <a:pt x="8393943" y="1271327"/>
                </a:lnTo>
                <a:lnTo>
                  <a:pt x="8387543" y="1264928"/>
                </a:lnTo>
                <a:lnTo>
                  <a:pt x="8387543" y="1245729"/>
                </a:lnTo>
                <a:lnTo>
                  <a:pt x="8425941" y="1200932"/>
                </a:lnTo>
                <a:lnTo>
                  <a:pt x="8419541" y="1200932"/>
                </a:lnTo>
                <a:cubicBezTo>
                  <a:pt x="8419541" y="1208398"/>
                  <a:pt x="8404609" y="1221197"/>
                  <a:pt x="8374744" y="1239329"/>
                </a:cubicBezTo>
                <a:lnTo>
                  <a:pt x="8368345" y="1239329"/>
                </a:lnTo>
                <a:lnTo>
                  <a:pt x="8368345" y="1220130"/>
                </a:lnTo>
                <a:lnTo>
                  <a:pt x="8413142" y="1168934"/>
                </a:lnTo>
                <a:cubicBezTo>
                  <a:pt x="8396077" y="1168934"/>
                  <a:pt x="8387543" y="1164667"/>
                  <a:pt x="8387543" y="1156134"/>
                </a:cubicBezTo>
                <a:lnTo>
                  <a:pt x="8387543" y="1130536"/>
                </a:lnTo>
                <a:cubicBezTo>
                  <a:pt x="8387543" y="1119870"/>
                  <a:pt x="8402476" y="1109204"/>
                  <a:pt x="8432341" y="1098538"/>
                </a:cubicBezTo>
                <a:lnTo>
                  <a:pt x="8432341" y="1092138"/>
                </a:lnTo>
                <a:lnTo>
                  <a:pt x="8413142" y="1092138"/>
                </a:lnTo>
                <a:lnTo>
                  <a:pt x="8413142" y="1060140"/>
                </a:lnTo>
                <a:cubicBezTo>
                  <a:pt x="8472872" y="1012143"/>
                  <a:pt x="8502737" y="984411"/>
                  <a:pt x="8502737" y="976945"/>
                </a:cubicBezTo>
                <a:cubicBezTo>
                  <a:pt x="8417408" y="1021743"/>
                  <a:pt x="8374744" y="1060140"/>
                  <a:pt x="8374744" y="1092138"/>
                </a:cubicBezTo>
                <a:cubicBezTo>
                  <a:pt x="8374744" y="1119870"/>
                  <a:pt x="8364079" y="1139069"/>
                  <a:pt x="8342746" y="1149735"/>
                </a:cubicBezTo>
                <a:lnTo>
                  <a:pt x="8323547" y="1149735"/>
                </a:lnTo>
                <a:lnTo>
                  <a:pt x="8310748" y="1124136"/>
                </a:lnTo>
                <a:lnTo>
                  <a:pt x="8310748" y="1092138"/>
                </a:lnTo>
                <a:cubicBezTo>
                  <a:pt x="8338480" y="1033475"/>
                  <a:pt x="8361945" y="995077"/>
                  <a:pt x="8381144" y="976945"/>
                </a:cubicBezTo>
                <a:lnTo>
                  <a:pt x="8393943" y="976945"/>
                </a:lnTo>
                <a:lnTo>
                  <a:pt x="8393943" y="1002544"/>
                </a:lnTo>
                <a:lnTo>
                  <a:pt x="8406743" y="1002544"/>
                </a:lnTo>
                <a:lnTo>
                  <a:pt x="8451540" y="976945"/>
                </a:lnTo>
                <a:lnTo>
                  <a:pt x="8451540" y="964146"/>
                </a:lnTo>
                <a:lnTo>
                  <a:pt x="8393943" y="906549"/>
                </a:lnTo>
                <a:close/>
                <a:moveTo>
                  <a:pt x="5576962" y="778855"/>
                </a:moveTo>
                <a:lnTo>
                  <a:pt x="5570562" y="804453"/>
                </a:lnTo>
                <a:lnTo>
                  <a:pt x="5608960" y="830052"/>
                </a:lnTo>
                <a:cubicBezTo>
                  <a:pt x="5620692" y="826852"/>
                  <a:pt x="5631359" y="816186"/>
                  <a:pt x="5640958" y="798054"/>
                </a:cubicBezTo>
                <a:lnTo>
                  <a:pt x="5640958" y="785255"/>
                </a:lnTo>
                <a:lnTo>
                  <a:pt x="5596161" y="778855"/>
                </a:lnTo>
                <a:close/>
                <a:moveTo>
                  <a:pt x="5506566" y="778855"/>
                </a:moveTo>
                <a:lnTo>
                  <a:pt x="5506566" y="817253"/>
                </a:lnTo>
                <a:lnTo>
                  <a:pt x="5512966" y="817253"/>
                </a:lnTo>
                <a:lnTo>
                  <a:pt x="5544964" y="804453"/>
                </a:lnTo>
                <a:lnTo>
                  <a:pt x="5544964" y="778855"/>
                </a:lnTo>
                <a:close/>
                <a:moveTo>
                  <a:pt x="4046041" y="772455"/>
                </a:moveTo>
                <a:lnTo>
                  <a:pt x="3994844" y="842851"/>
                </a:lnTo>
                <a:lnTo>
                  <a:pt x="4007644" y="842851"/>
                </a:lnTo>
                <a:lnTo>
                  <a:pt x="4090839" y="830052"/>
                </a:lnTo>
                <a:lnTo>
                  <a:pt x="4090839" y="804453"/>
                </a:lnTo>
                <a:cubicBezTo>
                  <a:pt x="4090839" y="798054"/>
                  <a:pt x="4075906" y="787388"/>
                  <a:pt x="4046041" y="772455"/>
                </a:cubicBezTo>
                <a:close/>
                <a:moveTo>
                  <a:pt x="5945944" y="766056"/>
                </a:moveTo>
                <a:lnTo>
                  <a:pt x="5945944" y="772455"/>
                </a:lnTo>
                <a:lnTo>
                  <a:pt x="5952344" y="804453"/>
                </a:lnTo>
                <a:cubicBezTo>
                  <a:pt x="5974742" y="804453"/>
                  <a:pt x="5987541" y="798054"/>
                  <a:pt x="5990741" y="785255"/>
                </a:cubicBezTo>
                <a:lnTo>
                  <a:pt x="5990741" y="772455"/>
                </a:lnTo>
                <a:lnTo>
                  <a:pt x="5984342" y="778855"/>
                </a:lnTo>
                <a:lnTo>
                  <a:pt x="5977942" y="778855"/>
                </a:lnTo>
                <a:lnTo>
                  <a:pt x="5958743" y="766056"/>
                </a:lnTo>
                <a:close/>
                <a:moveTo>
                  <a:pt x="7938566" y="765721"/>
                </a:moveTo>
                <a:cubicBezTo>
                  <a:pt x="7891636" y="764654"/>
                  <a:pt x="7869237" y="775320"/>
                  <a:pt x="7871371" y="797719"/>
                </a:cubicBezTo>
                <a:cubicBezTo>
                  <a:pt x="7868171" y="820118"/>
                  <a:pt x="7892703" y="830784"/>
                  <a:pt x="7944966" y="829717"/>
                </a:cubicBezTo>
                <a:lnTo>
                  <a:pt x="8036160" y="829717"/>
                </a:lnTo>
                <a:cubicBezTo>
                  <a:pt x="8085224" y="829717"/>
                  <a:pt x="8109223" y="819051"/>
                  <a:pt x="8108156" y="797719"/>
                </a:cubicBezTo>
                <a:cubicBezTo>
                  <a:pt x="8110289" y="775320"/>
                  <a:pt x="8089491" y="764654"/>
                  <a:pt x="8045760" y="765721"/>
                </a:cubicBezTo>
                <a:close/>
                <a:moveTo>
                  <a:pt x="9972786" y="727658"/>
                </a:moveTo>
                <a:lnTo>
                  <a:pt x="9979186" y="727658"/>
                </a:lnTo>
                <a:cubicBezTo>
                  <a:pt x="10035716" y="761789"/>
                  <a:pt x="10091179" y="789521"/>
                  <a:pt x="10145576" y="810853"/>
                </a:cubicBezTo>
                <a:lnTo>
                  <a:pt x="10158375" y="830052"/>
                </a:lnTo>
                <a:cubicBezTo>
                  <a:pt x="10147709" y="848184"/>
                  <a:pt x="10132777" y="860983"/>
                  <a:pt x="10113578" y="868450"/>
                </a:cubicBezTo>
                <a:cubicBezTo>
                  <a:pt x="10019717" y="841784"/>
                  <a:pt x="9972786" y="794854"/>
                  <a:pt x="9972786" y="727658"/>
                </a:cubicBezTo>
                <a:close/>
                <a:moveTo>
                  <a:pt x="6067537" y="727658"/>
                </a:moveTo>
                <a:lnTo>
                  <a:pt x="6080336" y="727658"/>
                </a:lnTo>
                <a:cubicBezTo>
                  <a:pt x="6112334" y="727658"/>
                  <a:pt x="6135799" y="738324"/>
                  <a:pt x="6150732" y="759656"/>
                </a:cubicBezTo>
                <a:lnTo>
                  <a:pt x="6150732" y="766056"/>
                </a:lnTo>
                <a:lnTo>
                  <a:pt x="6137932" y="778855"/>
                </a:lnTo>
                <a:lnTo>
                  <a:pt x="6125133" y="778855"/>
                </a:lnTo>
                <a:lnTo>
                  <a:pt x="6061137" y="734058"/>
                </a:lnTo>
                <a:close/>
                <a:moveTo>
                  <a:pt x="1035547" y="727658"/>
                </a:moveTo>
                <a:lnTo>
                  <a:pt x="1016348" y="746857"/>
                </a:lnTo>
                <a:lnTo>
                  <a:pt x="1016348" y="766056"/>
                </a:lnTo>
                <a:lnTo>
                  <a:pt x="1029147" y="778855"/>
                </a:lnTo>
                <a:lnTo>
                  <a:pt x="1041946" y="727658"/>
                </a:lnTo>
                <a:close/>
                <a:moveTo>
                  <a:pt x="4674208" y="714859"/>
                </a:moveTo>
                <a:lnTo>
                  <a:pt x="4648609" y="740457"/>
                </a:lnTo>
                <a:lnTo>
                  <a:pt x="4674208" y="746857"/>
                </a:lnTo>
                <a:close/>
                <a:moveTo>
                  <a:pt x="3122563" y="714859"/>
                </a:moveTo>
                <a:lnTo>
                  <a:pt x="3122563" y="753257"/>
                </a:lnTo>
                <a:lnTo>
                  <a:pt x="3154562" y="753257"/>
                </a:lnTo>
                <a:lnTo>
                  <a:pt x="3167361" y="721259"/>
                </a:lnTo>
                <a:lnTo>
                  <a:pt x="3135363" y="714859"/>
                </a:lnTo>
                <a:close/>
                <a:moveTo>
                  <a:pt x="7989763" y="712924"/>
                </a:moveTo>
                <a:cubicBezTo>
                  <a:pt x="8072958" y="715057"/>
                  <a:pt x="8117222" y="743322"/>
                  <a:pt x="8122555" y="797719"/>
                </a:cubicBezTo>
                <a:cubicBezTo>
                  <a:pt x="8117222" y="852116"/>
                  <a:pt x="8072958" y="880381"/>
                  <a:pt x="7989763" y="882514"/>
                </a:cubicBezTo>
                <a:cubicBezTo>
                  <a:pt x="7907635" y="880381"/>
                  <a:pt x="7863904" y="852116"/>
                  <a:pt x="7858571" y="797719"/>
                </a:cubicBezTo>
                <a:cubicBezTo>
                  <a:pt x="7862837" y="743322"/>
                  <a:pt x="7906568" y="715057"/>
                  <a:pt x="7989763" y="712924"/>
                </a:cubicBezTo>
                <a:close/>
                <a:moveTo>
                  <a:pt x="5608960" y="695660"/>
                </a:moveTo>
                <a:lnTo>
                  <a:pt x="5589761" y="702060"/>
                </a:lnTo>
                <a:lnTo>
                  <a:pt x="5596161" y="708459"/>
                </a:lnTo>
                <a:lnTo>
                  <a:pt x="5596161" y="714859"/>
                </a:lnTo>
                <a:lnTo>
                  <a:pt x="5589761" y="766056"/>
                </a:lnTo>
                <a:lnTo>
                  <a:pt x="5596161" y="766056"/>
                </a:lnTo>
                <a:lnTo>
                  <a:pt x="5621759" y="759656"/>
                </a:lnTo>
                <a:lnTo>
                  <a:pt x="5647358" y="766056"/>
                </a:lnTo>
                <a:lnTo>
                  <a:pt x="5647358" y="759656"/>
                </a:lnTo>
                <a:cubicBezTo>
                  <a:pt x="5647358" y="730858"/>
                  <a:pt x="5634558" y="709526"/>
                  <a:pt x="5608960" y="695660"/>
                </a:cubicBezTo>
                <a:close/>
                <a:moveTo>
                  <a:pt x="10610552" y="689261"/>
                </a:moveTo>
                <a:lnTo>
                  <a:pt x="10623351" y="689261"/>
                </a:lnTo>
                <a:cubicBezTo>
                  <a:pt x="10640417" y="695660"/>
                  <a:pt x="10648950" y="710593"/>
                  <a:pt x="10648950" y="734058"/>
                </a:cubicBezTo>
                <a:lnTo>
                  <a:pt x="10648950" y="753257"/>
                </a:lnTo>
                <a:cubicBezTo>
                  <a:pt x="10648950" y="802320"/>
                  <a:pt x="10636151" y="832185"/>
                  <a:pt x="10610552" y="842851"/>
                </a:cubicBezTo>
                <a:cubicBezTo>
                  <a:pt x="10602019" y="842851"/>
                  <a:pt x="10595620" y="825785"/>
                  <a:pt x="10591353" y="791654"/>
                </a:cubicBezTo>
                <a:lnTo>
                  <a:pt x="10616952" y="766056"/>
                </a:lnTo>
                <a:lnTo>
                  <a:pt x="10616952" y="746857"/>
                </a:lnTo>
                <a:lnTo>
                  <a:pt x="10604152" y="695660"/>
                </a:lnTo>
                <a:close/>
                <a:moveTo>
                  <a:pt x="10296971" y="689261"/>
                </a:moveTo>
                <a:lnTo>
                  <a:pt x="10309770" y="689261"/>
                </a:lnTo>
                <a:lnTo>
                  <a:pt x="10322570" y="702060"/>
                </a:lnTo>
                <a:lnTo>
                  <a:pt x="10303371" y="721259"/>
                </a:lnTo>
                <a:lnTo>
                  <a:pt x="10303371" y="766056"/>
                </a:lnTo>
                <a:lnTo>
                  <a:pt x="10316170" y="778855"/>
                </a:lnTo>
                <a:lnTo>
                  <a:pt x="10322570" y="772455"/>
                </a:lnTo>
                <a:lnTo>
                  <a:pt x="10328969" y="772455"/>
                </a:lnTo>
                <a:lnTo>
                  <a:pt x="10335369" y="778855"/>
                </a:lnTo>
                <a:cubicBezTo>
                  <a:pt x="10323636" y="834318"/>
                  <a:pt x="10304437" y="862050"/>
                  <a:pt x="10277772" y="862050"/>
                </a:cubicBezTo>
                <a:cubicBezTo>
                  <a:pt x="10260707" y="843918"/>
                  <a:pt x="10252174" y="820452"/>
                  <a:pt x="10252174" y="791654"/>
                </a:cubicBezTo>
                <a:cubicBezTo>
                  <a:pt x="10252174" y="736191"/>
                  <a:pt x="10267106" y="702060"/>
                  <a:pt x="10296971" y="689261"/>
                </a:cubicBezTo>
                <a:close/>
                <a:moveTo>
                  <a:pt x="5984342" y="689261"/>
                </a:moveTo>
                <a:cubicBezTo>
                  <a:pt x="5976875" y="690327"/>
                  <a:pt x="5964076" y="707393"/>
                  <a:pt x="5945944" y="740457"/>
                </a:cubicBezTo>
                <a:lnTo>
                  <a:pt x="5997141" y="753257"/>
                </a:lnTo>
                <a:lnTo>
                  <a:pt x="6003540" y="746857"/>
                </a:lnTo>
                <a:lnTo>
                  <a:pt x="6003540" y="702060"/>
                </a:lnTo>
                <a:lnTo>
                  <a:pt x="5990741" y="689261"/>
                </a:lnTo>
                <a:close/>
                <a:moveTo>
                  <a:pt x="3000971" y="663662"/>
                </a:moveTo>
                <a:lnTo>
                  <a:pt x="3013770" y="663662"/>
                </a:lnTo>
                <a:lnTo>
                  <a:pt x="3026570" y="708459"/>
                </a:lnTo>
                <a:lnTo>
                  <a:pt x="3039369" y="708459"/>
                </a:lnTo>
                <a:lnTo>
                  <a:pt x="3039369" y="695660"/>
                </a:lnTo>
                <a:lnTo>
                  <a:pt x="3052169" y="695660"/>
                </a:lnTo>
                <a:lnTo>
                  <a:pt x="3052169" y="702060"/>
                </a:lnTo>
                <a:cubicBezTo>
                  <a:pt x="3024437" y="746857"/>
                  <a:pt x="3007371" y="787388"/>
                  <a:pt x="3000971" y="823652"/>
                </a:cubicBezTo>
                <a:lnTo>
                  <a:pt x="2975373" y="823652"/>
                </a:lnTo>
                <a:lnTo>
                  <a:pt x="2968973" y="791654"/>
                </a:lnTo>
                <a:cubicBezTo>
                  <a:pt x="2990306" y="758590"/>
                  <a:pt x="3000971" y="735124"/>
                  <a:pt x="3000971" y="721259"/>
                </a:cubicBezTo>
                <a:close/>
                <a:moveTo>
                  <a:pt x="6965417" y="657262"/>
                </a:moveTo>
                <a:lnTo>
                  <a:pt x="6978216" y="657262"/>
                </a:lnTo>
                <a:lnTo>
                  <a:pt x="6991015" y="670062"/>
                </a:lnTo>
                <a:lnTo>
                  <a:pt x="6984615" y="676461"/>
                </a:lnTo>
                <a:lnTo>
                  <a:pt x="6984615" y="682861"/>
                </a:lnTo>
                <a:cubicBezTo>
                  <a:pt x="6967550" y="676461"/>
                  <a:pt x="6959017" y="670062"/>
                  <a:pt x="6959017" y="663662"/>
                </a:cubicBezTo>
                <a:close/>
                <a:moveTo>
                  <a:pt x="8890843" y="650863"/>
                </a:moveTo>
                <a:lnTo>
                  <a:pt x="8897243" y="670062"/>
                </a:lnTo>
                <a:lnTo>
                  <a:pt x="8871644" y="766056"/>
                </a:lnTo>
                <a:lnTo>
                  <a:pt x="8884443" y="766056"/>
                </a:lnTo>
                <a:cubicBezTo>
                  <a:pt x="8884443" y="752190"/>
                  <a:pt x="8901509" y="730858"/>
                  <a:pt x="8935640" y="702060"/>
                </a:cubicBezTo>
                <a:lnTo>
                  <a:pt x="8935640" y="708459"/>
                </a:lnTo>
                <a:cubicBezTo>
                  <a:pt x="8897243" y="786321"/>
                  <a:pt x="8863111" y="839651"/>
                  <a:pt x="8833247" y="868449"/>
                </a:cubicBezTo>
                <a:lnTo>
                  <a:pt x="8820447" y="855650"/>
                </a:lnTo>
                <a:lnTo>
                  <a:pt x="8820447" y="836451"/>
                </a:lnTo>
                <a:lnTo>
                  <a:pt x="8846046" y="734058"/>
                </a:lnTo>
                <a:cubicBezTo>
                  <a:pt x="8816181" y="734058"/>
                  <a:pt x="8801249" y="721259"/>
                  <a:pt x="8801249" y="695660"/>
                </a:cubicBezTo>
                <a:cubicBezTo>
                  <a:pt x="8846046" y="665795"/>
                  <a:pt x="8875911" y="650863"/>
                  <a:pt x="8890843" y="650863"/>
                </a:cubicBezTo>
                <a:close/>
                <a:moveTo>
                  <a:pt x="150391" y="622065"/>
                </a:moveTo>
                <a:lnTo>
                  <a:pt x="163190" y="622065"/>
                </a:lnTo>
                <a:lnTo>
                  <a:pt x="163190" y="641263"/>
                </a:lnTo>
                <a:lnTo>
                  <a:pt x="86394" y="833252"/>
                </a:lnTo>
                <a:lnTo>
                  <a:pt x="79995" y="833252"/>
                </a:lnTo>
                <a:lnTo>
                  <a:pt x="54397" y="807653"/>
                </a:lnTo>
                <a:lnTo>
                  <a:pt x="86394" y="666862"/>
                </a:lnTo>
                <a:cubicBezTo>
                  <a:pt x="60796" y="661529"/>
                  <a:pt x="47997" y="655129"/>
                  <a:pt x="47997" y="647663"/>
                </a:cubicBezTo>
                <a:lnTo>
                  <a:pt x="60796" y="634864"/>
                </a:lnTo>
                <a:lnTo>
                  <a:pt x="99194" y="634864"/>
                </a:lnTo>
                <a:cubicBezTo>
                  <a:pt x="116259" y="634864"/>
                  <a:pt x="124792" y="651929"/>
                  <a:pt x="124792" y="686061"/>
                </a:cubicBezTo>
                <a:cubicBezTo>
                  <a:pt x="133325" y="686061"/>
                  <a:pt x="141857" y="664729"/>
                  <a:pt x="150391" y="622065"/>
                </a:cubicBezTo>
                <a:close/>
                <a:moveTo>
                  <a:pt x="1820429" y="620465"/>
                </a:moveTo>
                <a:cubicBezTo>
                  <a:pt x="1841761" y="638597"/>
                  <a:pt x="1856694" y="657796"/>
                  <a:pt x="1865226" y="678061"/>
                </a:cubicBezTo>
                <a:cubicBezTo>
                  <a:pt x="1865226" y="690860"/>
                  <a:pt x="1856694" y="697260"/>
                  <a:pt x="1839628" y="697260"/>
                </a:cubicBezTo>
                <a:lnTo>
                  <a:pt x="1794831" y="690860"/>
                </a:lnTo>
                <a:lnTo>
                  <a:pt x="1750033" y="697260"/>
                </a:lnTo>
                <a:lnTo>
                  <a:pt x="1750033" y="684461"/>
                </a:lnTo>
                <a:lnTo>
                  <a:pt x="1775632" y="678061"/>
                </a:lnTo>
                <a:lnTo>
                  <a:pt x="1775632" y="671662"/>
                </a:lnTo>
                <a:lnTo>
                  <a:pt x="1724435" y="671662"/>
                </a:lnTo>
                <a:cubicBezTo>
                  <a:pt x="1622041" y="688727"/>
                  <a:pt x="1570844" y="710059"/>
                  <a:pt x="1570844" y="735658"/>
                </a:cubicBezTo>
                <a:lnTo>
                  <a:pt x="1564445" y="742057"/>
                </a:lnTo>
                <a:lnTo>
                  <a:pt x="1545246" y="742057"/>
                </a:lnTo>
                <a:cubicBezTo>
                  <a:pt x="1505781" y="721792"/>
                  <a:pt x="1480183" y="704726"/>
                  <a:pt x="1468451" y="690860"/>
                </a:cubicBezTo>
                <a:cubicBezTo>
                  <a:pt x="1468451" y="682328"/>
                  <a:pt x="1532447" y="663129"/>
                  <a:pt x="1660439" y="633264"/>
                </a:cubicBezTo>
                <a:close/>
                <a:moveTo>
                  <a:pt x="6169930" y="618865"/>
                </a:moveTo>
                <a:lnTo>
                  <a:pt x="6195529" y="618865"/>
                </a:lnTo>
                <a:cubicBezTo>
                  <a:pt x="6208328" y="623131"/>
                  <a:pt x="6214728" y="635930"/>
                  <a:pt x="6214728" y="657262"/>
                </a:cubicBezTo>
                <a:lnTo>
                  <a:pt x="6214728" y="791654"/>
                </a:lnTo>
                <a:cubicBezTo>
                  <a:pt x="6214728" y="842851"/>
                  <a:pt x="6172063" y="868450"/>
                  <a:pt x="6086735" y="868450"/>
                </a:cubicBezTo>
                <a:cubicBezTo>
                  <a:pt x="6056870" y="868450"/>
                  <a:pt x="6033406" y="851384"/>
                  <a:pt x="6016340" y="817253"/>
                </a:cubicBezTo>
                <a:lnTo>
                  <a:pt x="6022739" y="810853"/>
                </a:lnTo>
                <a:lnTo>
                  <a:pt x="6029139" y="810853"/>
                </a:lnTo>
                <a:lnTo>
                  <a:pt x="6054737" y="836451"/>
                </a:lnTo>
                <a:lnTo>
                  <a:pt x="6067537" y="836451"/>
                </a:lnTo>
                <a:cubicBezTo>
                  <a:pt x="6148598" y="822586"/>
                  <a:pt x="6189129" y="801254"/>
                  <a:pt x="6189129" y="772455"/>
                </a:cubicBezTo>
                <a:lnTo>
                  <a:pt x="6195529" y="734058"/>
                </a:lnTo>
                <a:lnTo>
                  <a:pt x="6189129" y="670062"/>
                </a:lnTo>
                <a:lnTo>
                  <a:pt x="6189129" y="631664"/>
                </a:lnTo>
                <a:lnTo>
                  <a:pt x="6169930" y="631664"/>
                </a:lnTo>
                <a:close/>
                <a:moveTo>
                  <a:pt x="6927019" y="612465"/>
                </a:moveTo>
                <a:lnTo>
                  <a:pt x="6895021" y="618865"/>
                </a:lnTo>
                <a:lnTo>
                  <a:pt x="6895021" y="650863"/>
                </a:lnTo>
                <a:cubicBezTo>
                  <a:pt x="6914220" y="642330"/>
                  <a:pt x="6924886" y="633797"/>
                  <a:pt x="6927019" y="625264"/>
                </a:cubicBezTo>
                <a:close/>
                <a:moveTo>
                  <a:pt x="5570562" y="606066"/>
                </a:moveTo>
                <a:cubicBezTo>
                  <a:pt x="5527898" y="670062"/>
                  <a:pt x="5506566" y="712726"/>
                  <a:pt x="5506566" y="734058"/>
                </a:cubicBezTo>
                <a:lnTo>
                  <a:pt x="5506566" y="766056"/>
                </a:lnTo>
                <a:lnTo>
                  <a:pt x="5519365" y="766056"/>
                </a:lnTo>
                <a:lnTo>
                  <a:pt x="5519365" y="772455"/>
                </a:lnTo>
                <a:cubicBezTo>
                  <a:pt x="5543897" y="772455"/>
                  <a:pt x="5558830" y="751123"/>
                  <a:pt x="5564163" y="708459"/>
                </a:cubicBezTo>
                <a:lnTo>
                  <a:pt x="5570562" y="702060"/>
                </a:lnTo>
                <a:cubicBezTo>
                  <a:pt x="5562030" y="702060"/>
                  <a:pt x="5557763" y="695660"/>
                  <a:pt x="5557763" y="682861"/>
                </a:cubicBezTo>
                <a:lnTo>
                  <a:pt x="5583361" y="606066"/>
                </a:lnTo>
                <a:close/>
                <a:moveTo>
                  <a:pt x="8595531" y="575667"/>
                </a:moveTo>
                <a:lnTo>
                  <a:pt x="8608330" y="594866"/>
                </a:lnTo>
                <a:lnTo>
                  <a:pt x="8589131" y="684461"/>
                </a:lnTo>
                <a:lnTo>
                  <a:pt x="8614730" y="722858"/>
                </a:lnTo>
                <a:lnTo>
                  <a:pt x="8614730" y="729258"/>
                </a:lnTo>
                <a:cubicBezTo>
                  <a:pt x="8614730" y="742057"/>
                  <a:pt x="8606197" y="748457"/>
                  <a:pt x="8589131" y="748457"/>
                </a:cubicBezTo>
                <a:lnTo>
                  <a:pt x="8563533" y="735658"/>
                </a:lnTo>
                <a:lnTo>
                  <a:pt x="8550733" y="748457"/>
                </a:lnTo>
                <a:lnTo>
                  <a:pt x="8544334" y="748457"/>
                </a:lnTo>
                <a:lnTo>
                  <a:pt x="8544334" y="742057"/>
                </a:lnTo>
                <a:cubicBezTo>
                  <a:pt x="8556067" y="734591"/>
                  <a:pt x="8566733" y="691927"/>
                  <a:pt x="8576332" y="614065"/>
                </a:cubicBezTo>
                <a:cubicBezTo>
                  <a:pt x="8576332" y="605532"/>
                  <a:pt x="8569933" y="601266"/>
                  <a:pt x="8557133" y="601266"/>
                </a:cubicBezTo>
                <a:lnTo>
                  <a:pt x="8557133" y="594866"/>
                </a:lnTo>
                <a:cubicBezTo>
                  <a:pt x="8557133" y="586333"/>
                  <a:pt x="8569933" y="579934"/>
                  <a:pt x="8595531" y="575667"/>
                </a:cubicBezTo>
                <a:close/>
                <a:moveTo>
                  <a:pt x="6112334" y="574068"/>
                </a:moveTo>
                <a:lnTo>
                  <a:pt x="6125133" y="574068"/>
                </a:lnTo>
                <a:lnTo>
                  <a:pt x="6125133" y="606066"/>
                </a:lnTo>
                <a:lnTo>
                  <a:pt x="6131533" y="638064"/>
                </a:lnTo>
                <a:lnTo>
                  <a:pt x="6073936" y="682861"/>
                </a:lnTo>
                <a:lnTo>
                  <a:pt x="6061137" y="670062"/>
                </a:lnTo>
                <a:lnTo>
                  <a:pt x="6061137" y="663662"/>
                </a:lnTo>
                <a:cubicBezTo>
                  <a:pt x="6087802" y="632731"/>
                  <a:pt x="6104867" y="602866"/>
                  <a:pt x="6112334" y="574068"/>
                </a:cubicBezTo>
                <a:close/>
                <a:moveTo>
                  <a:pt x="1022748" y="574068"/>
                </a:moveTo>
                <a:lnTo>
                  <a:pt x="1061145" y="574068"/>
                </a:lnTo>
                <a:cubicBezTo>
                  <a:pt x="1086744" y="576201"/>
                  <a:pt x="1099543" y="582600"/>
                  <a:pt x="1099543" y="593266"/>
                </a:cubicBezTo>
                <a:lnTo>
                  <a:pt x="1099543" y="618865"/>
                </a:lnTo>
                <a:cubicBezTo>
                  <a:pt x="1099543" y="631664"/>
                  <a:pt x="1091010" y="638064"/>
                  <a:pt x="1073944" y="638064"/>
                </a:cubicBezTo>
                <a:cubicBezTo>
                  <a:pt x="1031281" y="634864"/>
                  <a:pt x="1009948" y="626331"/>
                  <a:pt x="1009948" y="612465"/>
                </a:cubicBezTo>
                <a:lnTo>
                  <a:pt x="1009948" y="586867"/>
                </a:lnTo>
                <a:close/>
                <a:moveTo>
                  <a:pt x="3154562" y="567668"/>
                </a:moveTo>
                <a:lnTo>
                  <a:pt x="3160962" y="567668"/>
                </a:lnTo>
                <a:cubicBezTo>
                  <a:pt x="3160962" y="578334"/>
                  <a:pt x="3167361" y="589000"/>
                  <a:pt x="3180161" y="599666"/>
                </a:cubicBezTo>
                <a:lnTo>
                  <a:pt x="3154562" y="650863"/>
                </a:lnTo>
                <a:cubicBezTo>
                  <a:pt x="3192959" y="650863"/>
                  <a:pt x="3212158" y="655129"/>
                  <a:pt x="3212158" y="663662"/>
                </a:cubicBezTo>
                <a:cubicBezTo>
                  <a:pt x="3212158" y="673262"/>
                  <a:pt x="3197226" y="681794"/>
                  <a:pt x="3167361" y="689261"/>
                </a:cubicBezTo>
                <a:lnTo>
                  <a:pt x="3141763" y="682861"/>
                </a:lnTo>
                <a:lnTo>
                  <a:pt x="3128963" y="695660"/>
                </a:lnTo>
                <a:lnTo>
                  <a:pt x="3199359" y="695660"/>
                </a:lnTo>
                <a:lnTo>
                  <a:pt x="3218558" y="714859"/>
                </a:lnTo>
                <a:lnTo>
                  <a:pt x="3218558" y="721259"/>
                </a:lnTo>
                <a:cubicBezTo>
                  <a:pt x="3206826" y="759656"/>
                  <a:pt x="3194026" y="778855"/>
                  <a:pt x="3180161" y="778855"/>
                </a:cubicBezTo>
                <a:lnTo>
                  <a:pt x="3122563" y="798054"/>
                </a:lnTo>
                <a:lnTo>
                  <a:pt x="3103366" y="798054"/>
                </a:lnTo>
                <a:lnTo>
                  <a:pt x="3103366" y="778855"/>
                </a:lnTo>
                <a:lnTo>
                  <a:pt x="3109765" y="734058"/>
                </a:lnTo>
                <a:cubicBezTo>
                  <a:pt x="3101232" y="734058"/>
                  <a:pt x="3096966" y="740457"/>
                  <a:pt x="3096966" y="753257"/>
                </a:cubicBezTo>
                <a:lnTo>
                  <a:pt x="3090566" y="759656"/>
                </a:lnTo>
                <a:lnTo>
                  <a:pt x="3084167" y="759656"/>
                </a:lnTo>
                <a:lnTo>
                  <a:pt x="3071367" y="746857"/>
                </a:lnTo>
                <a:lnTo>
                  <a:pt x="3071367" y="734058"/>
                </a:lnTo>
                <a:lnTo>
                  <a:pt x="3084167" y="721259"/>
                </a:lnTo>
                <a:lnTo>
                  <a:pt x="3090566" y="727658"/>
                </a:lnTo>
                <a:lnTo>
                  <a:pt x="3096966" y="727658"/>
                </a:lnTo>
                <a:lnTo>
                  <a:pt x="3116164" y="676461"/>
                </a:lnTo>
                <a:lnTo>
                  <a:pt x="3090566" y="676461"/>
                </a:lnTo>
                <a:lnTo>
                  <a:pt x="3090566" y="670062"/>
                </a:lnTo>
                <a:lnTo>
                  <a:pt x="3103366" y="657262"/>
                </a:lnTo>
                <a:lnTo>
                  <a:pt x="3135363" y="657262"/>
                </a:lnTo>
                <a:lnTo>
                  <a:pt x="3154562" y="612465"/>
                </a:lnTo>
                <a:lnTo>
                  <a:pt x="3128963" y="631664"/>
                </a:lnTo>
                <a:lnTo>
                  <a:pt x="3122563" y="631664"/>
                </a:lnTo>
                <a:lnTo>
                  <a:pt x="3122563" y="612465"/>
                </a:lnTo>
                <a:cubicBezTo>
                  <a:pt x="3137497" y="582600"/>
                  <a:pt x="3148162" y="567668"/>
                  <a:pt x="3154562" y="567668"/>
                </a:cubicBezTo>
                <a:close/>
                <a:moveTo>
                  <a:pt x="8846046" y="567668"/>
                </a:moveTo>
                <a:cubicBezTo>
                  <a:pt x="8897243" y="573001"/>
                  <a:pt x="8922841" y="581534"/>
                  <a:pt x="8922841" y="593266"/>
                </a:cubicBezTo>
                <a:lnTo>
                  <a:pt x="8922841" y="599666"/>
                </a:lnTo>
                <a:cubicBezTo>
                  <a:pt x="8912175" y="620998"/>
                  <a:pt x="8892976" y="631664"/>
                  <a:pt x="8865245" y="631664"/>
                </a:cubicBezTo>
                <a:lnTo>
                  <a:pt x="8865245" y="625264"/>
                </a:lnTo>
                <a:cubicBezTo>
                  <a:pt x="8865245" y="612465"/>
                  <a:pt x="8852445" y="601799"/>
                  <a:pt x="8826847" y="593266"/>
                </a:cubicBezTo>
                <a:lnTo>
                  <a:pt x="8826847" y="586867"/>
                </a:lnTo>
                <a:close/>
                <a:moveTo>
                  <a:pt x="6927019" y="567668"/>
                </a:moveTo>
                <a:lnTo>
                  <a:pt x="6895021" y="586867"/>
                </a:lnTo>
                <a:lnTo>
                  <a:pt x="6895021" y="599666"/>
                </a:lnTo>
                <a:lnTo>
                  <a:pt x="6901421" y="599666"/>
                </a:lnTo>
                <a:lnTo>
                  <a:pt x="6933419" y="586867"/>
                </a:lnTo>
                <a:lnTo>
                  <a:pt x="6933419" y="567668"/>
                </a:lnTo>
                <a:close/>
                <a:moveTo>
                  <a:pt x="4071640" y="561268"/>
                </a:moveTo>
                <a:lnTo>
                  <a:pt x="4033242" y="580467"/>
                </a:lnTo>
                <a:lnTo>
                  <a:pt x="4033242" y="586867"/>
                </a:lnTo>
                <a:lnTo>
                  <a:pt x="4039642" y="586867"/>
                </a:lnTo>
                <a:lnTo>
                  <a:pt x="4071640" y="574068"/>
                </a:lnTo>
                <a:close/>
                <a:moveTo>
                  <a:pt x="60796" y="551669"/>
                </a:moveTo>
                <a:lnTo>
                  <a:pt x="111993" y="551669"/>
                </a:lnTo>
                <a:cubicBezTo>
                  <a:pt x="121592" y="551669"/>
                  <a:pt x="127992" y="562335"/>
                  <a:pt x="131192" y="583667"/>
                </a:cubicBezTo>
                <a:lnTo>
                  <a:pt x="111993" y="596466"/>
                </a:lnTo>
                <a:lnTo>
                  <a:pt x="92794" y="596466"/>
                </a:lnTo>
                <a:lnTo>
                  <a:pt x="54397" y="558069"/>
                </a:lnTo>
                <a:close/>
                <a:moveTo>
                  <a:pt x="9038034" y="548469"/>
                </a:moveTo>
                <a:lnTo>
                  <a:pt x="9044434" y="548469"/>
                </a:lnTo>
                <a:cubicBezTo>
                  <a:pt x="9052967" y="548469"/>
                  <a:pt x="9061499" y="563402"/>
                  <a:pt x="9070032" y="593266"/>
                </a:cubicBezTo>
                <a:lnTo>
                  <a:pt x="9031635" y="721259"/>
                </a:lnTo>
                <a:cubicBezTo>
                  <a:pt x="9086031" y="772455"/>
                  <a:pt x="9143628" y="798054"/>
                  <a:pt x="9204424" y="798054"/>
                </a:cubicBezTo>
                <a:lnTo>
                  <a:pt x="9210823" y="804453"/>
                </a:lnTo>
                <a:lnTo>
                  <a:pt x="9210823" y="810853"/>
                </a:lnTo>
                <a:lnTo>
                  <a:pt x="9191625" y="842851"/>
                </a:lnTo>
                <a:lnTo>
                  <a:pt x="9159627" y="836451"/>
                </a:lnTo>
                <a:lnTo>
                  <a:pt x="9146827" y="836451"/>
                </a:lnTo>
                <a:lnTo>
                  <a:pt x="9121229" y="842851"/>
                </a:lnTo>
                <a:cubicBezTo>
                  <a:pt x="9093497" y="840718"/>
                  <a:pt x="9055100" y="810853"/>
                  <a:pt x="9006036" y="753257"/>
                </a:cubicBezTo>
                <a:cubicBezTo>
                  <a:pt x="8993237" y="784188"/>
                  <a:pt x="8963372" y="818319"/>
                  <a:pt x="8916441" y="855650"/>
                </a:cubicBezTo>
                <a:lnTo>
                  <a:pt x="8903642" y="842851"/>
                </a:lnTo>
                <a:cubicBezTo>
                  <a:pt x="8960172" y="785255"/>
                  <a:pt x="8994303" y="716992"/>
                  <a:pt x="9006036" y="638064"/>
                </a:cubicBezTo>
                <a:cubicBezTo>
                  <a:pt x="9006036" y="589000"/>
                  <a:pt x="9016702" y="559135"/>
                  <a:pt x="9038034" y="548469"/>
                </a:cubicBezTo>
                <a:close/>
                <a:moveTo>
                  <a:pt x="10444162" y="542069"/>
                </a:moveTo>
                <a:cubicBezTo>
                  <a:pt x="10495359" y="561268"/>
                  <a:pt x="10520957" y="614598"/>
                  <a:pt x="10520957" y="702060"/>
                </a:cubicBezTo>
                <a:lnTo>
                  <a:pt x="10520957" y="778855"/>
                </a:lnTo>
                <a:cubicBezTo>
                  <a:pt x="10520957" y="819386"/>
                  <a:pt x="10510291" y="849251"/>
                  <a:pt x="10488959" y="868450"/>
                </a:cubicBezTo>
                <a:lnTo>
                  <a:pt x="10380166" y="842851"/>
                </a:lnTo>
                <a:lnTo>
                  <a:pt x="10360967" y="849251"/>
                </a:lnTo>
                <a:lnTo>
                  <a:pt x="10335369" y="830052"/>
                </a:lnTo>
                <a:lnTo>
                  <a:pt x="10335369" y="823652"/>
                </a:lnTo>
                <a:lnTo>
                  <a:pt x="10354568" y="804453"/>
                </a:lnTo>
                <a:lnTo>
                  <a:pt x="10367367" y="804453"/>
                </a:lnTo>
                <a:lnTo>
                  <a:pt x="10386566" y="817253"/>
                </a:lnTo>
                <a:lnTo>
                  <a:pt x="10399365" y="817253"/>
                </a:lnTo>
                <a:cubicBezTo>
                  <a:pt x="10414297" y="817253"/>
                  <a:pt x="10427097" y="791654"/>
                  <a:pt x="10437763" y="740457"/>
                </a:cubicBezTo>
                <a:lnTo>
                  <a:pt x="10437763" y="638064"/>
                </a:lnTo>
                <a:lnTo>
                  <a:pt x="10418564" y="561268"/>
                </a:lnTo>
                <a:close/>
                <a:moveTo>
                  <a:pt x="3020170" y="542069"/>
                </a:moveTo>
                <a:lnTo>
                  <a:pt x="3039369" y="542069"/>
                </a:lnTo>
                <a:lnTo>
                  <a:pt x="3071367" y="574068"/>
                </a:lnTo>
                <a:lnTo>
                  <a:pt x="3045769" y="593266"/>
                </a:lnTo>
                <a:close/>
                <a:moveTo>
                  <a:pt x="1265933" y="540470"/>
                </a:moveTo>
                <a:lnTo>
                  <a:pt x="1278732" y="540470"/>
                </a:lnTo>
                <a:lnTo>
                  <a:pt x="1278732" y="668462"/>
                </a:lnTo>
                <a:cubicBezTo>
                  <a:pt x="1278732" y="736724"/>
                  <a:pt x="1263799" y="770856"/>
                  <a:pt x="1233935" y="770856"/>
                </a:cubicBezTo>
                <a:lnTo>
                  <a:pt x="1233935" y="777255"/>
                </a:lnTo>
                <a:lnTo>
                  <a:pt x="1259533" y="790054"/>
                </a:lnTo>
                <a:lnTo>
                  <a:pt x="1265933" y="790054"/>
                </a:lnTo>
                <a:cubicBezTo>
                  <a:pt x="1321396" y="790054"/>
                  <a:pt x="1349128" y="772989"/>
                  <a:pt x="1349128" y="738858"/>
                </a:cubicBezTo>
                <a:lnTo>
                  <a:pt x="1342728" y="719659"/>
                </a:lnTo>
                <a:lnTo>
                  <a:pt x="1349128" y="713259"/>
                </a:lnTo>
                <a:lnTo>
                  <a:pt x="1361927" y="713259"/>
                </a:lnTo>
                <a:lnTo>
                  <a:pt x="1381126" y="790054"/>
                </a:lnTo>
                <a:lnTo>
                  <a:pt x="1342728" y="828452"/>
                </a:lnTo>
                <a:lnTo>
                  <a:pt x="1246734" y="828452"/>
                </a:lnTo>
                <a:cubicBezTo>
                  <a:pt x="1238201" y="828452"/>
                  <a:pt x="1219002" y="800720"/>
                  <a:pt x="1189137" y="745257"/>
                </a:cubicBezTo>
                <a:lnTo>
                  <a:pt x="1182738" y="745257"/>
                </a:lnTo>
                <a:cubicBezTo>
                  <a:pt x="1145406" y="796454"/>
                  <a:pt x="1119808" y="826319"/>
                  <a:pt x="1105943" y="834852"/>
                </a:cubicBezTo>
                <a:lnTo>
                  <a:pt x="1093143" y="822052"/>
                </a:lnTo>
                <a:lnTo>
                  <a:pt x="1093143" y="809253"/>
                </a:lnTo>
                <a:lnTo>
                  <a:pt x="1137941" y="751657"/>
                </a:lnTo>
                <a:lnTo>
                  <a:pt x="1137941" y="700460"/>
                </a:lnTo>
                <a:lnTo>
                  <a:pt x="1003549" y="841251"/>
                </a:lnTo>
                <a:lnTo>
                  <a:pt x="990750" y="828452"/>
                </a:lnTo>
                <a:lnTo>
                  <a:pt x="990750" y="815653"/>
                </a:lnTo>
                <a:lnTo>
                  <a:pt x="1009948" y="777255"/>
                </a:lnTo>
                <a:lnTo>
                  <a:pt x="990750" y="726058"/>
                </a:lnTo>
                <a:lnTo>
                  <a:pt x="990750" y="713259"/>
                </a:lnTo>
                <a:lnTo>
                  <a:pt x="1048346" y="668462"/>
                </a:lnTo>
                <a:lnTo>
                  <a:pt x="1048346" y="649263"/>
                </a:lnTo>
                <a:lnTo>
                  <a:pt x="1061145" y="649263"/>
                </a:lnTo>
                <a:cubicBezTo>
                  <a:pt x="1061145" y="663129"/>
                  <a:pt x="1071811" y="673795"/>
                  <a:pt x="1093143" y="681261"/>
                </a:cubicBezTo>
                <a:lnTo>
                  <a:pt x="1093143" y="687661"/>
                </a:lnTo>
                <a:lnTo>
                  <a:pt x="1067545" y="738858"/>
                </a:lnTo>
                <a:lnTo>
                  <a:pt x="1067545" y="745257"/>
                </a:lnTo>
                <a:cubicBezTo>
                  <a:pt x="1107009" y="721792"/>
                  <a:pt x="1139007" y="670595"/>
                  <a:pt x="1163539" y="591666"/>
                </a:cubicBezTo>
                <a:lnTo>
                  <a:pt x="1169939" y="585267"/>
                </a:lnTo>
                <a:lnTo>
                  <a:pt x="1176338" y="585267"/>
                </a:lnTo>
                <a:lnTo>
                  <a:pt x="1189137" y="598066"/>
                </a:lnTo>
                <a:lnTo>
                  <a:pt x="1169939" y="713259"/>
                </a:lnTo>
                <a:lnTo>
                  <a:pt x="1182738" y="713259"/>
                </a:lnTo>
                <a:cubicBezTo>
                  <a:pt x="1182738" y="699393"/>
                  <a:pt x="1199803" y="678061"/>
                  <a:pt x="1233935" y="649263"/>
                </a:cubicBezTo>
                <a:lnTo>
                  <a:pt x="1240334" y="649263"/>
                </a:lnTo>
                <a:lnTo>
                  <a:pt x="1227535" y="687661"/>
                </a:lnTo>
                <a:lnTo>
                  <a:pt x="1233935" y="738858"/>
                </a:lnTo>
                <a:lnTo>
                  <a:pt x="1253134" y="738858"/>
                </a:lnTo>
                <a:lnTo>
                  <a:pt x="1253134" y="566068"/>
                </a:lnTo>
                <a:lnTo>
                  <a:pt x="1246734" y="559668"/>
                </a:lnTo>
                <a:lnTo>
                  <a:pt x="1246734" y="553269"/>
                </a:lnTo>
                <a:lnTo>
                  <a:pt x="1214736" y="559668"/>
                </a:lnTo>
                <a:lnTo>
                  <a:pt x="1201937" y="559668"/>
                </a:lnTo>
                <a:lnTo>
                  <a:pt x="1201937" y="546869"/>
                </a:lnTo>
                <a:close/>
                <a:moveTo>
                  <a:pt x="730560" y="530870"/>
                </a:moveTo>
                <a:lnTo>
                  <a:pt x="698563" y="562868"/>
                </a:lnTo>
                <a:lnTo>
                  <a:pt x="698563" y="569268"/>
                </a:lnTo>
                <a:lnTo>
                  <a:pt x="762559" y="569268"/>
                </a:lnTo>
                <a:lnTo>
                  <a:pt x="762559" y="562868"/>
                </a:lnTo>
                <a:cubicBezTo>
                  <a:pt x="754026" y="543669"/>
                  <a:pt x="745494" y="533003"/>
                  <a:pt x="736960" y="530870"/>
                </a:cubicBezTo>
                <a:close/>
                <a:moveTo>
                  <a:pt x="9587805" y="529270"/>
                </a:moveTo>
                <a:lnTo>
                  <a:pt x="9594205" y="535670"/>
                </a:lnTo>
                <a:lnTo>
                  <a:pt x="9594205" y="542069"/>
                </a:lnTo>
                <a:lnTo>
                  <a:pt x="9562207" y="574068"/>
                </a:lnTo>
                <a:cubicBezTo>
                  <a:pt x="9515276" y="567668"/>
                  <a:pt x="9491811" y="559135"/>
                  <a:pt x="9491811" y="548469"/>
                </a:cubicBezTo>
                <a:cubicBezTo>
                  <a:pt x="9491811" y="535670"/>
                  <a:pt x="9523809" y="529270"/>
                  <a:pt x="9587805" y="529270"/>
                </a:cubicBezTo>
                <a:close/>
                <a:moveTo>
                  <a:pt x="4975994" y="529270"/>
                </a:moveTo>
                <a:lnTo>
                  <a:pt x="5001592" y="529270"/>
                </a:lnTo>
                <a:lnTo>
                  <a:pt x="5033590" y="554869"/>
                </a:lnTo>
                <a:lnTo>
                  <a:pt x="5033590" y="574068"/>
                </a:lnTo>
                <a:lnTo>
                  <a:pt x="5001592" y="606066"/>
                </a:lnTo>
                <a:lnTo>
                  <a:pt x="5020791" y="631664"/>
                </a:lnTo>
                <a:lnTo>
                  <a:pt x="5007992" y="689261"/>
                </a:lnTo>
                <a:lnTo>
                  <a:pt x="5014392" y="689261"/>
                </a:lnTo>
                <a:cubicBezTo>
                  <a:pt x="5052789" y="656196"/>
                  <a:pt x="5071988" y="632731"/>
                  <a:pt x="5071988" y="618865"/>
                </a:cubicBezTo>
                <a:lnTo>
                  <a:pt x="5091187" y="618865"/>
                </a:lnTo>
                <a:lnTo>
                  <a:pt x="5091187" y="625264"/>
                </a:lnTo>
                <a:lnTo>
                  <a:pt x="5078388" y="682861"/>
                </a:lnTo>
                <a:lnTo>
                  <a:pt x="5078388" y="753257"/>
                </a:lnTo>
                <a:cubicBezTo>
                  <a:pt x="5090120" y="753257"/>
                  <a:pt x="5105053" y="725525"/>
                  <a:pt x="5123185" y="670062"/>
                </a:cubicBezTo>
                <a:lnTo>
                  <a:pt x="5142384" y="670062"/>
                </a:lnTo>
                <a:lnTo>
                  <a:pt x="5129585" y="721259"/>
                </a:lnTo>
                <a:cubicBezTo>
                  <a:pt x="5142384" y="721259"/>
                  <a:pt x="5148783" y="727658"/>
                  <a:pt x="5148783" y="740457"/>
                </a:cubicBezTo>
                <a:lnTo>
                  <a:pt x="5161583" y="740457"/>
                </a:lnTo>
                <a:lnTo>
                  <a:pt x="5161583" y="625264"/>
                </a:lnTo>
                <a:lnTo>
                  <a:pt x="5167982" y="561268"/>
                </a:lnTo>
                <a:lnTo>
                  <a:pt x="5155183" y="561268"/>
                </a:lnTo>
                <a:lnTo>
                  <a:pt x="5123185" y="567668"/>
                </a:lnTo>
                <a:lnTo>
                  <a:pt x="5116785" y="561268"/>
                </a:lnTo>
                <a:lnTo>
                  <a:pt x="5116785" y="554869"/>
                </a:lnTo>
                <a:cubicBezTo>
                  <a:pt x="5116785" y="542069"/>
                  <a:pt x="5135984" y="535670"/>
                  <a:pt x="5174382" y="535670"/>
                </a:cubicBezTo>
                <a:cubicBezTo>
                  <a:pt x="5199980" y="539936"/>
                  <a:pt x="5212779" y="546336"/>
                  <a:pt x="5212779" y="554869"/>
                </a:cubicBezTo>
                <a:lnTo>
                  <a:pt x="5212779" y="580467"/>
                </a:lnTo>
                <a:cubicBezTo>
                  <a:pt x="5196780" y="580467"/>
                  <a:pt x="5186114" y="646596"/>
                  <a:pt x="5180781" y="778855"/>
                </a:cubicBezTo>
                <a:lnTo>
                  <a:pt x="5206380" y="778855"/>
                </a:lnTo>
                <a:cubicBezTo>
                  <a:pt x="5253310" y="778855"/>
                  <a:pt x="5276776" y="742591"/>
                  <a:pt x="5276776" y="670062"/>
                </a:cubicBezTo>
                <a:lnTo>
                  <a:pt x="5276776" y="663662"/>
                </a:lnTo>
                <a:lnTo>
                  <a:pt x="5283175" y="663662"/>
                </a:lnTo>
                <a:lnTo>
                  <a:pt x="5295974" y="676461"/>
                </a:lnTo>
                <a:lnTo>
                  <a:pt x="5295974" y="798054"/>
                </a:lnTo>
                <a:cubicBezTo>
                  <a:pt x="5289575" y="815119"/>
                  <a:pt x="5274643" y="823652"/>
                  <a:pt x="5251177" y="823652"/>
                </a:cubicBezTo>
                <a:lnTo>
                  <a:pt x="5155183" y="823652"/>
                </a:lnTo>
                <a:cubicBezTo>
                  <a:pt x="5133851" y="823652"/>
                  <a:pt x="5123185" y="795921"/>
                  <a:pt x="5123185" y="740457"/>
                </a:cubicBezTo>
                <a:lnTo>
                  <a:pt x="5116785" y="740457"/>
                </a:lnTo>
                <a:cubicBezTo>
                  <a:pt x="5083720" y="810853"/>
                  <a:pt x="5060256" y="849251"/>
                  <a:pt x="5046390" y="855650"/>
                </a:cubicBezTo>
                <a:lnTo>
                  <a:pt x="5039990" y="855650"/>
                </a:lnTo>
                <a:lnTo>
                  <a:pt x="5027191" y="842851"/>
                </a:lnTo>
                <a:lnTo>
                  <a:pt x="5027191" y="836451"/>
                </a:lnTo>
                <a:lnTo>
                  <a:pt x="5071988" y="772455"/>
                </a:lnTo>
                <a:cubicBezTo>
                  <a:pt x="5059189" y="772455"/>
                  <a:pt x="5052789" y="768189"/>
                  <a:pt x="5052789" y="759656"/>
                </a:cubicBezTo>
                <a:lnTo>
                  <a:pt x="5052789" y="689261"/>
                </a:lnTo>
                <a:cubicBezTo>
                  <a:pt x="5014392" y="719125"/>
                  <a:pt x="4995193" y="751123"/>
                  <a:pt x="4995193" y="785255"/>
                </a:cubicBezTo>
                <a:lnTo>
                  <a:pt x="4988793" y="836451"/>
                </a:lnTo>
                <a:lnTo>
                  <a:pt x="4995193" y="862050"/>
                </a:lnTo>
                <a:lnTo>
                  <a:pt x="4988793" y="868450"/>
                </a:lnTo>
                <a:lnTo>
                  <a:pt x="4963195" y="868450"/>
                </a:lnTo>
                <a:cubicBezTo>
                  <a:pt x="4955728" y="868450"/>
                  <a:pt x="4949329" y="857783"/>
                  <a:pt x="4943996" y="836451"/>
                </a:cubicBezTo>
                <a:lnTo>
                  <a:pt x="4950395" y="810853"/>
                </a:lnTo>
                <a:lnTo>
                  <a:pt x="4950395" y="804453"/>
                </a:lnTo>
                <a:lnTo>
                  <a:pt x="4911998" y="836451"/>
                </a:lnTo>
                <a:lnTo>
                  <a:pt x="4899199" y="836451"/>
                </a:lnTo>
                <a:lnTo>
                  <a:pt x="4886399" y="823652"/>
                </a:lnTo>
                <a:lnTo>
                  <a:pt x="4886399" y="798054"/>
                </a:lnTo>
                <a:cubicBezTo>
                  <a:pt x="4937596" y="742591"/>
                  <a:pt x="4963195" y="702060"/>
                  <a:pt x="4963195" y="676461"/>
                </a:cubicBezTo>
                <a:cubicBezTo>
                  <a:pt x="4941863" y="676461"/>
                  <a:pt x="4931197" y="672195"/>
                  <a:pt x="4931197" y="663662"/>
                </a:cubicBezTo>
                <a:cubicBezTo>
                  <a:pt x="4931197" y="636997"/>
                  <a:pt x="4950395" y="613532"/>
                  <a:pt x="4988793" y="593266"/>
                </a:cubicBezTo>
                <a:lnTo>
                  <a:pt x="4995193" y="586867"/>
                </a:lnTo>
                <a:lnTo>
                  <a:pt x="4995193" y="580467"/>
                </a:lnTo>
                <a:cubicBezTo>
                  <a:pt x="4965328" y="569801"/>
                  <a:pt x="4950395" y="561268"/>
                  <a:pt x="4950395" y="554869"/>
                </a:cubicBezTo>
                <a:close/>
                <a:moveTo>
                  <a:pt x="10803545" y="526070"/>
                </a:moveTo>
                <a:lnTo>
                  <a:pt x="10816344" y="526070"/>
                </a:lnTo>
                <a:lnTo>
                  <a:pt x="10816344" y="564468"/>
                </a:lnTo>
                <a:lnTo>
                  <a:pt x="10822744" y="590067"/>
                </a:lnTo>
                <a:lnTo>
                  <a:pt x="10816344" y="634864"/>
                </a:lnTo>
                <a:lnTo>
                  <a:pt x="10816344" y="801254"/>
                </a:lnTo>
                <a:lnTo>
                  <a:pt x="10893139" y="788454"/>
                </a:lnTo>
                <a:lnTo>
                  <a:pt x="10905939" y="801254"/>
                </a:lnTo>
                <a:cubicBezTo>
                  <a:pt x="10905939" y="814053"/>
                  <a:pt x="10873941" y="824719"/>
                  <a:pt x="10809945" y="833252"/>
                </a:cubicBezTo>
                <a:lnTo>
                  <a:pt x="10797145" y="833252"/>
                </a:lnTo>
                <a:lnTo>
                  <a:pt x="10752348" y="807653"/>
                </a:lnTo>
                <a:lnTo>
                  <a:pt x="10752348" y="705259"/>
                </a:lnTo>
                <a:cubicBezTo>
                  <a:pt x="10763014" y="585800"/>
                  <a:pt x="10780080" y="526070"/>
                  <a:pt x="10803545" y="526070"/>
                </a:cubicBezTo>
                <a:close/>
                <a:moveTo>
                  <a:pt x="3199359" y="516471"/>
                </a:moveTo>
                <a:lnTo>
                  <a:pt x="3212158" y="516471"/>
                </a:lnTo>
                <a:cubicBezTo>
                  <a:pt x="3271888" y="516471"/>
                  <a:pt x="3301753" y="529270"/>
                  <a:pt x="3301753" y="554869"/>
                </a:cubicBezTo>
                <a:cubicBezTo>
                  <a:pt x="3280421" y="586867"/>
                  <a:pt x="3269755" y="610332"/>
                  <a:pt x="3269755" y="625264"/>
                </a:cubicBezTo>
                <a:lnTo>
                  <a:pt x="3269755" y="657262"/>
                </a:lnTo>
                <a:cubicBezTo>
                  <a:pt x="3269755" y="696727"/>
                  <a:pt x="3278287" y="760723"/>
                  <a:pt x="3295353" y="849251"/>
                </a:cubicBezTo>
                <a:lnTo>
                  <a:pt x="3276155" y="868450"/>
                </a:lnTo>
                <a:cubicBezTo>
                  <a:pt x="3250557" y="847118"/>
                  <a:pt x="3218558" y="836451"/>
                  <a:pt x="3180161" y="836451"/>
                </a:cubicBezTo>
                <a:lnTo>
                  <a:pt x="3180161" y="817253"/>
                </a:lnTo>
                <a:lnTo>
                  <a:pt x="3244155" y="823652"/>
                </a:lnTo>
                <a:lnTo>
                  <a:pt x="3250557" y="817253"/>
                </a:lnTo>
                <a:lnTo>
                  <a:pt x="3256956" y="817253"/>
                </a:lnTo>
                <a:cubicBezTo>
                  <a:pt x="3248424" y="795921"/>
                  <a:pt x="3244155" y="757523"/>
                  <a:pt x="3244155" y="702060"/>
                </a:cubicBezTo>
                <a:lnTo>
                  <a:pt x="3244155" y="593266"/>
                </a:lnTo>
                <a:cubicBezTo>
                  <a:pt x="3244155" y="569801"/>
                  <a:pt x="3233490" y="557002"/>
                  <a:pt x="3212158" y="554869"/>
                </a:cubicBezTo>
                <a:lnTo>
                  <a:pt x="3148162" y="542069"/>
                </a:lnTo>
                <a:lnTo>
                  <a:pt x="3148162" y="535670"/>
                </a:lnTo>
                <a:close/>
                <a:moveTo>
                  <a:pt x="10944336" y="506872"/>
                </a:moveTo>
                <a:lnTo>
                  <a:pt x="10969935" y="532470"/>
                </a:lnTo>
                <a:lnTo>
                  <a:pt x="10969935" y="538870"/>
                </a:lnTo>
                <a:cubicBezTo>
                  <a:pt x="10969935" y="552736"/>
                  <a:pt x="10963535" y="567668"/>
                  <a:pt x="10950736" y="583667"/>
                </a:cubicBezTo>
                <a:lnTo>
                  <a:pt x="10950736" y="596466"/>
                </a:lnTo>
                <a:cubicBezTo>
                  <a:pt x="10963535" y="596466"/>
                  <a:pt x="10969935" y="600733"/>
                  <a:pt x="10969935" y="609265"/>
                </a:cubicBezTo>
                <a:lnTo>
                  <a:pt x="10969935" y="647663"/>
                </a:lnTo>
                <a:cubicBezTo>
                  <a:pt x="10940070" y="675395"/>
                  <a:pt x="10925137" y="700993"/>
                  <a:pt x="10925137" y="724458"/>
                </a:cubicBezTo>
                <a:lnTo>
                  <a:pt x="10969935" y="724458"/>
                </a:lnTo>
                <a:lnTo>
                  <a:pt x="10969935" y="718059"/>
                </a:lnTo>
                <a:lnTo>
                  <a:pt x="10963535" y="686061"/>
                </a:lnTo>
                <a:lnTo>
                  <a:pt x="10969935" y="679661"/>
                </a:lnTo>
                <a:lnTo>
                  <a:pt x="10995533" y="679661"/>
                </a:lnTo>
                <a:lnTo>
                  <a:pt x="11008332" y="692460"/>
                </a:lnTo>
                <a:lnTo>
                  <a:pt x="11008332" y="698860"/>
                </a:lnTo>
                <a:cubicBezTo>
                  <a:pt x="10999800" y="715926"/>
                  <a:pt x="10989134" y="724458"/>
                  <a:pt x="10976334" y="724458"/>
                </a:cubicBezTo>
                <a:lnTo>
                  <a:pt x="10982734" y="730858"/>
                </a:lnTo>
                <a:lnTo>
                  <a:pt x="10982734" y="743657"/>
                </a:lnTo>
                <a:cubicBezTo>
                  <a:pt x="10982734" y="763923"/>
                  <a:pt x="10937937" y="776722"/>
                  <a:pt x="10848342" y="782055"/>
                </a:cubicBezTo>
                <a:lnTo>
                  <a:pt x="10835543" y="762856"/>
                </a:lnTo>
                <a:lnTo>
                  <a:pt x="10835543" y="750057"/>
                </a:lnTo>
                <a:lnTo>
                  <a:pt x="10867541" y="711659"/>
                </a:lnTo>
                <a:lnTo>
                  <a:pt x="10854742" y="673262"/>
                </a:lnTo>
                <a:lnTo>
                  <a:pt x="10854742" y="647663"/>
                </a:lnTo>
                <a:cubicBezTo>
                  <a:pt x="10893139" y="613532"/>
                  <a:pt x="10912338" y="587933"/>
                  <a:pt x="10912338" y="570868"/>
                </a:cubicBezTo>
                <a:lnTo>
                  <a:pt x="10867541" y="590067"/>
                </a:lnTo>
                <a:lnTo>
                  <a:pt x="10861141" y="583667"/>
                </a:lnTo>
                <a:lnTo>
                  <a:pt x="10861141" y="577267"/>
                </a:lnTo>
                <a:cubicBezTo>
                  <a:pt x="10883540" y="530337"/>
                  <a:pt x="10911272" y="506872"/>
                  <a:pt x="10944336" y="506872"/>
                </a:cubicBezTo>
                <a:close/>
                <a:moveTo>
                  <a:pt x="6639632" y="505272"/>
                </a:moveTo>
                <a:cubicBezTo>
                  <a:pt x="6666297" y="505272"/>
                  <a:pt x="6689762" y="511671"/>
                  <a:pt x="6710028" y="524471"/>
                </a:cubicBezTo>
                <a:cubicBezTo>
                  <a:pt x="6719627" y="533003"/>
                  <a:pt x="6724427" y="542069"/>
                  <a:pt x="6724427" y="551669"/>
                </a:cubicBezTo>
                <a:lnTo>
                  <a:pt x="6724427" y="554869"/>
                </a:lnTo>
                <a:cubicBezTo>
                  <a:pt x="6723360" y="564468"/>
                  <a:pt x="6716961" y="570334"/>
                  <a:pt x="6705228" y="572468"/>
                </a:cubicBezTo>
                <a:lnTo>
                  <a:pt x="6702028" y="572468"/>
                </a:lnTo>
                <a:cubicBezTo>
                  <a:pt x="6691362" y="569268"/>
                  <a:pt x="6684429" y="562335"/>
                  <a:pt x="6681229" y="551669"/>
                </a:cubicBezTo>
                <a:cubicBezTo>
                  <a:pt x="6673763" y="530337"/>
                  <a:pt x="6659897" y="515938"/>
                  <a:pt x="6639632" y="508472"/>
                </a:cubicBezTo>
                <a:close/>
                <a:moveTo>
                  <a:pt x="5977942" y="503672"/>
                </a:moveTo>
                <a:lnTo>
                  <a:pt x="5990741" y="503672"/>
                </a:lnTo>
                <a:cubicBezTo>
                  <a:pt x="6001407" y="503672"/>
                  <a:pt x="6009940" y="520737"/>
                  <a:pt x="6016340" y="554869"/>
                </a:cubicBezTo>
                <a:cubicBezTo>
                  <a:pt x="6003540" y="576201"/>
                  <a:pt x="5986475" y="586867"/>
                  <a:pt x="5965143" y="586867"/>
                </a:cubicBezTo>
                <a:lnTo>
                  <a:pt x="5926745" y="670062"/>
                </a:lnTo>
                <a:lnTo>
                  <a:pt x="5933145" y="695660"/>
                </a:lnTo>
                <a:cubicBezTo>
                  <a:pt x="5965143" y="670062"/>
                  <a:pt x="5990741" y="657262"/>
                  <a:pt x="6009940" y="657262"/>
                </a:cubicBezTo>
                <a:cubicBezTo>
                  <a:pt x="6027006" y="676461"/>
                  <a:pt x="6035539" y="699927"/>
                  <a:pt x="6035539" y="727658"/>
                </a:cubicBezTo>
                <a:cubicBezTo>
                  <a:pt x="6025939" y="804453"/>
                  <a:pt x="5993941" y="842851"/>
                  <a:pt x="5939544" y="842851"/>
                </a:cubicBezTo>
                <a:lnTo>
                  <a:pt x="5933145" y="842851"/>
                </a:lnTo>
                <a:cubicBezTo>
                  <a:pt x="5911813" y="842851"/>
                  <a:pt x="5899014" y="808720"/>
                  <a:pt x="5894747" y="740457"/>
                </a:cubicBezTo>
                <a:cubicBezTo>
                  <a:pt x="5894747" y="699927"/>
                  <a:pt x="5911813" y="646596"/>
                  <a:pt x="5945944" y="580467"/>
                </a:cubicBezTo>
                <a:cubicBezTo>
                  <a:pt x="5945944" y="553802"/>
                  <a:pt x="5956610" y="528204"/>
                  <a:pt x="5977942" y="503672"/>
                </a:cubicBezTo>
                <a:close/>
                <a:moveTo>
                  <a:pt x="8384344" y="498872"/>
                </a:moveTo>
                <a:lnTo>
                  <a:pt x="8403543" y="498872"/>
                </a:lnTo>
                <a:lnTo>
                  <a:pt x="8416342" y="511671"/>
                </a:lnTo>
                <a:lnTo>
                  <a:pt x="8416342" y="569268"/>
                </a:lnTo>
                <a:lnTo>
                  <a:pt x="8390743" y="614065"/>
                </a:lnTo>
                <a:lnTo>
                  <a:pt x="8397143" y="690860"/>
                </a:lnTo>
                <a:lnTo>
                  <a:pt x="8397143" y="722858"/>
                </a:lnTo>
                <a:cubicBezTo>
                  <a:pt x="8397143" y="774055"/>
                  <a:pt x="8388610" y="799654"/>
                  <a:pt x="8371545" y="799654"/>
                </a:cubicBezTo>
                <a:cubicBezTo>
                  <a:pt x="8358745" y="799654"/>
                  <a:pt x="8352346" y="780455"/>
                  <a:pt x="8352346" y="742057"/>
                </a:cubicBezTo>
                <a:lnTo>
                  <a:pt x="8371545" y="678061"/>
                </a:lnTo>
                <a:lnTo>
                  <a:pt x="8371545" y="671662"/>
                </a:lnTo>
                <a:lnTo>
                  <a:pt x="8352346" y="671662"/>
                </a:lnTo>
                <a:cubicBezTo>
                  <a:pt x="8352346" y="688727"/>
                  <a:pt x="8345946" y="697260"/>
                  <a:pt x="8333147" y="697260"/>
                </a:cubicBezTo>
                <a:lnTo>
                  <a:pt x="8313948" y="697260"/>
                </a:lnTo>
                <a:lnTo>
                  <a:pt x="8301149" y="684461"/>
                </a:lnTo>
                <a:lnTo>
                  <a:pt x="8301149" y="652463"/>
                </a:lnTo>
                <a:cubicBezTo>
                  <a:pt x="8342746" y="609799"/>
                  <a:pt x="8370478" y="558602"/>
                  <a:pt x="8384344" y="498872"/>
                </a:cubicBezTo>
                <a:close/>
                <a:moveTo>
                  <a:pt x="4026843" y="497272"/>
                </a:moveTo>
                <a:lnTo>
                  <a:pt x="4058841" y="542070"/>
                </a:lnTo>
                <a:cubicBezTo>
                  <a:pt x="4042842" y="554869"/>
                  <a:pt x="4027909" y="561268"/>
                  <a:pt x="4014043" y="561268"/>
                </a:cubicBezTo>
                <a:lnTo>
                  <a:pt x="4007644" y="554869"/>
                </a:lnTo>
                <a:lnTo>
                  <a:pt x="4007644" y="516471"/>
                </a:lnTo>
                <a:close/>
                <a:moveTo>
                  <a:pt x="4751003" y="490873"/>
                </a:moveTo>
                <a:cubicBezTo>
                  <a:pt x="4760602" y="490873"/>
                  <a:pt x="4767002" y="512205"/>
                  <a:pt x="4770202" y="554869"/>
                </a:cubicBezTo>
                <a:cubicBezTo>
                  <a:pt x="4760602" y="580467"/>
                  <a:pt x="4745670" y="593266"/>
                  <a:pt x="4725405" y="593266"/>
                </a:cubicBezTo>
                <a:lnTo>
                  <a:pt x="4719005" y="734058"/>
                </a:lnTo>
                <a:lnTo>
                  <a:pt x="4719005" y="759656"/>
                </a:lnTo>
                <a:lnTo>
                  <a:pt x="4827798" y="810853"/>
                </a:lnTo>
                <a:lnTo>
                  <a:pt x="4827798" y="823652"/>
                </a:lnTo>
                <a:lnTo>
                  <a:pt x="4808599" y="823652"/>
                </a:lnTo>
                <a:lnTo>
                  <a:pt x="4731804" y="804453"/>
                </a:lnTo>
                <a:lnTo>
                  <a:pt x="4712605" y="804453"/>
                </a:lnTo>
                <a:lnTo>
                  <a:pt x="4712605" y="855650"/>
                </a:lnTo>
                <a:lnTo>
                  <a:pt x="4699806" y="868450"/>
                </a:lnTo>
                <a:lnTo>
                  <a:pt x="4693407" y="868450"/>
                </a:lnTo>
                <a:lnTo>
                  <a:pt x="4674208" y="849251"/>
                </a:lnTo>
                <a:lnTo>
                  <a:pt x="4674208" y="778855"/>
                </a:lnTo>
                <a:lnTo>
                  <a:pt x="4616611" y="759656"/>
                </a:lnTo>
                <a:lnTo>
                  <a:pt x="4571814" y="791654"/>
                </a:lnTo>
                <a:lnTo>
                  <a:pt x="4565414" y="791654"/>
                </a:lnTo>
                <a:lnTo>
                  <a:pt x="4546215" y="772455"/>
                </a:lnTo>
                <a:lnTo>
                  <a:pt x="4546215" y="766056"/>
                </a:lnTo>
                <a:cubicBezTo>
                  <a:pt x="4553682" y="751123"/>
                  <a:pt x="4596346" y="716992"/>
                  <a:pt x="4674208" y="663662"/>
                </a:cubicBezTo>
                <a:cubicBezTo>
                  <a:pt x="4687007" y="647663"/>
                  <a:pt x="4693407" y="628464"/>
                  <a:pt x="4693407" y="606066"/>
                </a:cubicBezTo>
                <a:cubicBezTo>
                  <a:pt x="4635810" y="606066"/>
                  <a:pt x="4580347" y="648730"/>
                  <a:pt x="4527017" y="734058"/>
                </a:cubicBezTo>
                <a:lnTo>
                  <a:pt x="4527017" y="740457"/>
                </a:lnTo>
                <a:lnTo>
                  <a:pt x="4533416" y="778855"/>
                </a:lnTo>
                <a:lnTo>
                  <a:pt x="4514217" y="804453"/>
                </a:lnTo>
                <a:lnTo>
                  <a:pt x="4507818" y="804453"/>
                </a:lnTo>
                <a:cubicBezTo>
                  <a:pt x="4499285" y="804453"/>
                  <a:pt x="4495019" y="791654"/>
                  <a:pt x="4495019" y="766056"/>
                </a:cubicBezTo>
                <a:lnTo>
                  <a:pt x="4488619" y="766056"/>
                </a:lnTo>
                <a:lnTo>
                  <a:pt x="4411824" y="804453"/>
                </a:lnTo>
                <a:lnTo>
                  <a:pt x="4405424" y="798054"/>
                </a:lnTo>
                <a:lnTo>
                  <a:pt x="4405424" y="785255"/>
                </a:lnTo>
                <a:cubicBezTo>
                  <a:pt x="4425690" y="721259"/>
                  <a:pt x="4440622" y="689261"/>
                  <a:pt x="4450221" y="689261"/>
                </a:cubicBezTo>
                <a:lnTo>
                  <a:pt x="4456621" y="689261"/>
                </a:lnTo>
                <a:lnTo>
                  <a:pt x="4437422" y="753257"/>
                </a:lnTo>
                <a:lnTo>
                  <a:pt x="4463021" y="753257"/>
                </a:lnTo>
                <a:lnTo>
                  <a:pt x="4495019" y="727658"/>
                </a:lnTo>
                <a:lnTo>
                  <a:pt x="4495019" y="650863"/>
                </a:lnTo>
                <a:lnTo>
                  <a:pt x="4443822" y="663662"/>
                </a:lnTo>
                <a:lnTo>
                  <a:pt x="4431023" y="650863"/>
                </a:lnTo>
                <a:lnTo>
                  <a:pt x="4495019" y="625264"/>
                </a:lnTo>
                <a:cubicBezTo>
                  <a:pt x="4498218" y="569801"/>
                  <a:pt x="4506752" y="542070"/>
                  <a:pt x="4520617" y="542070"/>
                </a:cubicBezTo>
                <a:lnTo>
                  <a:pt x="4533416" y="580467"/>
                </a:lnTo>
                <a:cubicBezTo>
                  <a:pt x="4546215" y="580467"/>
                  <a:pt x="4552615" y="584734"/>
                  <a:pt x="4552615" y="593266"/>
                </a:cubicBezTo>
                <a:lnTo>
                  <a:pt x="4527017" y="631664"/>
                </a:lnTo>
                <a:lnTo>
                  <a:pt x="4527017" y="702060"/>
                </a:lnTo>
                <a:lnTo>
                  <a:pt x="4533416" y="702060"/>
                </a:lnTo>
                <a:cubicBezTo>
                  <a:pt x="4578214" y="620998"/>
                  <a:pt x="4633677" y="580467"/>
                  <a:pt x="4699806" y="580467"/>
                </a:cubicBezTo>
                <a:cubicBezTo>
                  <a:pt x="4715805" y="537803"/>
                  <a:pt x="4732871" y="507938"/>
                  <a:pt x="4751003" y="490873"/>
                </a:cubicBezTo>
                <a:close/>
                <a:moveTo>
                  <a:pt x="3758729" y="490873"/>
                </a:moveTo>
                <a:lnTo>
                  <a:pt x="3765128" y="490873"/>
                </a:lnTo>
                <a:lnTo>
                  <a:pt x="3790727" y="516471"/>
                </a:lnTo>
                <a:cubicBezTo>
                  <a:pt x="3790727" y="526071"/>
                  <a:pt x="3780061" y="532470"/>
                  <a:pt x="3758729" y="535670"/>
                </a:cubicBezTo>
                <a:lnTo>
                  <a:pt x="3745929" y="516471"/>
                </a:lnTo>
                <a:lnTo>
                  <a:pt x="3745929" y="503672"/>
                </a:lnTo>
                <a:close/>
                <a:moveTo>
                  <a:pt x="7952965" y="486073"/>
                </a:moveTo>
                <a:lnTo>
                  <a:pt x="7952965" y="550069"/>
                </a:lnTo>
                <a:lnTo>
                  <a:pt x="8050559" y="550069"/>
                </a:lnTo>
                <a:lnTo>
                  <a:pt x="8050559" y="548469"/>
                </a:lnTo>
                <a:close/>
                <a:moveTo>
                  <a:pt x="7074210" y="484473"/>
                </a:moveTo>
                <a:lnTo>
                  <a:pt x="7080610" y="484473"/>
                </a:lnTo>
                <a:lnTo>
                  <a:pt x="7093409" y="497272"/>
                </a:lnTo>
                <a:lnTo>
                  <a:pt x="7093409" y="535670"/>
                </a:lnTo>
                <a:lnTo>
                  <a:pt x="7099808" y="535670"/>
                </a:lnTo>
                <a:lnTo>
                  <a:pt x="7119007" y="522871"/>
                </a:lnTo>
                <a:lnTo>
                  <a:pt x="7131806" y="522871"/>
                </a:lnTo>
                <a:lnTo>
                  <a:pt x="7144606" y="535670"/>
                </a:lnTo>
                <a:cubicBezTo>
                  <a:pt x="7126473" y="535670"/>
                  <a:pt x="7115807" y="569801"/>
                  <a:pt x="7112608" y="638064"/>
                </a:cubicBezTo>
                <a:cubicBezTo>
                  <a:pt x="7133940" y="644463"/>
                  <a:pt x="7144606" y="659396"/>
                  <a:pt x="7144606" y="682861"/>
                </a:cubicBezTo>
                <a:lnTo>
                  <a:pt x="7138206" y="689261"/>
                </a:lnTo>
                <a:lnTo>
                  <a:pt x="7131806" y="689261"/>
                </a:lnTo>
                <a:lnTo>
                  <a:pt x="7087009" y="682861"/>
                </a:lnTo>
                <a:cubicBezTo>
                  <a:pt x="7068877" y="725525"/>
                  <a:pt x="7051811" y="746857"/>
                  <a:pt x="7035812" y="746857"/>
                </a:cubicBezTo>
                <a:lnTo>
                  <a:pt x="7035812" y="759656"/>
                </a:lnTo>
                <a:lnTo>
                  <a:pt x="7067810" y="753257"/>
                </a:lnTo>
                <a:lnTo>
                  <a:pt x="7074210" y="759656"/>
                </a:lnTo>
                <a:lnTo>
                  <a:pt x="7074210" y="766056"/>
                </a:lnTo>
                <a:cubicBezTo>
                  <a:pt x="7072077" y="778855"/>
                  <a:pt x="7057144" y="785255"/>
                  <a:pt x="7029413" y="785255"/>
                </a:cubicBezTo>
                <a:lnTo>
                  <a:pt x="7029413" y="810853"/>
                </a:lnTo>
                <a:lnTo>
                  <a:pt x="7061411" y="817253"/>
                </a:lnTo>
                <a:lnTo>
                  <a:pt x="7106208" y="817253"/>
                </a:lnTo>
                <a:lnTo>
                  <a:pt x="7131806" y="810853"/>
                </a:lnTo>
                <a:cubicBezTo>
                  <a:pt x="7165938" y="821519"/>
                  <a:pt x="7183003" y="832185"/>
                  <a:pt x="7183003" y="842851"/>
                </a:cubicBezTo>
                <a:lnTo>
                  <a:pt x="7183003" y="849251"/>
                </a:lnTo>
                <a:lnTo>
                  <a:pt x="7170204" y="862050"/>
                </a:lnTo>
                <a:cubicBezTo>
                  <a:pt x="7114741" y="858850"/>
                  <a:pt x="7087009" y="852451"/>
                  <a:pt x="7087009" y="842851"/>
                </a:cubicBezTo>
                <a:cubicBezTo>
                  <a:pt x="6999548" y="847117"/>
                  <a:pt x="6929152" y="855650"/>
                  <a:pt x="6875822" y="868450"/>
                </a:cubicBezTo>
                <a:cubicBezTo>
                  <a:pt x="6858757" y="862050"/>
                  <a:pt x="6850224" y="855650"/>
                  <a:pt x="6850224" y="849251"/>
                </a:cubicBezTo>
                <a:lnTo>
                  <a:pt x="6850224" y="842851"/>
                </a:lnTo>
                <a:lnTo>
                  <a:pt x="6933419" y="823652"/>
                </a:lnTo>
                <a:lnTo>
                  <a:pt x="6933419" y="785255"/>
                </a:lnTo>
                <a:lnTo>
                  <a:pt x="6946218" y="785255"/>
                </a:lnTo>
                <a:cubicBezTo>
                  <a:pt x="6954751" y="785255"/>
                  <a:pt x="6959017" y="795921"/>
                  <a:pt x="6959017" y="817253"/>
                </a:cubicBezTo>
                <a:lnTo>
                  <a:pt x="6991015" y="823652"/>
                </a:lnTo>
                <a:lnTo>
                  <a:pt x="6997415" y="823652"/>
                </a:lnTo>
                <a:lnTo>
                  <a:pt x="7010214" y="759656"/>
                </a:lnTo>
                <a:lnTo>
                  <a:pt x="7003814" y="753257"/>
                </a:lnTo>
                <a:lnTo>
                  <a:pt x="6965417" y="753257"/>
                </a:lnTo>
                <a:lnTo>
                  <a:pt x="6965417" y="740457"/>
                </a:lnTo>
                <a:cubicBezTo>
                  <a:pt x="6985682" y="740457"/>
                  <a:pt x="7004881" y="729791"/>
                  <a:pt x="7023013" y="708459"/>
                </a:cubicBezTo>
                <a:lnTo>
                  <a:pt x="7016613" y="702060"/>
                </a:lnTo>
                <a:lnTo>
                  <a:pt x="7016613" y="695660"/>
                </a:lnTo>
                <a:cubicBezTo>
                  <a:pt x="7055011" y="695660"/>
                  <a:pt x="7074210" y="684994"/>
                  <a:pt x="7074210" y="663662"/>
                </a:cubicBezTo>
                <a:lnTo>
                  <a:pt x="7048611" y="638064"/>
                </a:lnTo>
                <a:lnTo>
                  <a:pt x="7048611" y="631664"/>
                </a:lnTo>
                <a:lnTo>
                  <a:pt x="7087009" y="631664"/>
                </a:lnTo>
                <a:lnTo>
                  <a:pt x="7099808" y="567668"/>
                </a:lnTo>
                <a:lnTo>
                  <a:pt x="7055011" y="612465"/>
                </a:lnTo>
                <a:lnTo>
                  <a:pt x="7042212" y="599666"/>
                </a:lnTo>
                <a:lnTo>
                  <a:pt x="7042212" y="580467"/>
                </a:lnTo>
                <a:cubicBezTo>
                  <a:pt x="7059277" y="568735"/>
                  <a:pt x="7067810" y="538870"/>
                  <a:pt x="7067810" y="490873"/>
                </a:cubicBezTo>
                <a:close/>
                <a:moveTo>
                  <a:pt x="2263007" y="484473"/>
                </a:moveTo>
                <a:lnTo>
                  <a:pt x="2269406" y="484473"/>
                </a:lnTo>
                <a:cubicBezTo>
                  <a:pt x="2277939" y="484473"/>
                  <a:pt x="2284339" y="503672"/>
                  <a:pt x="2288605" y="542070"/>
                </a:cubicBezTo>
                <a:cubicBezTo>
                  <a:pt x="2305671" y="544203"/>
                  <a:pt x="2314205" y="550602"/>
                  <a:pt x="2314205" y="561268"/>
                </a:cubicBezTo>
                <a:cubicBezTo>
                  <a:pt x="2288605" y="580467"/>
                  <a:pt x="2275806" y="603932"/>
                  <a:pt x="2275806" y="631664"/>
                </a:cubicBezTo>
                <a:lnTo>
                  <a:pt x="2275806" y="663662"/>
                </a:lnTo>
                <a:cubicBezTo>
                  <a:pt x="2301405" y="663662"/>
                  <a:pt x="2314205" y="667928"/>
                  <a:pt x="2314205" y="676461"/>
                </a:cubicBezTo>
                <a:lnTo>
                  <a:pt x="2314205" y="695660"/>
                </a:lnTo>
                <a:lnTo>
                  <a:pt x="2282206" y="746857"/>
                </a:lnTo>
                <a:lnTo>
                  <a:pt x="2282206" y="772455"/>
                </a:lnTo>
                <a:cubicBezTo>
                  <a:pt x="2282206" y="780988"/>
                  <a:pt x="2290738" y="785255"/>
                  <a:pt x="2307804" y="785255"/>
                </a:cubicBezTo>
                <a:lnTo>
                  <a:pt x="2320603" y="810853"/>
                </a:lnTo>
                <a:cubicBezTo>
                  <a:pt x="2314205" y="832185"/>
                  <a:pt x="2299271" y="842851"/>
                  <a:pt x="2275806" y="842851"/>
                </a:cubicBezTo>
                <a:lnTo>
                  <a:pt x="2250208" y="836451"/>
                </a:lnTo>
                <a:lnTo>
                  <a:pt x="2243809" y="842851"/>
                </a:lnTo>
                <a:lnTo>
                  <a:pt x="2237408" y="842851"/>
                </a:lnTo>
                <a:cubicBezTo>
                  <a:pt x="2194744" y="838585"/>
                  <a:pt x="2173413" y="832185"/>
                  <a:pt x="2173413" y="823652"/>
                </a:cubicBezTo>
                <a:lnTo>
                  <a:pt x="2173413" y="804453"/>
                </a:lnTo>
                <a:lnTo>
                  <a:pt x="2231010" y="740457"/>
                </a:lnTo>
                <a:lnTo>
                  <a:pt x="2231010" y="734058"/>
                </a:lnTo>
                <a:cubicBezTo>
                  <a:pt x="2196878" y="734058"/>
                  <a:pt x="2179812" y="725525"/>
                  <a:pt x="2179812" y="708459"/>
                </a:cubicBezTo>
                <a:lnTo>
                  <a:pt x="2205410" y="689261"/>
                </a:lnTo>
                <a:lnTo>
                  <a:pt x="2237408" y="689261"/>
                </a:lnTo>
                <a:lnTo>
                  <a:pt x="2237408" y="625264"/>
                </a:lnTo>
                <a:lnTo>
                  <a:pt x="2224609" y="612465"/>
                </a:lnTo>
                <a:lnTo>
                  <a:pt x="2154213" y="689261"/>
                </a:lnTo>
                <a:lnTo>
                  <a:pt x="2135015" y="689261"/>
                </a:lnTo>
                <a:lnTo>
                  <a:pt x="2115816" y="670062"/>
                </a:lnTo>
                <a:lnTo>
                  <a:pt x="2096617" y="676461"/>
                </a:lnTo>
                <a:lnTo>
                  <a:pt x="2077418" y="670062"/>
                </a:lnTo>
                <a:lnTo>
                  <a:pt x="2077418" y="727658"/>
                </a:lnTo>
                <a:lnTo>
                  <a:pt x="2071018" y="734058"/>
                </a:lnTo>
                <a:lnTo>
                  <a:pt x="2083818" y="855650"/>
                </a:lnTo>
                <a:lnTo>
                  <a:pt x="2064619" y="868450"/>
                </a:lnTo>
                <a:lnTo>
                  <a:pt x="2058219" y="868450"/>
                </a:lnTo>
                <a:cubicBezTo>
                  <a:pt x="2045420" y="868450"/>
                  <a:pt x="2036887" y="830052"/>
                  <a:pt x="2032621" y="753257"/>
                </a:cubicBezTo>
                <a:lnTo>
                  <a:pt x="2026221" y="753257"/>
                </a:lnTo>
                <a:lnTo>
                  <a:pt x="1994223" y="772455"/>
                </a:lnTo>
                <a:lnTo>
                  <a:pt x="1987824" y="772455"/>
                </a:lnTo>
                <a:lnTo>
                  <a:pt x="1962225" y="746857"/>
                </a:lnTo>
                <a:lnTo>
                  <a:pt x="1975024" y="663662"/>
                </a:lnTo>
                <a:lnTo>
                  <a:pt x="1975024" y="631664"/>
                </a:lnTo>
                <a:lnTo>
                  <a:pt x="1987824" y="618865"/>
                </a:lnTo>
                <a:lnTo>
                  <a:pt x="2000623" y="618865"/>
                </a:lnTo>
                <a:cubicBezTo>
                  <a:pt x="2017689" y="625264"/>
                  <a:pt x="2026221" y="642330"/>
                  <a:pt x="2026221" y="670062"/>
                </a:cubicBezTo>
                <a:lnTo>
                  <a:pt x="2032621" y="670062"/>
                </a:lnTo>
                <a:lnTo>
                  <a:pt x="2045420" y="516471"/>
                </a:lnTo>
                <a:lnTo>
                  <a:pt x="2051821" y="510071"/>
                </a:lnTo>
                <a:lnTo>
                  <a:pt x="2077418" y="510071"/>
                </a:lnTo>
                <a:lnTo>
                  <a:pt x="2083818" y="554869"/>
                </a:lnTo>
                <a:lnTo>
                  <a:pt x="2083818" y="606066"/>
                </a:lnTo>
                <a:cubicBezTo>
                  <a:pt x="2083818" y="613532"/>
                  <a:pt x="2094484" y="619931"/>
                  <a:pt x="2115816" y="625264"/>
                </a:cubicBezTo>
                <a:lnTo>
                  <a:pt x="2115816" y="638064"/>
                </a:lnTo>
                <a:lnTo>
                  <a:pt x="2128615" y="638064"/>
                </a:lnTo>
                <a:lnTo>
                  <a:pt x="2167013" y="561268"/>
                </a:lnTo>
                <a:lnTo>
                  <a:pt x="2160613" y="542070"/>
                </a:lnTo>
                <a:lnTo>
                  <a:pt x="2167013" y="535670"/>
                </a:lnTo>
                <a:lnTo>
                  <a:pt x="2192611" y="535670"/>
                </a:lnTo>
                <a:cubicBezTo>
                  <a:pt x="2213943" y="546336"/>
                  <a:pt x="2224609" y="561268"/>
                  <a:pt x="2224609" y="580467"/>
                </a:cubicBezTo>
                <a:lnTo>
                  <a:pt x="2237408" y="580467"/>
                </a:lnTo>
                <a:lnTo>
                  <a:pt x="2243809" y="548469"/>
                </a:lnTo>
                <a:lnTo>
                  <a:pt x="2237408" y="529270"/>
                </a:lnTo>
                <a:lnTo>
                  <a:pt x="2243809" y="529270"/>
                </a:lnTo>
                <a:lnTo>
                  <a:pt x="2237408" y="522871"/>
                </a:lnTo>
                <a:lnTo>
                  <a:pt x="2237408" y="510071"/>
                </a:lnTo>
                <a:close/>
                <a:moveTo>
                  <a:pt x="7652779" y="479673"/>
                </a:moveTo>
                <a:lnTo>
                  <a:pt x="7659179" y="479673"/>
                </a:lnTo>
                <a:cubicBezTo>
                  <a:pt x="7669845" y="480740"/>
                  <a:pt x="7677844" y="485006"/>
                  <a:pt x="7683177" y="492473"/>
                </a:cubicBezTo>
                <a:cubicBezTo>
                  <a:pt x="7690643" y="501005"/>
                  <a:pt x="7694377" y="511138"/>
                  <a:pt x="7694377" y="522871"/>
                </a:cubicBezTo>
                <a:lnTo>
                  <a:pt x="7694377" y="530870"/>
                </a:lnTo>
                <a:cubicBezTo>
                  <a:pt x="7693310" y="552202"/>
                  <a:pt x="7686377" y="570868"/>
                  <a:pt x="7673578" y="586867"/>
                </a:cubicBezTo>
                <a:cubicBezTo>
                  <a:pt x="7665045" y="595400"/>
                  <a:pt x="7654913" y="602332"/>
                  <a:pt x="7643180" y="607665"/>
                </a:cubicBezTo>
                <a:lnTo>
                  <a:pt x="7639980" y="602866"/>
                </a:lnTo>
                <a:cubicBezTo>
                  <a:pt x="7650646" y="595400"/>
                  <a:pt x="7657579" y="583134"/>
                  <a:pt x="7660779" y="566068"/>
                </a:cubicBezTo>
                <a:lnTo>
                  <a:pt x="7660779" y="561268"/>
                </a:lnTo>
                <a:cubicBezTo>
                  <a:pt x="7660779" y="554869"/>
                  <a:pt x="7657579" y="551136"/>
                  <a:pt x="7651179" y="550069"/>
                </a:cubicBezTo>
                <a:cubicBezTo>
                  <a:pt x="7631981" y="542603"/>
                  <a:pt x="7622381" y="531403"/>
                  <a:pt x="7622381" y="516471"/>
                </a:cubicBezTo>
                <a:lnTo>
                  <a:pt x="7622381" y="510071"/>
                </a:lnTo>
                <a:cubicBezTo>
                  <a:pt x="7625581" y="491939"/>
                  <a:pt x="7635714" y="481807"/>
                  <a:pt x="7652779" y="479673"/>
                </a:cubicBezTo>
                <a:close/>
                <a:moveTo>
                  <a:pt x="2775980" y="479673"/>
                </a:moveTo>
                <a:lnTo>
                  <a:pt x="2782379" y="479673"/>
                </a:lnTo>
                <a:cubicBezTo>
                  <a:pt x="2793046" y="480740"/>
                  <a:pt x="2801045" y="485006"/>
                  <a:pt x="2806378" y="492473"/>
                </a:cubicBezTo>
                <a:cubicBezTo>
                  <a:pt x="2813844" y="501005"/>
                  <a:pt x="2817578" y="511138"/>
                  <a:pt x="2817578" y="522871"/>
                </a:cubicBezTo>
                <a:lnTo>
                  <a:pt x="2817578" y="530870"/>
                </a:lnTo>
                <a:cubicBezTo>
                  <a:pt x="2816511" y="552202"/>
                  <a:pt x="2809578" y="570868"/>
                  <a:pt x="2796779" y="586867"/>
                </a:cubicBezTo>
                <a:cubicBezTo>
                  <a:pt x="2788246" y="595400"/>
                  <a:pt x="2778113" y="602332"/>
                  <a:pt x="2766382" y="607665"/>
                </a:cubicBezTo>
                <a:lnTo>
                  <a:pt x="2763182" y="602866"/>
                </a:lnTo>
                <a:cubicBezTo>
                  <a:pt x="2773847" y="595400"/>
                  <a:pt x="2780780" y="583134"/>
                  <a:pt x="2783980" y="566068"/>
                </a:cubicBezTo>
                <a:lnTo>
                  <a:pt x="2783980" y="561268"/>
                </a:lnTo>
                <a:cubicBezTo>
                  <a:pt x="2783980" y="554869"/>
                  <a:pt x="2780780" y="551136"/>
                  <a:pt x="2774380" y="550069"/>
                </a:cubicBezTo>
                <a:cubicBezTo>
                  <a:pt x="2755181" y="542603"/>
                  <a:pt x="2745582" y="531403"/>
                  <a:pt x="2745582" y="516471"/>
                </a:cubicBezTo>
                <a:lnTo>
                  <a:pt x="2745582" y="510071"/>
                </a:lnTo>
                <a:cubicBezTo>
                  <a:pt x="2748783" y="491939"/>
                  <a:pt x="2758914" y="481807"/>
                  <a:pt x="2775980" y="479673"/>
                </a:cubicBezTo>
                <a:close/>
                <a:moveTo>
                  <a:pt x="9940788" y="478073"/>
                </a:moveTo>
                <a:lnTo>
                  <a:pt x="9979186" y="522871"/>
                </a:lnTo>
                <a:cubicBezTo>
                  <a:pt x="9970653" y="536736"/>
                  <a:pt x="9964253" y="570868"/>
                  <a:pt x="9959987" y="625264"/>
                </a:cubicBezTo>
                <a:cubicBezTo>
                  <a:pt x="9991985" y="608199"/>
                  <a:pt x="10019717" y="599666"/>
                  <a:pt x="10043182" y="599666"/>
                </a:cubicBezTo>
                <a:cubicBezTo>
                  <a:pt x="10062381" y="608199"/>
                  <a:pt x="10073047" y="616732"/>
                  <a:pt x="10075180" y="625264"/>
                </a:cubicBezTo>
                <a:cubicBezTo>
                  <a:pt x="10075180" y="644463"/>
                  <a:pt x="10032516" y="665795"/>
                  <a:pt x="9947188" y="689260"/>
                </a:cubicBezTo>
                <a:cubicBezTo>
                  <a:pt x="9926922" y="760723"/>
                  <a:pt x="9899191" y="807653"/>
                  <a:pt x="9863993" y="830052"/>
                </a:cubicBezTo>
                <a:cubicBezTo>
                  <a:pt x="9833062" y="855650"/>
                  <a:pt x="9811729" y="868450"/>
                  <a:pt x="9799997" y="868450"/>
                </a:cubicBezTo>
                <a:lnTo>
                  <a:pt x="9780798" y="836451"/>
                </a:lnTo>
                <a:cubicBezTo>
                  <a:pt x="9780798" y="827919"/>
                  <a:pt x="9804263" y="806587"/>
                  <a:pt x="9851194" y="772455"/>
                </a:cubicBezTo>
                <a:lnTo>
                  <a:pt x="9895991" y="702060"/>
                </a:lnTo>
                <a:cubicBezTo>
                  <a:pt x="9895991" y="693527"/>
                  <a:pt x="9878925" y="689260"/>
                  <a:pt x="9844794" y="689260"/>
                </a:cubicBezTo>
                <a:lnTo>
                  <a:pt x="9812796" y="663662"/>
                </a:lnTo>
                <a:lnTo>
                  <a:pt x="9915190" y="631664"/>
                </a:lnTo>
                <a:lnTo>
                  <a:pt x="9915190" y="510071"/>
                </a:lnTo>
                <a:cubicBezTo>
                  <a:pt x="9902391" y="510071"/>
                  <a:pt x="9895991" y="505805"/>
                  <a:pt x="9895991" y="497272"/>
                </a:cubicBezTo>
                <a:close/>
                <a:moveTo>
                  <a:pt x="6927019" y="478073"/>
                </a:moveTo>
                <a:lnTo>
                  <a:pt x="6933419" y="478073"/>
                </a:lnTo>
                <a:lnTo>
                  <a:pt x="6939818" y="484473"/>
                </a:lnTo>
                <a:cubicBezTo>
                  <a:pt x="6945151" y="484473"/>
                  <a:pt x="6949418" y="497272"/>
                  <a:pt x="6952617" y="522871"/>
                </a:cubicBezTo>
                <a:cubicBezTo>
                  <a:pt x="6969683" y="525004"/>
                  <a:pt x="6978216" y="531404"/>
                  <a:pt x="6978216" y="542069"/>
                </a:cubicBezTo>
                <a:cubicBezTo>
                  <a:pt x="6978216" y="550602"/>
                  <a:pt x="6967550" y="554869"/>
                  <a:pt x="6946218" y="554869"/>
                </a:cubicBezTo>
                <a:lnTo>
                  <a:pt x="6946218" y="574068"/>
                </a:lnTo>
                <a:lnTo>
                  <a:pt x="6978216" y="567668"/>
                </a:lnTo>
                <a:lnTo>
                  <a:pt x="6984615" y="567668"/>
                </a:lnTo>
                <a:lnTo>
                  <a:pt x="6984615" y="580467"/>
                </a:lnTo>
                <a:cubicBezTo>
                  <a:pt x="6954751" y="618865"/>
                  <a:pt x="6939818" y="655129"/>
                  <a:pt x="6939818" y="689261"/>
                </a:cubicBezTo>
                <a:lnTo>
                  <a:pt x="6939818" y="721259"/>
                </a:lnTo>
                <a:lnTo>
                  <a:pt x="6920619" y="721259"/>
                </a:lnTo>
                <a:lnTo>
                  <a:pt x="6920619" y="714859"/>
                </a:lnTo>
                <a:lnTo>
                  <a:pt x="6927019" y="708459"/>
                </a:lnTo>
                <a:lnTo>
                  <a:pt x="6927019" y="702060"/>
                </a:lnTo>
                <a:lnTo>
                  <a:pt x="6914220" y="702060"/>
                </a:lnTo>
                <a:cubicBezTo>
                  <a:pt x="6914220" y="718059"/>
                  <a:pt x="6897154" y="737258"/>
                  <a:pt x="6863023" y="759656"/>
                </a:cubicBezTo>
                <a:lnTo>
                  <a:pt x="6850224" y="740457"/>
                </a:lnTo>
                <a:cubicBezTo>
                  <a:pt x="6863023" y="740457"/>
                  <a:pt x="6880088" y="723392"/>
                  <a:pt x="6901421" y="689261"/>
                </a:cubicBezTo>
                <a:lnTo>
                  <a:pt x="6895021" y="689261"/>
                </a:lnTo>
                <a:lnTo>
                  <a:pt x="6875822" y="702060"/>
                </a:lnTo>
                <a:lnTo>
                  <a:pt x="6869423" y="695660"/>
                </a:lnTo>
                <a:lnTo>
                  <a:pt x="6869423" y="618865"/>
                </a:lnTo>
                <a:cubicBezTo>
                  <a:pt x="6869423" y="589000"/>
                  <a:pt x="6888621" y="567668"/>
                  <a:pt x="6927019" y="554869"/>
                </a:cubicBezTo>
                <a:lnTo>
                  <a:pt x="6927019" y="542069"/>
                </a:lnTo>
                <a:lnTo>
                  <a:pt x="6888621" y="542069"/>
                </a:lnTo>
                <a:lnTo>
                  <a:pt x="6856623" y="548469"/>
                </a:lnTo>
                <a:lnTo>
                  <a:pt x="6856623" y="529270"/>
                </a:lnTo>
                <a:lnTo>
                  <a:pt x="6914220" y="516471"/>
                </a:lnTo>
                <a:lnTo>
                  <a:pt x="6933419" y="516471"/>
                </a:lnTo>
                <a:lnTo>
                  <a:pt x="6927019" y="484473"/>
                </a:lnTo>
                <a:close/>
                <a:moveTo>
                  <a:pt x="246385" y="474874"/>
                </a:moveTo>
                <a:cubicBezTo>
                  <a:pt x="280517" y="493006"/>
                  <a:pt x="297583" y="512205"/>
                  <a:pt x="297583" y="532470"/>
                </a:cubicBezTo>
                <a:lnTo>
                  <a:pt x="310381" y="545269"/>
                </a:lnTo>
                <a:lnTo>
                  <a:pt x="310381" y="551669"/>
                </a:lnTo>
                <a:lnTo>
                  <a:pt x="297583" y="570868"/>
                </a:lnTo>
                <a:lnTo>
                  <a:pt x="310381" y="570868"/>
                </a:lnTo>
                <a:lnTo>
                  <a:pt x="335979" y="564468"/>
                </a:lnTo>
                <a:cubicBezTo>
                  <a:pt x="361578" y="569801"/>
                  <a:pt x="374378" y="576201"/>
                  <a:pt x="374378" y="583667"/>
                </a:cubicBezTo>
                <a:lnTo>
                  <a:pt x="374378" y="590067"/>
                </a:lnTo>
                <a:lnTo>
                  <a:pt x="329580" y="634864"/>
                </a:lnTo>
                <a:lnTo>
                  <a:pt x="342379" y="654063"/>
                </a:lnTo>
                <a:lnTo>
                  <a:pt x="342379" y="660462"/>
                </a:lnTo>
                <a:cubicBezTo>
                  <a:pt x="325314" y="678594"/>
                  <a:pt x="316780" y="699927"/>
                  <a:pt x="316780" y="724458"/>
                </a:cubicBezTo>
                <a:lnTo>
                  <a:pt x="316780" y="788454"/>
                </a:lnTo>
                <a:lnTo>
                  <a:pt x="323181" y="833252"/>
                </a:lnTo>
                <a:lnTo>
                  <a:pt x="291182" y="846051"/>
                </a:lnTo>
                <a:cubicBezTo>
                  <a:pt x="205853" y="837518"/>
                  <a:pt x="163190" y="816186"/>
                  <a:pt x="163190" y="782055"/>
                </a:cubicBezTo>
                <a:lnTo>
                  <a:pt x="169589" y="775655"/>
                </a:lnTo>
                <a:lnTo>
                  <a:pt x="175989" y="775655"/>
                </a:lnTo>
                <a:lnTo>
                  <a:pt x="201587" y="794854"/>
                </a:lnTo>
                <a:lnTo>
                  <a:pt x="214387" y="794854"/>
                </a:lnTo>
                <a:cubicBezTo>
                  <a:pt x="246385" y="794854"/>
                  <a:pt x="263450" y="788454"/>
                  <a:pt x="265583" y="775655"/>
                </a:cubicBezTo>
                <a:lnTo>
                  <a:pt x="201587" y="756456"/>
                </a:lnTo>
                <a:lnTo>
                  <a:pt x="201587" y="737258"/>
                </a:lnTo>
                <a:lnTo>
                  <a:pt x="265583" y="737258"/>
                </a:lnTo>
                <a:lnTo>
                  <a:pt x="265583" y="705259"/>
                </a:lnTo>
                <a:lnTo>
                  <a:pt x="259184" y="705259"/>
                </a:lnTo>
                <a:lnTo>
                  <a:pt x="227186" y="711659"/>
                </a:lnTo>
                <a:lnTo>
                  <a:pt x="220786" y="705259"/>
                </a:lnTo>
                <a:lnTo>
                  <a:pt x="220786" y="698860"/>
                </a:lnTo>
                <a:lnTo>
                  <a:pt x="265583" y="647663"/>
                </a:lnTo>
                <a:lnTo>
                  <a:pt x="265583" y="641263"/>
                </a:lnTo>
                <a:lnTo>
                  <a:pt x="259184" y="641263"/>
                </a:lnTo>
                <a:cubicBezTo>
                  <a:pt x="244251" y="641263"/>
                  <a:pt x="218653" y="654063"/>
                  <a:pt x="182389" y="679661"/>
                </a:cubicBezTo>
                <a:lnTo>
                  <a:pt x="169589" y="660462"/>
                </a:lnTo>
                <a:lnTo>
                  <a:pt x="169589" y="654063"/>
                </a:lnTo>
                <a:cubicBezTo>
                  <a:pt x="207987" y="627398"/>
                  <a:pt x="231452" y="601799"/>
                  <a:pt x="239985" y="577267"/>
                </a:cubicBezTo>
                <a:lnTo>
                  <a:pt x="201587" y="577267"/>
                </a:lnTo>
                <a:lnTo>
                  <a:pt x="201587" y="570868"/>
                </a:lnTo>
                <a:cubicBezTo>
                  <a:pt x="201587" y="561268"/>
                  <a:pt x="216520" y="554869"/>
                  <a:pt x="246385" y="551669"/>
                </a:cubicBezTo>
                <a:lnTo>
                  <a:pt x="246385" y="545269"/>
                </a:lnTo>
                <a:lnTo>
                  <a:pt x="239985" y="481273"/>
                </a:lnTo>
                <a:close/>
                <a:moveTo>
                  <a:pt x="711362" y="473274"/>
                </a:moveTo>
                <a:cubicBezTo>
                  <a:pt x="733761" y="473274"/>
                  <a:pt x="757225" y="498872"/>
                  <a:pt x="781757" y="550069"/>
                </a:cubicBezTo>
                <a:lnTo>
                  <a:pt x="788157" y="556469"/>
                </a:lnTo>
                <a:cubicBezTo>
                  <a:pt x="788157" y="565001"/>
                  <a:pt x="798823" y="569268"/>
                  <a:pt x="820155" y="569268"/>
                </a:cubicBezTo>
                <a:lnTo>
                  <a:pt x="826555" y="575667"/>
                </a:lnTo>
                <a:lnTo>
                  <a:pt x="826555" y="594866"/>
                </a:lnTo>
                <a:lnTo>
                  <a:pt x="807355" y="614065"/>
                </a:lnTo>
                <a:lnTo>
                  <a:pt x="781757" y="607666"/>
                </a:lnTo>
                <a:lnTo>
                  <a:pt x="724161" y="614065"/>
                </a:lnTo>
                <a:lnTo>
                  <a:pt x="672964" y="614065"/>
                </a:lnTo>
                <a:lnTo>
                  <a:pt x="653765" y="690860"/>
                </a:lnTo>
                <a:lnTo>
                  <a:pt x="653765" y="710059"/>
                </a:lnTo>
                <a:lnTo>
                  <a:pt x="660165" y="710059"/>
                </a:lnTo>
                <a:cubicBezTo>
                  <a:pt x="693228" y="688727"/>
                  <a:pt x="716695" y="678061"/>
                  <a:pt x="730560" y="678061"/>
                </a:cubicBezTo>
                <a:lnTo>
                  <a:pt x="743359" y="678061"/>
                </a:lnTo>
                <a:lnTo>
                  <a:pt x="756159" y="690860"/>
                </a:lnTo>
                <a:lnTo>
                  <a:pt x="698563" y="806053"/>
                </a:lnTo>
                <a:lnTo>
                  <a:pt x="736960" y="806053"/>
                </a:lnTo>
                <a:lnTo>
                  <a:pt x="749760" y="818853"/>
                </a:lnTo>
                <a:cubicBezTo>
                  <a:pt x="749760" y="840185"/>
                  <a:pt x="743359" y="852984"/>
                  <a:pt x="730560" y="857250"/>
                </a:cubicBezTo>
                <a:cubicBezTo>
                  <a:pt x="702829" y="857250"/>
                  <a:pt x="681497" y="844451"/>
                  <a:pt x="666564" y="818853"/>
                </a:cubicBezTo>
                <a:lnTo>
                  <a:pt x="666564" y="812453"/>
                </a:lnTo>
                <a:cubicBezTo>
                  <a:pt x="696429" y="768722"/>
                  <a:pt x="711362" y="738858"/>
                  <a:pt x="711362" y="722858"/>
                </a:cubicBezTo>
                <a:cubicBezTo>
                  <a:pt x="666564" y="722858"/>
                  <a:pt x="638833" y="765523"/>
                  <a:pt x="628167" y="850851"/>
                </a:cubicBezTo>
                <a:cubicBezTo>
                  <a:pt x="628167" y="867916"/>
                  <a:pt x="621767" y="876449"/>
                  <a:pt x="608968" y="876449"/>
                </a:cubicBezTo>
                <a:cubicBezTo>
                  <a:pt x="591903" y="849784"/>
                  <a:pt x="583370" y="828452"/>
                  <a:pt x="583370" y="812453"/>
                </a:cubicBezTo>
                <a:cubicBezTo>
                  <a:pt x="583370" y="791121"/>
                  <a:pt x="589768" y="780455"/>
                  <a:pt x="602569" y="780455"/>
                </a:cubicBezTo>
                <a:lnTo>
                  <a:pt x="628167" y="626864"/>
                </a:lnTo>
                <a:lnTo>
                  <a:pt x="525773" y="652463"/>
                </a:lnTo>
                <a:lnTo>
                  <a:pt x="506574" y="601266"/>
                </a:lnTo>
                <a:cubicBezTo>
                  <a:pt x="600435" y="586334"/>
                  <a:pt x="647366" y="571401"/>
                  <a:pt x="647366" y="556469"/>
                </a:cubicBezTo>
                <a:cubicBezTo>
                  <a:pt x="647366" y="533003"/>
                  <a:pt x="668698" y="505272"/>
                  <a:pt x="711362" y="473274"/>
                </a:cubicBezTo>
                <a:close/>
                <a:moveTo>
                  <a:pt x="7925767" y="460474"/>
                </a:moveTo>
                <a:lnTo>
                  <a:pt x="7943366" y="460474"/>
                </a:lnTo>
                <a:lnTo>
                  <a:pt x="8122555" y="578867"/>
                </a:lnTo>
                <a:lnTo>
                  <a:pt x="8122555" y="599666"/>
                </a:lnTo>
                <a:lnTo>
                  <a:pt x="7952965" y="599666"/>
                </a:lnTo>
                <a:lnTo>
                  <a:pt x="7952965" y="634864"/>
                </a:lnTo>
                <a:lnTo>
                  <a:pt x="7925767" y="634864"/>
                </a:lnTo>
                <a:lnTo>
                  <a:pt x="7925767" y="599666"/>
                </a:lnTo>
                <a:lnTo>
                  <a:pt x="7858571" y="599666"/>
                </a:lnTo>
                <a:lnTo>
                  <a:pt x="7858571" y="550069"/>
                </a:lnTo>
                <a:lnTo>
                  <a:pt x="7925767" y="550069"/>
                </a:lnTo>
                <a:close/>
                <a:moveTo>
                  <a:pt x="9427815" y="458875"/>
                </a:moveTo>
                <a:cubicBezTo>
                  <a:pt x="9436348" y="458875"/>
                  <a:pt x="9440614" y="465274"/>
                  <a:pt x="9440614" y="478073"/>
                </a:cubicBezTo>
                <a:cubicBezTo>
                  <a:pt x="9437414" y="511138"/>
                  <a:pt x="9416082" y="553802"/>
                  <a:pt x="9376618" y="606066"/>
                </a:cubicBezTo>
                <a:lnTo>
                  <a:pt x="9395817" y="625264"/>
                </a:lnTo>
                <a:lnTo>
                  <a:pt x="9395817" y="644463"/>
                </a:lnTo>
                <a:lnTo>
                  <a:pt x="9357419" y="702060"/>
                </a:lnTo>
                <a:cubicBezTo>
                  <a:pt x="9365952" y="702060"/>
                  <a:pt x="9370219" y="712726"/>
                  <a:pt x="9370219" y="734058"/>
                </a:cubicBezTo>
                <a:lnTo>
                  <a:pt x="9383018" y="734058"/>
                </a:lnTo>
                <a:lnTo>
                  <a:pt x="9363819" y="823652"/>
                </a:lnTo>
                <a:lnTo>
                  <a:pt x="9447014" y="836451"/>
                </a:lnTo>
                <a:cubicBezTo>
                  <a:pt x="9506743" y="823652"/>
                  <a:pt x="9536608" y="806587"/>
                  <a:pt x="9536608" y="785255"/>
                </a:cubicBezTo>
                <a:lnTo>
                  <a:pt x="9562207" y="650863"/>
                </a:lnTo>
                <a:lnTo>
                  <a:pt x="9555807" y="650863"/>
                </a:lnTo>
                <a:cubicBezTo>
                  <a:pt x="9501411" y="680728"/>
                  <a:pt x="9465146" y="695660"/>
                  <a:pt x="9447014" y="695660"/>
                </a:cubicBezTo>
                <a:lnTo>
                  <a:pt x="9427815" y="695660"/>
                </a:lnTo>
                <a:lnTo>
                  <a:pt x="9427815" y="676461"/>
                </a:lnTo>
                <a:cubicBezTo>
                  <a:pt x="9427815" y="668995"/>
                  <a:pt x="9455547" y="658329"/>
                  <a:pt x="9511010" y="644463"/>
                </a:cubicBezTo>
                <a:cubicBezTo>
                  <a:pt x="9511010" y="629531"/>
                  <a:pt x="9549407" y="614598"/>
                  <a:pt x="9626203" y="599666"/>
                </a:cubicBezTo>
                <a:lnTo>
                  <a:pt x="9639002" y="612465"/>
                </a:lnTo>
                <a:lnTo>
                  <a:pt x="9639002" y="618865"/>
                </a:lnTo>
                <a:cubicBezTo>
                  <a:pt x="9639002" y="626331"/>
                  <a:pt x="9619803" y="639130"/>
                  <a:pt x="9581406" y="657262"/>
                </a:cubicBezTo>
                <a:lnTo>
                  <a:pt x="9575006" y="695660"/>
                </a:lnTo>
                <a:lnTo>
                  <a:pt x="9575006" y="708459"/>
                </a:lnTo>
                <a:lnTo>
                  <a:pt x="9587805" y="823652"/>
                </a:lnTo>
                <a:cubicBezTo>
                  <a:pt x="9564340" y="853517"/>
                  <a:pt x="9530209" y="868449"/>
                  <a:pt x="9485411" y="868449"/>
                </a:cubicBezTo>
                <a:cubicBezTo>
                  <a:pt x="9410749" y="851384"/>
                  <a:pt x="9368085" y="838585"/>
                  <a:pt x="9357419" y="830052"/>
                </a:cubicBezTo>
                <a:lnTo>
                  <a:pt x="9351020" y="849251"/>
                </a:lnTo>
                <a:lnTo>
                  <a:pt x="9325421" y="830052"/>
                </a:lnTo>
                <a:lnTo>
                  <a:pt x="9325421" y="817253"/>
                </a:lnTo>
                <a:lnTo>
                  <a:pt x="9338220" y="746857"/>
                </a:lnTo>
                <a:lnTo>
                  <a:pt x="9338220" y="734058"/>
                </a:lnTo>
                <a:lnTo>
                  <a:pt x="9299823" y="759656"/>
                </a:lnTo>
                <a:lnTo>
                  <a:pt x="9293423" y="753257"/>
                </a:lnTo>
                <a:lnTo>
                  <a:pt x="9293423" y="746857"/>
                </a:lnTo>
                <a:cubicBezTo>
                  <a:pt x="9293423" y="726591"/>
                  <a:pt x="9312622" y="703126"/>
                  <a:pt x="9351020" y="676461"/>
                </a:cubicBezTo>
                <a:cubicBezTo>
                  <a:pt x="9363819" y="660462"/>
                  <a:pt x="9370219" y="645530"/>
                  <a:pt x="9370219" y="631664"/>
                </a:cubicBezTo>
                <a:lnTo>
                  <a:pt x="9370219" y="625264"/>
                </a:lnTo>
                <a:lnTo>
                  <a:pt x="9363819" y="625264"/>
                </a:lnTo>
                <a:lnTo>
                  <a:pt x="9331821" y="650863"/>
                </a:lnTo>
                <a:lnTo>
                  <a:pt x="9299823" y="625264"/>
                </a:lnTo>
                <a:close/>
                <a:moveTo>
                  <a:pt x="3669134" y="458875"/>
                </a:moveTo>
                <a:lnTo>
                  <a:pt x="3675534" y="458875"/>
                </a:lnTo>
                <a:lnTo>
                  <a:pt x="3688333" y="471674"/>
                </a:lnTo>
                <a:lnTo>
                  <a:pt x="3688333" y="478073"/>
                </a:lnTo>
                <a:cubicBezTo>
                  <a:pt x="3688333" y="507938"/>
                  <a:pt x="3684066" y="531404"/>
                  <a:pt x="3675534" y="548469"/>
                </a:cubicBezTo>
                <a:lnTo>
                  <a:pt x="3681933" y="548469"/>
                </a:lnTo>
                <a:lnTo>
                  <a:pt x="3739530" y="535670"/>
                </a:lnTo>
                <a:lnTo>
                  <a:pt x="3739530" y="542070"/>
                </a:lnTo>
                <a:cubicBezTo>
                  <a:pt x="3739530" y="555935"/>
                  <a:pt x="3722464" y="573001"/>
                  <a:pt x="3688333" y="593266"/>
                </a:cubicBezTo>
                <a:lnTo>
                  <a:pt x="3688333" y="599666"/>
                </a:lnTo>
                <a:cubicBezTo>
                  <a:pt x="3707532" y="599666"/>
                  <a:pt x="3722464" y="608199"/>
                  <a:pt x="3733130" y="625264"/>
                </a:cubicBezTo>
                <a:lnTo>
                  <a:pt x="3688333" y="663662"/>
                </a:lnTo>
                <a:lnTo>
                  <a:pt x="3688333" y="682861"/>
                </a:lnTo>
                <a:lnTo>
                  <a:pt x="3701132" y="708459"/>
                </a:lnTo>
                <a:lnTo>
                  <a:pt x="3745929" y="663662"/>
                </a:lnTo>
                <a:lnTo>
                  <a:pt x="3752329" y="670062"/>
                </a:lnTo>
                <a:lnTo>
                  <a:pt x="3752329" y="676461"/>
                </a:lnTo>
                <a:lnTo>
                  <a:pt x="3726731" y="734058"/>
                </a:lnTo>
                <a:cubicBezTo>
                  <a:pt x="3732063" y="755390"/>
                  <a:pt x="3738463" y="766056"/>
                  <a:pt x="3745929" y="766056"/>
                </a:cubicBezTo>
                <a:lnTo>
                  <a:pt x="3758729" y="766056"/>
                </a:lnTo>
                <a:lnTo>
                  <a:pt x="3790727" y="734058"/>
                </a:lnTo>
                <a:lnTo>
                  <a:pt x="3797126" y="740457"/>
                </a:lnTo>
                <a:lnTo>
                  <a:pt x="3797126" y="753257"/>
                </a:lnTo>
                <a:lnTo>
                  <a:pt x="3790727" y="778855"/>
                </a:lnTo>
                <a:lnTo>
                  <a:pt x="3803526" y="817253"/>
                </a:lnTo>
                <a:lnTo>
                  <a:pt x="3777927" y="823652"/>
                </a:lnTo>
                <a:cubicBezTo>
                  <a:pt x="3756596" y="823652"/>
                  <a:pt x="3730997" y="806587"/>
                  <a:pt x="3701132" y="772455"/>
                </a:cubicBezTo>
                <a:lnTo>
                  <a:pt x="3649935" y="817253"/>
                </a:lnTo>
                <a:lnTo>
                  <a:pt x="3643536" y="817253"/>
                </a:lnTo>
                <a:lnTo>
                  <a:pt x="3611538" y="798054"/>
                </a:lnTo>
                <a:lnTo>
                  <a:pt x="3611538" y="778855"/>
                </a:lnTo>
                <a:lnTo>
                  <a:pt x="3643536" y="778855"/>
                </a:lnTo>
                <a:lnTo>
                  <a:pt x="3681933" y="746857"/>
                </a:lnTo>
                <a:lnTo>
                  <a:pt x="3656335" y="670062"/>
                </a:lnTo>
                <a:lnTo>
                  <a:pt x="3649935" y="670062"/>
                </a:lnTo>
                <a:lnTo>
                  <a:pt x="3624337" y="689261"/>
                </a:lnTo>
                <a:lnTo>
                  <a:pt x="3617937" y="689261"/>
                </a:lnTo>
                <a:lnTo>
                  <a:pt x="3611538" y="682861"/>
                </a:lnTo>
                <a:lnTo>
                  <a:pt x="3605138" y="682861"/>
                </a:lnTo>
                <a:cubicBezTo>
                  <a:pt x="3605138" y="661529"/>
                  <a:pt x="3620070" y="635930"/>
                  <a:pt x="3649935" y="606066"/>
                </a:cubicBezTo>
                <a:lnTo>
                  <a:pt x="3649935" y="593266"/>
                </a:lnTo>
                <a:lnTo>
                  <a:pt x="3624337" y="593266"/>
                </a:lnTo>
                <a:lnTo>
                  <a:pt x="3624337" y="586867"/>
                </a:lnTo>
                <a:cubicBezTo>
                  <a:pt x="3624337" y="575134"/>
                  <a:pt x="3635003" y="568735"/>
                  <a:pt x="3656335" y="567668"/>
                </a:cubicBezTo>
                <a:lnTo>
                  <a:pt x="3656335" y="503672"/>
                </a:lnTo>
                <a:lnTo>
                  <a:pt x="3649935" y="471674"/>
                </a:lnTo>
                <a:close/>
                <a:moveTo>
                  <a:pt x="8499537" y="447675"/>
                </a:moveTo>
                <a:cubicBezTo>
                  <a:pt x="8499537" y="456208"/>
                  <a:pt x="8518735" y="460474"/>
                  <a:pt x="8557133" y="460474"/>
                </a:cubicBezTo>
                <a:lnTo>
                  <a:pt x="8576332" y="486073"/>
                </a:lnTo>
                <a:lnTo>
                  <a:pt x="8576332" y="505272"/>
                </a:lnTo>
                <a:cubicBezTo>
                  <a:pt x="8546467" y="541536"/>
                  <a:pt x="8531535" y="567135"/>
                  <a:pt x="8531535" y="582067"/>
                </a:cubicBezTo>
                <a:lnTo>
                  <a:pt x="8531535" y="652463"/>
                </a:lnTo>
                <a:lnTo>
                  <a:pt x="8525135" y="684461"/>
                </a:lnTo>
                <a:lnTo>
                  <a:pt x="8531535" y="722858"/>
                </a:lnTo>
                <a:lnTo>
                  <a:pt x="8531535" y="761256"/>
                </a:lnTo>
                <a:lnTo>
                  <a:pt x="8525135" y="767656"/>
                </a:lnTo>
                <a:lnTo>
                  <a:pt x="8531535" y="786855"/>
                </a:lnTo>
                <a:cubicBezTo>
                  <a:pt x="8529401" y="825252"/>
                  <a:pt x="8523002" y="844451"/>
                  <a:pt x="8512336" y="844451"/>
                </a:cubicBezTo>
                <a:lnTo>
                  <a:pt x="8493137" y="844451"/>
                </a:lnTo>
                <a:lnTo>
                  <a:pt x="8486737" y="799654"/>
                </a:lnTo>
                <a:lnTo>
                  <a:pt x="8512336" y="537270"/>
                </a:lnTo>
                <a:cubicBezTo>
                  <a:pt x="8494203" y="537270"/>
                  <a:pt x="8481405" y="528737"/>
                  <a:pt x="8473938" y="511671"/>
                </a:cubicBezTo>
                <a:lnTo>
                  <a:pt x="8473938" y="479673"/>
                </a:lnTo>
                <a:close/>
                <a:moveTo>
                  <a:pt x="3534744" y="446075"/>
                </a:moveTo>
                <a:lnTo>
                  <a:pt x="3541143" y="446075"/>
                </a:lnTo>
                <a:cubicBezTo>
                  <a:pt x="3560341" y="454608"/>
                  <a:pt x="3571008" y="463141"/>
                  <a:pt x="3573141" y="471674"/>
                </a:cubicBezTo>
                <a:lnTo>
                  <a:pt x="3573141" y="510071"/>
                </a:lnTo>
                <a:lnTo>
                  <a:pt x="3515544" y="580467"/>
                </a:lnTo>
                <a:lnTo>
                  <a:pt x="3528344" y="593266"/>
                </a:lnTo>
                <a:lnTo>
                  <a:pt x="3528344" y="618865"/>
                </a:lnTo>
                <a:cubicBezTo>
                  <a:pt x="3528344" y="633797"/>
                  <a:pt x="3519812" y="650863"/>
                  <a:pt x="3502746" y="670062"/>
                </a:cubicBezTo>
                <a:lnTo>
                  <a:pt x="3509145" y="740457"/>
                </a:lnTo>
                <a:lnTo>
                  <a:pt x="3515544" y="740457"/>
                </a:lnTo>
                <a:lnTo>
                  <a:pt x="3560341" y="631664"/>
                </a:lnTo>
                <a:lnTo>
                  <a:pt x="3573141" y="631664"/>
                </a:lnTo>
                <a:lnTo>
                  <a:pt x="3573141" y="650863"/>
                </a:lnTo>
                <a:lnTo>
                  <a:pt x="3528344" y="785255"/>
                </a:lnTo>
                <a:cubicBezTo>
                  <a:pt x="3512345" y="796987"/>
                  <a:pt x="3491012" y="824719"/>
                  <a:pt x="3464348" y="868449"/>
                </a:cubicBezTo>
                <a:lnTo>
                  <a:pt x="3451549" y="868449"/>
                </a:lnTo>
                <a:cubicBezTo>
                  <a:pt x="3443016" y="868449"/>
                  <a:pt x="3436617" y="855650"/>
                  <a:pt x="3432350" y="830052"/>
                </a:cubicBezTo>
                <a:cubicBezTo>
                  <a:pt x="3441949" y="830052"/>
                  <a:pt x="3452615" y="804453"/>
                  <a:pt x="3464348" y="753257"/>
                </a:cubicBezTo>
                <a:lnTo>
                  <a:pt x="3457948" y="753257"/>
                </a:lnTo>
                <a:cubicBezTo>
                  <a:pt x="3436617" y="747924"/>
                  <a:pt x="3425950" y="741524"/>
                  <a:pt x="3425950" y="734058"/>
                </a:cubicBezTo>
                <a:lnTo>
                  <a:pt x="3425950" y="714859"/>
                </a:lnTo>
                <a:lnTo>
                  <a:pt x="3470747" y="650863"/>
                </a:lnTo>
                <a:lnTo>
                  <a:pt x="3470747" y="638064"/>
                </a:lnTo>
                <a:cubicBezTo>
                  <a:pt x="3440883" y="638064"/>
                  <a:pt x="3425950" y="631664"/>
                  <a:pt x="3425950" y="618865"/>
                </a:cubicBezTo>
                <a:lnTo>
                  <a:pt x="3496346" y="529270"/>
                </a:lnTo>
                <a:cubicBezTo>
                  <a:pt x="3513412" y="510071"/>
                  <a:pt x="3526211" y="482340"/>
                  <a:pt x="3534744" y="446075"/>
                </a:cubicBezTo>
                <a:close/>
                <a:moveTo>
                  <a:pt x="11021132" y="442876"/>
                </a:moveTo>
                <a:cubicBezTo>
                  <a:pt x="11071262" y="456741"/>
                  <a:pt x="11105393" y="478073"/>
                  <a:pt x="11123525" y="506872"/>
                </a:cubicBezTo>
                <a:lnTo>
                  <a:pt x="11104327" y="679661"/>
                </a:lnTo>
                <a:lnTo>
                  <a:pt x="11104327" y="692460"/>
                </a:lnTo>
                <a:cubicBezTo>
                  <a:pt x="11104327" y="750057"/>
                  <a:pt x="11108593" y="796987"/>
                  <a:pt x="11117126" y="833252"/>
                </a:cubicBezTo>
                <a:cubicBezTo>
                  <a:pt x="11117126" y="868450"/>
                  <a:pt x="11091527" y="887648"/>
                  <a:pt x="11040330" y="890848"/>
                </a:cubicBezTo>
                <a:cubicBezTo>
                  <a:pt x="10972068" y="867383"/>
                  <a:pt x="10937937" y="852451"/>
                  <a:pt x="10937937" y="846051"/>
                </a:cubicBezTo>
                <a:lnTo>
                  <a:pt x="10937937" y="833252"/>
                </a:lnTo>
                <a:lnTo>
                  <a:pt x="10950736" y="833252"/>
                </a:lnTo>
                <a:lnTo>
                  <a:pt x="11001933" y="846051"/>
                </a:lnTo>
                <a:lnTo>
                  <a:pt x="11053130" y="846051"/>
                </a:lnTo>
                <a:lnTo>
                  <a:pt x="11072329" y="826852"/>
                </a:lnTo>
                <a:lnTo>
                  <a:pt x="11065929" y="782055"/>
                </a:lnTo>
                <a:lnTo>
                  <a:pt x="11065929" y="737258"/>
                </a:lnTo>
                <a:cubicBezTo>
                  <a:pt x="11065929" y="570868"/>
                  <a:pt x="11057396" y="487673"/>
                  <a:pt x="11040330" y="487673"/>
                </a:cubicBezTo>
                <a:lnTo>
                  <a:pt x="10989134" y="468474"/>
                </a:lnTo>
                <a:lnTo>
                  <a:pt x="10976334" y="468474"/>
                </a:lnTo>
                <a:cubicBezTo>
                  <a:pt x="10956069" y="485540"/>
                  <a:pt x="10924071" y="498339"/>
                  <a:pt x="10880340" y="506872"/>
                </a:cubicBezTo>
                <a:lnTo>
                  <a:pt x="10867541" y="494072"/>
                </a:lnTo>
                <a:cubicBezTo>
                  <a:pt x="10885673" y="474874"/>
                  <a:pt x="10936870" y="457808"/>
                  <a:pt x="11021132" y="442876"/>
                </a:cubicBezTo>
                <a:close/>
                <a:moveTo>
                  <a:pt x="5525765" y="407678"/>
                </a:moveTo>
                <a:cubicBezTo>
                  <a:pt x="5574829" y="407678"/>
                  <a:pt x="5602560" y="418344"/>
                  <a:pt x="5608960" y="439676"/>
                </a:cubicBezTo>
                <a:lnTo>
                  <a:pt x="5602560" y="446075"/>
                </a:lnTo>
                <a:lnTo>
                  <a:pt x="5602560" y="452475"/>
                </a:lnTo>
                <a:lnTo>
                  <a:pt x="5608960" y="452475"/>
                </a:lnTo>
                <a:lnTo>
                  <a:pt x="5647358" y="446075"/>
                </a:lnTo>
                <a:lnTo>
                  <a:pt x="5672956" y="465274"/>
                </a:lnTo>
                <a:lnTo>
                  <a:pt x="5672956" y="471674"/>
                </a:lnTo>
                <a:lnTo>
                  <a:pt x="5608960" y="516471"/>
                </a:lnTo>
                <a:lnTo>
                  <a:pt x="5621759" y="529270"/>
                </a:lnTo>
                <a:cubicBezTo>
                  <a:pt x="5573762" y="566601"/>
                  <a:pt x="5548164" y="594333"/>
                  <a:pt x="5544964" y="612465"/>
                </a:cubicBezTo>
                <a:lnTo>
                  <a:pt x="5551363" y="612465"/>
                </a:lnTo>
                <a:lnTo>
                  <a:pt x="5589761" y="580467"/>
                </a:lnTo>
                <a:lnTo>
                  <a:pt x="5615360" y="580467"/>
                </a:lnTo>
                <a:lnTo>
                  <a:pt x="5615360" y="586867"/>
                </a:lnTo>
                <a:lnTo>
                  <a:pt x="5589761" y="657262"/>
                </a:lnTo>
                <a:cubicBezTo>
                  <a:pt x="5649491" y="657262"/>
                  <a:pt x="5679356" y="693527"/>
                  <a:pt x="5679356" y="766056"/>
                </a:cubicBezTo>
                <a:cubicBezTo>
                  <a:pt x="5730552" y="772455"/>
                  <a:pt x="5756151" y="780988"/>
                  <a:pt x="5756151" y="791654"/>
                </a:cubicBezTo>
                <a:lnTo>
                  <a:pt x="5756151" y="798054"/>
                </a:lnTo>
                <a:lnTo>
                  <a:pt x="5736952" y="817253"/>
                </a:lnTo>
                <a:cubicBezTo>
                  <a:pt x="5718820" y="800187"/>
                  <a:pt x="5699621" y="789521"/>
                  <a:pt x="5679356" y="785255"/>
                </a:cubicBezTo>
                <a:cubicBezTo>
                  <a:pt x="5679356" y="819386"/>
                  <a:pt x="5649491" y="840718"/>
                  <a:pt x="5589761" y="849251"/>
                </a:cubicBezTo>
                <a:cubicBezTo>
                  <a:pt x="5568429" y="838585"/>
                  <a:pt x="5557763" y="827919"/>
                  <a:pt x="5557763" y="817253"/>
                </a:cubicBezTo>
                <a:lnTo>
                  <a:pt x="5480968" y="868449"/>
                </a:lnTo>
                <a:cubicBezTo>
                  <a:pt x="5461769" y="851384"/>
                  <a:pt x="5442570" y="842851"/>
                  <a:pt x="5423371" y="842851"/>
                </a:cubicBezTo>
                <a:lnTo>
                  <a:pt x="5423371" y="830052"/>
                </a:lnTo>
                <a:lnTo>
                  <a:pt x="5468169" y="823652"/>
                </a:lnTo>
                <a:lnTo>
                  <a:pt x="5468169" y="791654"/>
                </a:lnTo>
                <a:lnTo>
                  <a:pt x="5461769" y="791654"/>
                </a:lnTo>
                <a:lnTo>
                  <a:pt x="5384974" y="817253"/>
                </a:lnTo>
                <a:lnTo>
                  <a:pt x="5384974" y="810853"/>
                </a:lnTo>
                <a:cubicBezTo>
                  <a:pt x="5384974" y="800187"/>
                  <a:pt x="5416972" y="785255"/>
                  <a:pt x="5480968" y="766056"/>
                </a:cubicBezTo>
                <a:cubicBezTo>
                  <a:pt x="5480968" y="724458"/>
                  <a:pt x="5498034" y="664729"/>
                  <a:pt x="5532165" y="586867"/>
                </a:cubicBezTo>
                <a:lnTo>
                  <a:pt x="5519365" y="574068"/>
                </a:lnTo>
                <a:cubicBezTo>
                  <a:pt x="5519365" y="551669"/>
                  <a:pt x="5549230" y="526070"/>
                  <a:pt x="5608960" y="497272"/>
                </a:cubicBezTo>
                <a:lnTo>
                  <a:pt x="5608960" y="484473"/>
                </a:lnTo>
                <a:cubicBezTo>
                  <a:pt x="5527898" y="509005"/>
                  <a:pt x="5487367" y="536737"/>
                  <a:pt x="5487367" y="567668"/>
                </a:cubicBezTo>
                <a:cubicBezTo>
                  <a:pt x="5480968" y="567668"/>
                  <a:pt x="5468169" y="593266"/>
                  <a:pt x="5448970" y="644463"/>
                </a:cubicBezTo>
                <a:lnTo>
                  <a:pt x="5442570" y="650863"/>
                </a:lnTo>
                <a:lnTo>
                  <a:pt x="5423371" y="650863"/>
                </a:lnTo>
                <a:lnTo>
                  <a:pt x="5397773" y="618865"/>
                </a:lnTo>
                <a:cubicBezTo>
                  <a:pt x="5408439" y="533537"/>
                  <a:pt x="5423371" y="490873"/>
                  <a:pt x="5442570" y="490873"/>
                </a:cubicBezTo>
                <a:lnTo>
                  <a:pt x="5468169" y="535670"/>
                </a:lnTo>
                <a:lnTo>
                  <a:pt x="5551363" y="471674"/>
                </a:lnTo>
                <a:cubicBezTo>
                  <a:pt x="5551363" y="457808"/>
                  <a:pt x="5542831" y="442876"/>
                  <a:pt x="5525765" y="426877"/>
                </a:cubicBezTo>
                <a:close/>
                <a:moveTo>
                  <a:pt x="1134741" y="335980"/>
                </a:moveTo>
                <a:lnTo>
                  <a:pt x="1128341" y="363178"/>
                </a:lnTo>
                <a:lnTo>
                  <a:pt x="1134741" y="369578"/>
                </a:lnTo>
                <a:lnTo>
                  <a:pt x="1141140" y="369578"/>
                </a:lnTo>
                <a:cubicBezTo>
                  <a:pt x="1162473" y="357845"/>
                  <a:pt x="1198203" y="351979"/>
                  <a:pt x="1248334" y="351979"/>
                </a:cubicBezTo>
                <a:lnTo>
                  <a:pt x="1248334" y="347179"/>
                </a:lnTo>
                <a:lnTo>
                  <a:pt x="1166739" y="335980"/>
                </a:lnTo>
                <a:close/>
                <a:moveTo>
                  <a:pt x="6152331" y="331180"/>
                </a:moveTo>
                <a:lnTo>
                  <a:pt x="6158731" y="331180"/>
                </a:lnTo>
                <a:cubicBezTo>
                  <a:pt x="6194996" y="365311"/>
                  <a:pt x="6235526" y="382377"/>
                  <a:pt x="6280324" y="382377"/>
                </a:cubicBezTo>
                <a:lnTo>
                  <a:pt x="6286723" y="388777"/>
                </a:lnTo>
                <a:lnTo>
                  <a:pt x="6286723" y="407975"/>
                </a:lnTo>
                <a:lnTo>
                  <a:pt x="6273924" y="420775"/>
                </a:lnTo>
                <a:lnTo>
                  <a:pt x="6229127" y="420775"/>
                </a:lnTo>
                <a:cubicBezTo>
                  <a:pt x="6173663" y="405842"/>
                  <a:pt x="6145932" y="378111"/>
                  <a:pt x="6145932" y="337580"/>
                </a:cubicBezTo>
                <a:close/>
                <a:moveTo>
                  <a:pt x="4002844" y="318381"/>
                </a:moveTo>
                <a:lnTo>
                  <a:pt x="4002844" y="324780"/>
                </a:lnTo>
                <a:lnTo>
                  <a:pt x="4009244" y="356779"/>
                </a:lnTo>
                <a:cubicBezTo>
                  <a:pt x="4031642" y="356779"/>
                  <a:pt x="4044441" y="350379"/>
                  <a:pt x="4047641" y="337580"/>
                </a:cubicBezTo>
                <a:lnTo>
                  <a:pt x="4047641" y="324780"/>
                </a:lnTo>
                <a:lnTo>
                  <a:pt x="4041242" y="331180"/>
                </a:lnTo>
                <a:lnTo>
                  <a:pt x="4034842" y="331180"/>
                </a:lnTo>
                <a:lnTo>
                  <a:pt x="4015643" y="318381"/>
                </a:lnTo>
                <a:close/>
                <a:moveTo>
                  <a:pt x="1729235" y="305582"/>
                </a:moveTo>
                <a:lnTo>
                  <a:pt x="1742034" y="305582"/>
                </a:lnTo>
                <a:lnTo>
                  <a:pt x="1742034" y="318381"/>
                </a:lnTo>
                <a:lnTo>
                  <a:pt x="1729235" y="331180"/>
                </a:lnTo>
                <a:lnTo>
                  <a:pt x="1716435" y="318381"/>
                </a:lnTo>
                <a:close/>
                <a:moveTo>
                  <a:pt x="10352968" y="299182"/>
                </a:moveTo>
                <a:lnTo>
                  <a:pt x="10340169" y="324780"/>
                </a:lnTo>
                <a:lnTo>
                  <a:pt x="10346568" y="331180"/>
                </a:lnTo>
                <a:lnTo>
                  <a:pt x="10346568" y="337580"/>
                </a:lnTo>
                <a:lnTo>
                  <a:pt x="10404165" y="324780"/>
                </a:lnTo>
                <a:lnTo>
                  <a:pt x="10404165" y="299182"/>
                </a:lnTo>
                <a:close/>
                <a:moveTo>
                  <a:pt x="1248334" y="289583"/>
                </a:moveTo>
                <a:cubicBezTo>
                  <a:pt x="1193937" y="297049"/>
                  <a:pt x="1166739" y="305048"/>
                  <a:pt x="1166739" y="313581"/>
                </a:cubicBezTo>
                <a:lnTo>
                  <a:pt x="1253134" y="324780"/>
                </a:lnTo>
                <a:lnTo>
                  <a:pt x="1265933" y="324780"/>
                </a:lnTo>
                <a:lnTo>
                  <a:pt x="1265933" y="289583"/>
                </a:lnTo>
                <a:close/>
                <a:moveTo>
                  <a:pt x="9504610" y="286383"/>
                </a:moveTo>
                <a:lnTo>
                  <a:pt x="9504610" y="299182"/>
                </a:lnTo>
                <a:lnTo>
                  <a:pt x="9517409" y="311981"/>
                </a:lnTo>
                <a:lnTo>
                  <a:pt x="9517409" y="286383"/>
                </a:lnTo>
                <a:close/>
                <a:moveTo>
                  <a:pt x="10474560" y="279983"/>
                </a:moveTo>
                <a:lnTo>
                  <a:pt x="10474560" y="305582"/>
                </a:lnTo>
                <a:lnTo>
                  <a:pt x="10487360" y="324780"/>
                </a:lnTo>
                <a:cubicBezTo>
                  <a:pt x="10466027" y="347179"/>
                  <a:pt x="10455361" y="368511"/>
                  <a:pt x="10455361" y="388777"/>
                </a:cubicBezTo>
                <a:lnTo>
                  <a:pt x="10455361" y="395176"/>
                </a:lnTo>
                <a:lnTo>
                  <a:pt x="10480960" y="395176"/>
                </a:lnTo>
                <a:cubicBezTo>
                  <a:pt x="10506558" y="395176"/>
                  <a:pt x="10523624" y="371711"/>
                  <a:pt x="10532157" y="324780"/>
                </a:cubicBezTo>
                <a:cubicBezTo>
                  <a:pt x="10519358" y="294916"/>
                  <a:pt x="10500159" y="279983"/>
                  <a:pt x="10474560" y="279983"/>
                </a:cubicBezTo>
                <a:close/>
                <a:moveTo>
                  <a:pt x="10448962" y="279983"/>
                </a:moveTo>
                <a:lnTo>
                  <a:pt x="10429763" y="286383"/>
                </a:lnTo>
                <a:lnTo>
                  <a:pt x="10436163" y="311981"/>
                </a:lnTo>
                <a:lnTo>
                  <a:pt x="10448962" y="311981"/>
                </a:lnTo>
                <a:close/>
                <a:moveTo>
                  <a:pt x="4124437" y="279983"/>
                </a:moveTo>
                <a:lnTo>
                  <a:pt x="4137236" y="279983"/>
                </a:lnTo>
                <a:cubicBezTo>
                  <a:pt x="4169234" y="279983"/>
                  <a:pt x="4192699" y="290649"/>
                  <a:pt x="4207632" y="311981"/>
                </a:cubicBezTo>
                <a:lnTo>
                  <a:pt x="4207632" y="318381"/>
                </a:lnTo>
                <a:lnTo>
                  <a:pt x="4194832" y="331180"/>
                </a:lnTo>
                <a:lnTo>
                  <a:pt x="4182033" y="331180"/>
                </a:lnTo>
                <a:lnTo>
                  <a:pt x="4118037" y="286383"/>
                </a:lnTo>
                <a:close/>
                <a:moveTo>
                  <a:pt x="2782379" y="279983"/>
                </a:moveTo>
                <a:lnTo>
                  <a:pt x="2801579" y="286383"/>
                </a:lnTo>
                <a:lnTo>
                  <a:pt x="2801579" y="299182"/>
                </a:lnTo>
                <a:cubicBezTo>
                  <a:pt x="2801579" y="307715"/>
                  <a:pt x="2782379" y="316248"/>
                  <a:pt x="2743982" y="324780"/>
                </a:cubicBezTo>
                <a:lnTo>
                  <a:pt x="2743982" y="331180"/>
                </a:lnTo>
                <a:cubicBezTo>
                  <a:pt x="2743982" y="337580"/>
                  <a:pt x="2758914" y="348246"/>
                  <a:pt x="2788780" y="363178"/>
                </a:cubicBezTo>
                <a:lnTo>
                  <a:pt x="2788780" y="369578"/>
                </a:lnTo>
                <a:cubicBezTo>
                  <a:pt x="2753582" y="403709"/>
                  <a:pt x="2708784" y="420775"/>
                  <a:pt x="2654388" y="420775"/>
                </a:cubicBezTo>
                <a:lnTo>
                  <a:pt x="2647989" y="420775"/>
                </a:lnTo>
                <a:cubicBezTo>
                  <a:pt x="2621323" y="420775"/>
                  <a:pt x="2580793" y="405842"/>
                  <a:pt x="2526395" y="375977"/>
                </a:cubicBezTo>
                <a:lnTo>
                  <a:pt x="2513596" y="375977"/>
                </a:lnTo>
                <a:lnTo>
                  <a:pt x="2462399" y="388777"/>
                </a:lnTo>
                <a:lnTo>
                  <a:pt x="2456000" y="382377"/>
                </a:lnTo>
                <a:lnTo>
                  <a:pt x="2456000" y="356779"/>
                </a:lnTo>
                <a:cubicBezTo>
                  <a:pt x="2501864" y="322647"/>
                  <a:pt x="2531728" y="305582"/>
                  <a:pt x="2545594" y="305582"/>
                </a:cubicBezTo>
                <a:lnTo>
                  <a:pt x="2564793" y="305582"/>
                </a:lnTo>
                <a:lnTo>
                  <a:pt x="2564793" y="311981"/>
                </a:lnTo>
                <a:lnTo>
                  <a:pt x="2532794" y="350379"/>
                </a:lnTo>
                <a:lnTo>
                  <a:pt x="2532794" y="356779"/>
                </a:lnTo>
                <a:lnTo>
                  <a:pt x="2635190" y="388777"/>
                </a:lnTo>
                <a:lnTo>
                  <a:pt x="2686386" y="388777"/>
                </a:lnTo>
                <a:lnTo>
                  <a:pt x="2737582" y="375977"/>
                </a:lnTo>
                <a:lnTo>
                  <a:pt x="2737582" y="363178"/>
                </a:lnTo>
                <a:lnTo>
                  <a:pt x="2705584" y="331180"/>
                </a:lnTo>
                <a:lnTo>
                  <a:pt x="2705584" y="324780"/>
                </a:lnTo>
                <a:cubicBezTo>
                  <a:pt x="2731183" y="324780"/>
                  <a:pt x="2743982" y="320514"/>
                  <a:pt x="2743982" y="311981"/>
                </a:cubicBezTo>
                <a:lnTo>
                  <a:pt x="2724783" y="311981"/>
                </a:lnTo>
                <a:lnTo>
                  <a:pt x="2603191" y="343979"/>
                </a:lnTo>
                <a:lnTo>
                  <a:pt x="2590391" y="331180"/>
                </a:lnTo>
                <a:lnTo>
                  <a:pt x="2590391" y="324780"/>
                </a:lnTo>
                <a:cubicBezTo>
                  <a:pt x="2644789" y="294916"/>
                  <a:pt x="2708784" y="279983"/>
                  <a:pt x="2782379" y="279983"/>
                </a:cubicBezTo>
                <a:close/>
                <a:moveTo>
                  <a:pt x="5652157" y="273584"/>
                </a:moveTo>
                <a:cubicBezTo>
                  <a:pt x="5714020" y="287449"/>
                  <a:pt x="5744952" y="314114"/>
                  <a:pt x="5744952" y="353579"/>
                </a:cubicBezTo>
                <a:lnTo>
                  <a:pt x="5744952" y="375977"/>
                </a:lnTo>
                <a:lnTo>
                  <a:pt x="5725753" y="398376"/>
                </a:lnTo>
                <a:lnTo>
                  <a:pt x="5704954" y="398376"/>
                </a:lnTo>
                <a:cubicBezTo>
                  <a:pt x="5695355" y="398376"/>
                  <a:pt x="5688955" y="381310"/>
                  <a:pt x="5685755" y="347179"/>
                </a:cubicBezTo>
                <a:lnTo>
                  <a:pt x="5652157" y="287983"/>
                </a:lnTo>
                <a:close/>
                <a:moveTo>
                  <a:pt x="4575014" y="268784"/>
                </a:moveTo>
                <a:lnTo>
                  <a:pt x="4600612" y="268784"/>
                </a:lnTo>
                <a:lnTo>
                  <a:pt x="4626211" y="275183"/>
                </a:lnTo>
                <a:lnTo>
                  <a:pt x="4645409" y="268784"/>
                </a:lnTo>
                <a:lnTo>
                  <a:pt x="4645409" y="287983"/>
                </a:lnTo>
                <a:lnTo>
                  <a:pt x="4491819" y="339180"/>
                </a:lnTo>
                <a:cubicBezTo>
                  <a:pt x="4458754" y="339180"/>
                  <a:pt x="4437422" y="326380"/>
                  <a:pt x="4427823" y="300782"/>
                </a:cubicBezTo>
                <a:lnTo>
                  <a:pt x="4427823" y="294382"/>
                </a:lnTo>
                <a:close/>
                <a:moveTo>
                  <a:pt x="5985942" y="267184"/>
                </a:moveTo>
                <a:cubicBezTo>
                  <a:pt x="5968876" y="267184"/>
                  <a:pt x="5956077" y="294916"/>
                  <a:pt x="5947544" y="350379"/>
                </a:cubicBezTo>
                <a:lnTo>
                  <a:pt x="5947544" y="356778"/>
                </a:lnTo>
                <a:lnTo>
                  <a:pt x="5953944" y="356778"/>
                </a:lnTo>
                <a:cubicBezTo>
                  <a:pt x="5988075" y="327980"/>
                  <a:pt x="6005140" y="302382"/>
                  <a:pt x="6005140" y="279983"/>
                </a:cubicBezTo>
                <a:lnTo>
                  <a:pt x="5992341" y="267184"/>
                </a:lnTo>
                <a:close/>
                <a:moveTo>
                  <a:pt x="9082831" y="260784"/>
                </a:moveTo>
                <a:cubicBezTo>
                  <a:pt x="9052967" y="266117"/>
                  <a:pt x="9038034" y="274650"/>
                  <a:pt x="9038034" y="286383"/>
                </a:cubicBezTo>
                <a:lnTo>
                  <a:pt x="9070032" y="311981"/>
                </a:lnTo>
                <a:lnTo>
                  <a:pt x="9082831" y="311981"/>
                </a:lnTo>
                <a:close/>
                <a:moveTo>
                  <a:pt x="5063989" y="249585"/>
                </a:moveTo>
                <a:lnTo>
                  <a:pt x="5070388" y="249585"/>
                </a:lnTo>
                <a:cubicBezTo>
                  <a:pt x="5093854" y="249585"/>
                  <a:pt x="5108786" y="258118"/>
                  <a:pt x="5115185" y="275183"/>
                </a:cubicBezTo>
                <a:lnTo>
                  <a:pt x="5115185" y="281583"/>
                </a:lnTo>
                <a:lnTo>
                  <a:pt x="5102386" y="294382"/>
                </a:lnTo>
                <a:lnTo>
                  <a:pt x="5063989" y="255985"/>
                </a:lnTo>
                <a:close/>
                <a:moveTo>
                  <a:pt x="1569243" y="247985"/>
                </a:moveTo>
                <a:cubicBezTo>
                  <a:pt x="1552179" y="254385"/>
                  <a:pt x="1543646" y="260784"/>
                  <a:pt x="1543646" y="267184"/>
                </a:cubicBezTo>
                <a:lnTo>
                  <a:pt x="1556445" y="267184"/>
                </a:lnTo>
                <a:lnTo>
                  <a:pt x="1588443" y="254385"/>
                </a:lnTo>
                <a:lnTo>
                  <a:pt x="1588443" y="247985"/>
                </a:lnTo>
                <a:close/>
                <a:moveTo>
                  <a:pt x="6516439" y="243185"/>
                </a:moveTo>
                <a:lnTo>
                  <a:pt x="6503640" y="281583"/>
                </a:lnTo>
                <a:lnTo>
                  <a:pt x="6522839" y="294382"/>
                </a:lnTo>
                <a:lnTo>
                  <a:pt x="6529239" y="294382"/>
                </a:lnTo>
                <a:lnTo>
                  <a:pt x="6542038" y="243185"/>
                </a:lnTo>
                <a:close/>
                <a:moveTo>
                  <a:pt x="172789" y="243185"/>
                </a:moveTo>
                <a:lnTo>
                  <a:pt x="159990" y="281583"/>
                </a:lnTo>
                <a:lnTo>
                  <a:pt x="179189" y="294382"/>
                </a:lnTo>
                <a:lnTo>
                  <a:pt x="185588" y="294382"/>
                </a:lnTo>
                <a:lnTo>
                  <a:pt x="198388" y="243185"/>
                </a:lnTo>
                <a:close/>
                <a:moveTo>
                  <a:pt x="4041242" y="241586"/>
                </a:moveTo>
                <a:cubicBezTo>
                  <a:pt x="4033775" y="242652"/>
                  <a:pt x="4020976" y="259718"/>
                  <a:pt x="4002844" y="292782"/>
                </a:cubicBezTo>
                <a:lnTo>
                  <a:pt x="4054041" y="305582"/>
                </a:lnTo>
                <a:lnTo>
                  <a:pt x="4060440" y="299182"/>
                </a:lnTo>
                <a:lnTo>
                  <a:pt x="4060440" y="254385"/>
                </a:lnTo>
                <a:lnTo>
                  <a:pt x="4047641" y="241586"/>
                </a:lnTo>
                <a:close/>
                <a:moveTo>
                  <a:pt x="6145932" y="222387"/>
                </a:moveTo>
                <a:lnTo>
                  <a:pt x="6133133" y="235186"/>
                </a:lnTo>
                <a:lnTo>
                  <a:pt x="6145932" y="235186"/>
                </a:lnTo>
                <a:lnTo>
                  <a:pt x="6158731" y="222387"/>
                </a:lnTo>
                <a:close/>
                <a:moveTo>
                  <a:pt x="5992341" y="209587"/>
                </a:moveTo>
                <a:lnTo>
                  <a:pt x="6005140" y="209587"/>
                </a:lnTo>
                <a:lnTo>
                  <a:pt x="6005140" y="247985"/>
                </a:lnTo>
                <a:cubicBezTo>
                  <a:pt x="6026472" y="251185"/>
                  <a:pt x="6037138" y="261851"/>
                  <a:pt x="6037138" y="279983"/>
                </a:cubicBezTo>
                <a:cubicBezTo>
                  <a:pt x="6006207" y="329047"/>
                  <a:pt x="5974209" y="367445"/>
                  <a:pt x="5941144" y="395176"/>
                </a:cubicBezTo>
                <a:lnTo>
                  <a:pt x="5928345" y="395176"/>
                </a:lnTo>
                <a:cubicBezTo>
                  <a:pt x="5919812" y="395176"/>
                  <a:pt x="5915546" y="380244"/>
                  <a:pt x="5915546" y="350379"/>
                </a:cubicBezTo>
                <a:lnTo>
                  <a:pt x="5870749" y="382377"/>
                </a:lnTo>
                <a:lnTo>
                  <a:pt x="5864349" y="382377"/>
                </a:lnTo>
                <a:lnTo>
                  <a:pt x="5864349" y="375977"/>
                </a:lnTo>
                <a:cubicBezTo>
                  <a:pt x="5903813" y="336513"/>
                  <a:pt x="5946477" y="281050"/>
                  <a:pt x="5992341" y="209587"/>
                </a:cubicBezTo>
                <a:close/>
                <a:moveTo>
                  <a:pt x="6177930" y="196788"/>
                </a:moveTo>
                <a:lnTo>
                  <a:pt x="6184329" y="203188"/>
                </a:lnTo>
                <a:lnTo>
                  <a:pt x="6184329" y="209587"/>
                </a:lnTo>
                <a:cubicBezTo>
                  <a:pt x="6167264" y="235186"/>
                  <a:pt x="6152331" y="247985"/>
                  <a:pt x="6139532" y="247985"/>
                </a:cubicBezTo>
                <a:lnTo>
                  <a:pt x="6139532" y="273584"/>
                </a:lnTo>
                <a:lnTo>
                  <a:pt x="6152331" y="273584"/>
                </a:lnTo>
                <a:cubicBezTo>
                  <a:pt x="6152331" y="256518"/>
                  <a:pt x="6156598" y="247985"/>
                  <a:pt x="6165131" y="247985"/>
                </a:cubicBezTo>
                <a:lnTo>
                  <a:pt x="6171530" y="247985"/>
                </a:lnTo>
                <a:lnTo>
                  <a:pt x="6184329" y="260784"/>
                </a:lnTo>
                <a:lnTo>
                  <a:pt x="6184329" y="267184"/>
                </a:lnTo>
                <a:cubicBezTo>
                  <a:pt x="6184329" y="273584"/>
                  <a:pt x="6165131" y="288516"/>
                  <a:pt x="6126733" y="311981"/>
                </a:cubicBezTo>
                <a:cubicBezTo>
                  <a:pt x="6103268" y="375977"/>
                  <a:pt x="6069136" y="407975"/>
                  <a:pt x="6024339" y="407975"/>
                </a:cubicBezTo>
                <a:lnTo>
                  <a:pt x="6024339" y="401576"/>
                </a:lnTo>
                <a:lnTo>
                  <a:pt x="6088335" y="324780"/>
                </a:lnTo>
                <a:lnTo>
                  <a:pt x="6088335" y="318381"/>
                </a:lnTo>
                <a:lnTo>
                  <a:pt x="6081936" y="318381"/>
                </a:lnTo>
                <a:lnTo>
                  <a:pt x="6075536" y="324780"/>
                </a:lnTo>
                <a:lnTo>
                  <a:pt x="6069136" y="324780"/>
                </a:lnTo>
                <a:lnTo>
                  <a:pt x="6062737" y="318381"/>
                </a:lnTo>
                <a:lnTo>
                  <a:pt x="6062737" y="305582"/>
                </a:lnTo>
                <a:cubicBezTo>
                  <a:pt x="6064870" y="297049"/>
                  <a:pt x="6075536" y="288516"/>
                  <a:pt x="6094735" y="279983"/>
                </a:cubicBezTo>
                <a:lnTo>
                  <a:pt x="6094735" y="292782"/>
                </a:lnTo>
                <a:lnTo>
                  <a:pt x="6107534" y="279983"/>
                </a:lnTo>
                <a:lnTo>
                  <a:pt x="6101135" y="273584"/>
                </a:lnTo>
                <a:lnTo>
                  <a:pt x="6107534" y="267184"/>
                </a:lnTo>
                <a:lnTo>
                  <a:pt x="6107534" y="247985"/>
                </a:lnTo>
                <a:lnTo>
                  <a:pt x="6101135" y="247985"/>
                </a:lnTo>
                <a:lnTo>
                  <a:pt x="6069136" y="260784"/>
                </a:lnTo>
                <a:lnTo>
                  <a:pt x="6062737" y="254385"/>
                </a:lnTo>
                <a:lnTo>
                  <a:pt x="6062737" y="247985"/>
                </a:lnTo>
                <a:cubicBezTo>
                  <a:pt x="6062737" y="234119"/>
                  <a:pt x="6101135" y="217054"/>
                  <a:pt x="6177930" y="196788"/>
                </a:cubicBezTo>
                <a:close/>
                <a:moveTo>
                  <a:pt x="1097943" y="193588"/>
                </a:moveTo>
                <a:cubicBezTo>
                  <a:pt x="1090477" y="193588"/>
                  <a:pt x="1081944" y="216520"/>
                  <a:pt x="1072345" y="262384"/>
                </a:cubicBezTo>
                <a:cubicBezTo>
                  <a:pt x="1085144" y="250652"/>
                  <a:pt x="1108076" y="241052"/>
                  <a:pt x="1141140" y="233586"/>
                </a:cubicBezTo>
                <a:lnTo>
                  <a:pt x="1141140" y="193588"/>
                </a:lnTo>
                <a:close/>
                <a:moveTo>
                  <a:pt x="2992972" y="190389"/>
                </a:moveTo>
                <a:lnTo>
                  <a:pt x="3012170" y="190389"/>
                </a:lnTo>
                <a:lnTo>
                  <a:pt x="3031370" y="247985"/>
                </a:lnTo>
                <a:cubicBezTo>
                  <a:pt x="3023904" y="320514"/>
                  <a:pt x="3002572" y="356778"/>
                  <a:pt x="2967373" y="356778"/>
                </a:cubicBezTo>
                <a:lnTo>
                  <a:pt x="2967373" y="331180"/>
                </a:lnTo>
                <a:cubicBezTo>
                  <a:pt x="2992972" y="289583"/>
                  <a:pt x="3005772" y="257585"/>
                  <a:pt x="3005772" y="235186"/>
                </a:cubicBezTo>
                <a:close/>
                <a:moveTo>
                  <a:pt x="1190737" y="187189"/>
                </a:moveTo>
                <a:lnTo>
                  <a:pt x="1166739" y="193588"/>
                </a:lnTo>
                <a:lnTo>
                  <a:pt x="1166739" y="211187"/>
                </a:lnTo>
                <a:lnTo>
                  <a:pt x="1173138" y="211187"/>
                </a:lnTo>
                <a:lnTo>
                  <a:pt x="1190737" y="204788"/>
                </a:lnTo>
                <a:close/>
                <a:moveTo>
                  <a:pt x="4226830" y="171190"/>
                </a:moveTo>
                <a:lnTo>
                  <a:pt x="4252429" y="171190"/>
                </a:lnTo>
                <a:cubicBezTo>
                  <a:pt x="4265228" y="175456"/>
                  <a:pt x="4271628" y="188255"/>
                  <a:pt x="4271628" y="209587"/>
                </a:cubicBezTo>
                <a:lnTo>
                  <a:pt x="4271628" y="343979"/>
                </a:lnTo>
                <a:cubicBezTo>
                  <a:pt x="4271628" y="395176"/>
                  <a:pt x="4228963" y="420775"/>
                  <a:pt x="4143635" y="420775"/>
                </a:cubicBezTo>
                <a:lnTo>
                  <a:pt x="4142102" y="420543"/>
                </a:lnTo>
                <a:lnTo>
                  <a:pt x="4148435" y="426877"/>
                </a:lnTo>
                <a:lnTo>
                  <a:pt x="4110037" y="503672"/>
                </a:lnTo>
                <a:lnTo>
                  <a:pt x="4110037" y="516471"/>
                </a:lnTo>
                <a:lnTo>
                  <a:pt x="4116437" y="516471"/>
                </a:lnTo>
                <a:cubicBezTo>
                  <a:pt x="4116437" y="495139"/>
                  <a:pt x="4129236" y="484473"/>
                  <a:pt x="4154835" y="484473"/>
                </a:cubicBezTo>
                <a:lnTo>
                  <a:pt x="4161234" y="490873"/>
                </a:lnTo>
                <a:lnTo>
                  <a:pt x="4161234" y="503672"/>
                </a:lnTo>
                <a:lnTo>
                  <a:pt x="4110037" y="548469"/>
                </a:lnTo>
                <a:lnTo>
                  <a:pt x="4110037" y="554869"/>
                </a:lnTo>
                <a:lnTo>
                  <a:pt x="4199632" y="535670"/>
                </a:lnTo>
                <a:cubicBezTo>
                  <a:pt x="4218831" y="544203"/>
                  <a:pt x="4229497" y="552736"/>
                  <a:pt x="4231630" y="561268"/>
                </a:cubicBezTo>
                <a:lnTo>
                  <a:pt x="4231630" y="567668"/>
                </a:lnTo>
                <a:cubicBezTo>
                  <a:pt x="4183633" y="614598"/>
                  <a:pt x="4153768" y="638064"/>
                  <a:pt x="4142036" y="638064"/>
                </a:cubicBezTo>
                <a:lnTo>
                  <a:pt x="4148435" y="644463"/>
                </a:lnTo>
                <a:lnTo>
                  <a:pt x="4148435" y="650863"/>
                </a:lnTo>
                <a:lnTo>
                  <a:pt x="4093363" y="701699"/>
                </a:lnTo>
                <a:lnTo>
                  <a:pt x="4090839" y="702060"/>
                </a:lnTo>
                <a:lnTo>
                  <a:pt x="4090839" y="704029"/>
                </a:lnTo>
                <a:lnTo>
                  <a:pt x="4065240" y="727658"/>
                </a:lnTo>
                <a:lnTo>
                  <a:pt x="4058841" y="727658"/>
                </a:lnTo>
                <a:lnTo>
                  <a:pt x="4058841" y="740457"/>
                </a:lnTo>
                <a:lnTo>
                  <a:pt x="4110037" y="753257"/>
                </a:lnTo>
                <a:lnTo>
                  <a:pt x="4116437" y="746857"/>
                </a:lnTo>
                <a:lnTo>
                  <a:pt x="4116437" y="714859"/>
                </a:lnTo>
                <a:lnTo>
                  <a:pt x="4110037" y="714859"/>
                </a:lnTo>
                <a:lnTo>
                  <a:pt x="4090839" y="721259"/>
                </a:lnTo>
                <a:lnTo>
                  <a:pt x="4090839" y="704029"/>
                </a:lnTo>
                <a:lnTo>
                  <a:pt x="4093363" y="701699"/>
                </a:lnTo>
                <a:lnTo>
                  <a:pt x="4135636" y="695660"/>
                </a:lnTo>
                <a:lnTo>
                  <a:pt x="4142036" y="702060"/>
                </a:lnTo>
                <a:lnTo>
                  <a:pt x="4142036" y="734058"/>
                </a:lnTo>
                <a:lnTo>
                  <a:pt x="4135636" y="766056"/>
                </a:lnTo>
                <a:cubicBezTo>
                  <a:pt x="4168701" y="784188"/>
                  <a:pt x="4226297" y="801254"/>
                  <a:pt x="4308425" y="817253"/>
                </a:cubicBezTo>
                <a:lnTo>
                  <a:pt x="4308425" y="836451"/>
                </a:lnTo>
                <a:lnTo>
                  <a:pt x="4276427" y="842851"/>
                </a:lnTo>
                <a:lnTo>
                  <a:pt x="4225230" y="842851"/>
                </a:lnTo>
                <a:lnTo>
                  <a:pt x="4199632" y="836451"/>
                </a:lnTo>
                <a:lnTo>
                  <a:pt x="4174034" y="842851"/>
                </a:lnTo>
                <a:lnTo>
                  <a:pt x="4116437" y="817253"/>
                </a:lnTo>
                <a:lnTo>
                  <a:pt x="4071640" y="862050"/>
                </a:lnTo>
                <a:lnTo>
                  <a:pt x="4001244" y="862050"/>
                </a:lnTo>
                <a:lnTo>
                  <a:pt x="3994844" y="855650"/>
                </a:lnTo>
                <a:lnTo>
                  <a:pt x="3969246" y="868449"/>
                </a:lnTo>
                <a:lnTo>
                  <a:pt x="3962846" y="862050"/>
                </a:lnTo>
                <a:lnTo>
                  <a:pt x="3962846" y="855650"/>
                </a:lnTo>
                <a:lnTo>
                  <a:pt x="4026843" y="753257"/>
                </a:lnTo>
                <a:lnTo>
                  <a:pt x="4001244" y="734058"/>
                </a:lnTo>
                <a:cubicBezTo>
                  <a:pt x="4001244" y="723392"/>
                  <a:pt x="4026843" y="697793"/>
                  <a:pt x="4078039" y="657262"/>
                </a:cubicBezTo>
                <a:cubicBezTo>
                  <a:pt x="4086572" y="623131"/>
                  <a:pt x="4095105" y="606066"/>
                  <a:pt x="4103638" y="606066"/>
                </a:cubicBezTo>
                <a:cubicBezTo>
                  <a:pt x="4112170" y="606066"/>
                  <a:pt x="4116437" y="612465"/>
                  <a:pt x="4116437" y="625264"/>
                </a:cubicBezTo>
                <a:lnTo>
                  <a:pt x="4122837" y="625264"/>
                </a:lnTo>
                <a:lnTo>
                  <a:pt x="4154835" y="586867"/>
                </a:lnTo>
                <a:lnTo>
                  <a:pt x="4154835" y="580467"/>
                </a:lnTo>
                <a:cubicBezTo>
                  <a:pt x="4041775" y="607132"/>
                  <a:pt x="3979912" y="628464"/>
                  <a:pt x="3969246" y="644463"/>
                </a:cubicBezTo>
                <a:cubicBezTo>
                  <a:pt x="3959647" y="691394"/>
                  <a:pt x="3948980" y="714859"/>
                  <a:pt x="3937248" y="714859"/>
                </a:cubicBezTo>
                <a:lnTo>
                  <a:pt x="3930848" y="714859"/>
                </a:lnTo>
                <a:lnTo>
                  <a:pt x="3918049" y="702060"/>
                </a:lnTo>
                <a:cubicBezTo>
                  <a:pt x="3918049" y="647663"/>
                  <a:pt x="3969246" y="596466"/>
                  <a:pt x="4071640" y="548469"/>
                </a:cubicBezTo>
                <a:lnTo>
                  <a:pt x="4071640" y="510071"/>
                </a:lnTo>
                <a:lnTo>
                  <a:pt x="4078039" y="503672"/>
                </a:lnTo>
                <a:lnTo>
                  <a:pt x="4078039" y="497272"/>
                </a:lnTo>
                <a:cubicBezTo>
                  <a:pt x="4046041" y="481273"/>
                  <a:pt x="4028976" y="468474"/>
                  <a:pt x="4026843" y="458875"/>
                </a:cubicBezTo>
                <a:cubicBezTo>
                  <a:pt x="4026843" y="450342"/>
                  <a:pt x="4046041" y="443942"/>
                  <a:pt x="4084439" y="439676"/>
                </a:cubicBezTo>
                <a:cubicBezTo>
                  <a:pt x="4084439" y="431676"/>
                  <a:pt x="4094038" y="424877"/>
                  <a:pt x="4113237" y="419277"/>
                </a:cubicBezTo>
                <a:lnTo>
                  <a:pt x="4121853" y="417277"/>
                </a:lnTo>
                <a:lnTo>
                  <a:pt x="4103638" y="407975"/>
                </a:lnTo>
                <a:cubicBezTo>
                  <a:pt x="4091905" y="399443"/>
                  <a:pt x="4081772" y="386643"/>
                  <a:pt x="4073240" y="369578"/>
                </a:cubicBezTo>
                <a:lnTo>
                  <a:pt x="4079639" y="363178"/>
                </a:lnTo>
                <a:lnTo>
                  <a:pt x="4086039" y="363178"/>
                </a:lnTo>
                <a:lnTo>
                  <a:pt x="4111637" y="388777"/>
                </a:lnTo>
                <a:lnTo>
                  <a:pt x="4124437" y="388777"/>
                </a:lnTo>
                <a:cubicBezTo>
                  <a:pt x="4205498" y="374911"/>
                  <a:pt x="4246029" y="353579"/>
                  <a:pt x="4246029" y="324780"/>
                </a:cubicBezTo>
                <a:lnTo>
                  <a:pt x="4252429" y="286383"/>
                </a:lnTo>
                <a:lnTo>
                  <a:pt x="4246029" y="222387"/>
                </a:lnTo>
                <a:lnTo>
                  <a:pt x="4246029" y="183989"/>
                </a:lnTo>
                <a:lnTo>
                  <a:pt x="4226830" y="183989"/>
                </a:lnTo>
                <a:close/>
                <a:moveTo>
                  <a:pt x="9910390" y="169590"/>
                </a:moveTo>
                <a:lnTo>
                  <a:pt x="9817596" y="188789"/>
                </a:lnTo>
                <a:lnTo>
                  <a:pt x="9817596" y="195188"/>
                </a:lnTo>
                <a:cubicBezTo>
                  <a:pt x="9835728" y="195188"/>
                  <a:pt x="9853327" y="214387"/>
                  <a:pt x="9870393" y="252785"/>
                </a:cubicBezTo>
                <a:lnTo>
                  <a:pt x="9910390" y="246385"/>
                </a:lnTo>
                <a:lnTo>
                  <a:pt x="9910390" y="227186"/>
                </a:lnTo>
                <a:lnTo>
                  <a:pt x="9916790" y="201588"/>
                </a:lnTo>
                <a:close/>
                <a:moveTo>
                  <a:pt x="10750748" y="163190"/>
                </a:moveTo>
                <a:lnTo>
                  <a:pt x="10757148" y="163190"/>
                </a:lnTo>
                <a:cubicBezTo>
                  <a:pt x="10797679" y="163190"/>
                  <a:pt x="10823277" y="193055"/>
                  <a:pt x="10833943" y="252785"/>
                </a:cubicBezTo>
                <a:lnTo>
                  <a:pt x="10814744" y="265584"/>
                </a:lnTo>
                <a:lnTo>
                  <a:pt x="10795545" y="265584"/>
                </a:lnTo>
                <a:cubicBezTo>
                  <a:pt x="10785946" y="261318"/>
                  <a:pt x="10768880" y="229320"/>
                  <a:pt x="10744349" y="169590"/>
                </a:cubicBezTo>
                <a:close/>
                <a:moveTo>
                  <a:pt x="9536608" y="158391"/>
                </a:moveTo>
                <a:cubicBezTo>
                  <a:pt x="9498211" y="179723"/>
                  <a:pt x="9479012" y="205321"/>
                  <a:pt x="9479012" y="235186"/>
                </a:cubicBezTo>
                <a:cubicBezTo>
                  <a:pt x="9501411" y="223453"/>
                  <a:pt x="9522742" y="197855"/>
                  <a:pt x="9543008" y="158391"/>
                </a:cubicBezTo>
                <a:close/>
                <a:moveTo>
                  <a:pt x="9958387" y="156791"/>
                </a:moveTo>
                <a:lnTo>
                  <a:pt x="9963187" y="220787"/>
                </a:lnTo>
                <a:lnTo>
                  <a:pt x="9969587" y="220787"/>
                </a:lnTo>
                <a:lnTo>
                  <a:pt x="9980786" y="163190"/>
                </a:lnTo>
                <a:lnTo>
                  <a:pt x="9980786" y="156791"/>
                </a:lnTo>
                <a:close/>
                <a:moveTo>
                  <a:pt x="7045412" y="153591"/>
                </a:moveTo>
                <a:lnTo>
                  <a:pt x="7058211" y="166390"/>
                </a:lnTo>
                <a:lnTo>
                  <a:pt x="7013414" y="211187"/>
                </a:lnTo>
                <a:lnTo>
                  <a:pt x="7039012" y="268784"/>
                </a:lnTo>
                <a:lnTo>
                  <a:pt x="7032612" y="294382"/>
                </a:lnTo>
                <a:lnTo>
                  <a:pt x="7032612" y="307182"/>
                </a:lnTo>
                <a:lnTo>
                  <a:pt x="7045412" y="319981"/>
                </a:lnTo>
                <a:lnTo>
                  <a:pt x="7071010" y="319981"/>
                </a:lnTo>
                <a:cubicBezTo>
                  <a:pt x="7126473" y="319981"/>
                  <a:pt x="7162738" y="290116"/>
                  <a:pt x="7179803" y="230386"/>
                </a:cubicBezTo>
                <a:lnTo>
                  <a:pt x="7186203" y="230386"/>
                </a:lnTo>
                <a:lnTo>
                  <a:pt x="7192603" y="236786"/>
                </a:lnTo>
                <a:cubicBezTo>
                  <a:pt x="7192603" y="317848"/>
                  <a:pt x="7160605" y="358378"/>
                  <a:pt x="7096609" y="358378"/>
                </a:cubicBezTo>
                <a:lnTo>
                  <a:pt x="7032612" y="364778"/>
                </a:lnTo>
                <a:cubicBezTo>
                  <a:pt x="7002748" y="358378"/>
                  <a:pt x="6987815" y="343446"/>
                  <a:pt x="6987815" y="319981"/>
                </a:cubicBezTo>
                <a:lnTo>
                  <a:pt x="6994215" y="236786"/>
                </a:lnTo>
                <a:cubicBezTo>
                  <a:pt x="6956884" y="275183"/>
                  <a:pt x="6922753" y="326380"/>
                  <a:pt x="6891821" y="390376"/>
                </a:cubicBezTo>
                <a:lnTo>
                  <a:pt x="6885422" y="396776"/>
                </a:lnTo>
                <a:lnTo>
                  <a:pt x="6879022" y="396776"/>
                </a:lnTo>
                <a:lnTo>
                  <a:pt x="6847024" y="390376"/>
                </a:lnTo>
                <a:lnTo>
                  <a:pt x="6847024" y="351979"/>
                </a:lnTo>
                <a:cubicBezTo>
                  <a:pt x="6847024" y="344513"/>
                  <a:pt x="6861956" y="331713"/>
                  <a:pt x="6891821" y="313581"/>
                </a:cubicBezTo>
                <a:lnTo>
                  <a:pt x="6975016" y="217587"/>
                </a:lnTo>
                <a:lnTo>
                  <a:pt x="6968616" y="217587"/>
                </a:lnTo>
                <a:cubicBezTo>
                  <a:pt x="6946218" y="234653"/>
                  <a:pt x="6922753" y="243185"/>
                  <a:pt x="6898221" y="243185"/>
                </a:cubicBezTo>
                <a:lnTo>
                  <a:pt x="6885422" y="198388"/>
                </a:lnTo>
                <a:lnTo>
                  <a:pt x="6891821" y="191989"/>
                </a:lnTo>
                <a:lnTo>
                  <a:pt x="6898221" y="191989"/>
                </a:lnTo>
                <a:lnTo>
                  <a:pt x="6904620" y="198388"/>
                </a:lnTo>
                <a:lnTo>
                  <a:pt x="6911020" y="198388"/>
                </a:lnTo>
                <a:cubicBezTo>
                  <a:pt x="6982482" y="168523"/>
                  <a:pt x="7027279" y="153591"/>
                  <a:pt x="7045412" y="153591"/>
                </a:cubicBezTo>
                <a:close/>
                <a:moveTo>
                  <a:pt x="9549407" y="151991"/>
                </a:moveTo>
                <a:lnTo>
                  <a:pt x="9549407" y="190389"/>
                </a:lnTo>
                <a:lnTo>
                  <a:pt x="9562207" y="209587"/>
                </a:lnTo>
                <a:lnTo>
                  <a:pt x="9549407" y="235186"/>
                </a:lnTo>
                <a:lnTo>
                  <a:pt x="9555807" y="254385"/>
                </a:lnTo>
                <a:lnTo>
                  <a:pt x="9536608" y="273584"/>
                </a:lnTo>
                <a:lnTo>
                  <a:pt x="9536608" y="324780"/>
                </a:lnTo>
                <a:lnTo>
                  <a:pt x="9575006" y="324780"/>
                </a:lnTo>
                <a:lnTo>
                  <a:pt x="9587805" y="311981"/>
                </a:lnTo>
                <a:lnTo>
                  <a:pt x="9587805" y="158391"/>
                </a:lnTo>
                <a:close/>
                <a:moveTo>
                  <a:pt x="9338220" y="145591"/>
                </a:moveTo>
                <a:lnTo>
                  <a:pt x="9344620" y="145591"/>
                </a:lnTo>
                <a:cubicBezTo>
                  <a:pt x="9356353" y="145591"/>
                  <a:pt x="9373418" y="162657"/>
                  <a:pt x="9395817" y="196788"/>
                </a:cubicBezTo>
                <a:lnTo>
                  <a:pt x="9395817" y="209587"/>
                </a:lnTo>
                <a:lnTo>
                  <a:pt x="9370219" y="235186"/>
                </a:lnTo>
                <a:cubicBezTo>
                  <a:pt x="9370219" y="217054"/>
                  <a:pt x="9361686" y="199988"/>
                  <a:pt x="9344620" y="183989"/>
                </a:cubicBezTo>
                <a:lnTo>
                  <a:pt x="9338220" y="158391"/>
                </a:lnTo>
                <a:close/>
                <a:moveTo>
                  <a:pt x="8929241" y="145591"/>
                </a:moveTo>
                <a:lnTo>
                  <a:pt x="8884443" y="247985"/>
                </a:lnTo>
                <a:lnTo>
                  <a:pt x="8884443" y="260784"/>
                </a:lnTo>
                <a:lnTo>
                  <a:pt x="8890843" y="260784"/>
                </a:lnTo>
                <a:cubicBezTo>
                  <a:pt x="8890843" y="243719"/>
                  <a:pt x="8895109" y="235186"/>
                  <a:pt x="8903642" y="235186"/>
                </a:cubicBezTo>
                <a:lnTo>
                  <a:pt x="8916441" y="247985"/>
                </a:lnTo>
                <a:lnTo>
                  <a:pt x="8942040" y="241586"/>
                </a:lnTo>
                <a:lnTo>
                  <a:pt x="8935640" y="145591"/>
                </a:lnTo>
                <a:close/>
                <a:moveTo>
                  <a:pt x="6011540" y="145591"/>
                </a:moveTo>
                <a:lnTo>
                  <a:pt x="6037138" y="145591"/>
                </a:lnTo>
                <a:lnTo>
                  <a:pt x="6049938" y="158391"/>
                </a:lnTo>
                <a:lnTo>
                  <a:pt x="6024339" y="183989"/>
                </a:lnTo>
                <a:lnTo>
                  <a:pt x="5992341" y="190389"/>
                </a:lnTo>
                <a:lnTo>
                  <a:pt x="5973142" y="209587"/>
                </a:lnTo>
                <a:lnTo>
                  <a:pt x="5953944" y="209587"/>
                </a:lnTo>
                <a:lnTo>
                  <a:pt x="5947544" y="177589"/>
                </a:lnTo>
                <a:close/>
                <a:moveTo>
                  <a:pt x="10949136" y="143991"/>
                </a:moveTo>
                <a:lnTo>
                  <a:pt x="10949136" y="169590"/>
                </a:lnTo>
                <a:lnTo>
                  <a:pt x="10974734" y="150391"/>
                </a:lnTo>
                <a:lnTo>
                  <a:pt x="10974734" y="143991"/>
                </a:lnTo>
                <a:close/>
                <a:moveTo>
                  <a:pt x="6529239" y="140792"/>
                </a:moveTo>
                <a:lnTo>
                  <a:pt x="6497241" y="153591"/>
                </a:lnTo>
                <a:lnTo>
                  <a:pt x="6497241" y="191989"/>
                </a:lnTo>
                <a:lnTo>
                  <a:pt x="6516439" y="211187"/>
                </a:lnTo>
                <a:lnTo>
                  <a:pt x="6554837" y="172790"/>
                </a:lnTo>
                <a:lnTo>
                  <a:pt x="6554837" y="140792"/>
                </a:lnTo>
                <a:close/>
                <a:moveTo>
                  <a:pt x="185588" y="140792"/>
                </a:moveTo>
                <a:lnTo>
                  <a:pt x="153590" y="153591"/>
                </a:lnTo>
                <a:lnTo>
                  <a:pt x="153590" y="191989"/>
                </a:lnTo>
                <a:lnTo>
                  <a:pt x="172789" y="211187"/>
                </a:lnTo>
                <a:lnTo>
                  <a:pt x="211187" y="172790"/>
                </a:lnTo>
                <a:lnTo>
                  <a:pt x="211187" y="140792"/>
                </a:lnTo>
                <a:close/>
                <a:moveTo>
                  <a:pt x="6593235" y="134392"/>
                </a:moveTo>
                <a:lnTo>
                  <a:pt x="6580436" y="147191"/>
                </a:lnTo>
                <a:lnTo>
                  <a:pt x="6586835" y="147191"/>
                </a:lnTo>
                <a:lnTo>
                  <a:pt x="6599634" y="134392"/>
                </a:lnTo>
                <a:close/>
                <a:moveTo>
                  <a:pt x="249584" y="134392"/>
                </a:moveTo>
                <a:lnTo>
                  <a:pt x="236785" y="147191"/>
                </a:lnTo>
                <a:lnTo>
                  <a:pt x="243185" y="147191"/>
                </a:lnTo>
                <a:lnTo>
                  <a:pt x="255984" y="134392"/>
                </a:lnTo>
                <a:close/>
                <a:moveTo>
                  <a:pt x="3638736" y="127992"/>
                </a:moveTo>
                <a:cubicBezTo>
                  <a:pt x="3655802" y="134392"/>
                  <a:pt x="3664334" y="140792"/>
                  <a:pt x="3664334" y="147191"/>
                </a:cubicBezTo>
                <a:lnTo>
                  <a:pt x="3645136" y="172790"/>
                </a:lnTo>
                <a:lnTo>
                  <a:pt x="3645136" y="223987"/>
                </a:lnTo>
                <a:lnTo>
                  <a:pt x="3670734" y="255985"/>
                </a:lnTo>
                <a:lnTo>
                  <a:pt x="3670734" y="268784"/>
                </a:lnTo>
                <a:lnTo>
                  <a:pt x="3645136" y="300782"/>
                </a:lnTo>
                <a:lnTo>
                  <a:pt x="3645136" y="332780"/>
                </a:lnTo>
                <a:lnTo>
                  <a:pt x="3677134" y="326380"/>
                </a:lnTo>
                <a:lnTo>
                  <a:pt x="3683533" y="326380"/>
                </a:lnTo>
                <a:cubicBezTo>
                  <a:pt x="3706999" y="326380"/>
                  <a:pt x="3724064" y="337046"/>
                  <a:pt x="3734730" y="358378"/>
                </a:cubicBezTo>
                <a:lnTo>
                  <a:pt x="3734730" y="364778"/>
                </a:lnTo>
                <a:cubicBezTo>
                  <a:pt x="3730464" y="377577"/>
                  <a:pt x="3717664" y="383977"/>
                  <a:pt x="3696332" y="383977"/>
                </a:cubicBezTo>
                <a:lnTo>
                  <a:pt x="3696332" y="377577"/>
                </a:lnTo>
                <a:lnTo>
                  <a:pt x="3619537" y="396776"/>
                </a:lnTo>
                <a:lnTo>
                  <a:pt x="3587540" y="390376"/>
                </a:lnTo>
                <a:lnTo>
                  <a:pt x="3536344" y="396776"/>
                </a:lnTo>
                <a:lnTo>
                  <a:pt x="3523545" y="377577"/>
                </a:lnTo>
                <a:lnTo>
                  <a:pt x="3523545" y="358378"/>
                </a:lnTo>
                <a:lnTo>
                  <a:pt x="3600338" y="281583"/>
                </a:lnTo>
                <a:lnTo>
                  <a:pt x="3600338" y="268784"/>
                </a:lnTo>
                <a:lnTo>
                  <a:pt x="3581141" y="243185"/>
                </a:lnTo>
                <a:cubicBezTo>
                  <a:pt x="3581141" y="234653"/>
                  <a:pt x="3589673" y="230386"/>
                  <a:pt x="3606738" y="230386"/>
                </a:cubicBezTo>
                <a:lnTo>
                  <a:pt x="3606738" y="185589"/>
                </a:lnTo>
                <a:lnTo>
                  <a:pt x="3600338" y="191989"/>
                </a:lnTo>
                <a:lnTo>
                  <a:pt x="3574741" y="191989"/>
                </a:lnTo>
                <a:lnTo>
                  <a:pt x="3561942" y="179189"/>
                </a:lnTo>
                <a:lnTo>
                  <a:pt x="3561942" y="172790"/>
                </a:lnTo>
                <a:cubicBezTo>
                  <a:pt x="3596072" y="142925"/>
                  <a:pt x="3621670" y="127992"/>
                  <a:pt x="3638736" y="127992"/>
                </a:cubicBezTo>
                <a:close/>
                <a:moveTo>
                  <a:pt x="4169234" y="126393"/>
                </a:moveTo>
                <a:lnTo>
                  <a:pt x="4182033" y="126393"/>
                </a:lnTo>
                <a:lnTo>
                  <a:pt x="4182033" y="158391"/>
                </a:lnTo>
                <a:lnTo>
                  <a:pt x="4188433" y="190389"/>
                </a:lnTo>
                <a:lnTo>
                  <a:pt x="4130836" y="235186"/>
                </a:lnTo>
                <a:lnTo>
                  <a:pt x="4118037" y="222387"/>
                </a:lnTo>
                <a:lnTo>
                  <a:pt x="4118037" y="215987"/>
                </a:lnTo>
                <a:cubicBezTo>
                  <a:pt x="4144702" y="185056"/>
                  <a:pt x="4161767" y="155191"/>
                  <a:pt x="4169234" y="126393"/>
                </a:cubicBezTo>
                <a:close/>
                <a:moveTo>
                  <a:pt x="5452169" y="119993"/>
                </a:moveTo>
                <a:lnTo>
                  <a:pt x="5458569" y="119993"/>
                </a:lnTo>
                <a:cubicBezTo>
                  <a:pt x="5489500" y="144525"/>
                  <a:pt x="5504966" y="178656"/>
                  <a:pt x="5504966" y="222387"/>
                </a:cubicBezTo>
                <a:lnTo>
                  <a:pt x="5492167" y="259184"/>
                </a:lnTo>
                <a:lnTo>
                  <a:pt x="5525765" y="244785"/>
                </a:lnTo>
                <a:lnTo>
                  <a:pt x="5525765" y="214387"/>
                </a:lnTo>
                <a:lnTo>
                  <a:pt x="5511366" y="193588"/>
                </a:lnTo>
                <a:lnTo>
                  <a:pt x="5517765" y="185589"/>
                </a:lnTo>
                <a:lnTo>
                  <a:pt x="5551363" y="185589"/>
                </a:lnTo>
                <a:lnTo>
                  <a:pt x="5591361" y="228786"/>
                </a:lnTo>
                <a:lnTo>
                  <a:pt x="5591361" y="244785"/>
                </a:lnTo>
                <a:lnTo>
                  <a:pt x="5565763" y="273584"/>
                </a:lnTo>
                <a:lnTo>
                  <a:pt x="5532165" y="273584"/>
                </a:lnTo>
                <a:cubicBezTo>
                  <a:pt x="5532165" y="289583"/>
                  <a:pt x="5505499" y="309315"/>
                  <a:pt x="5452169" y="332780"/>
                </a:cubicBezTo>
                <a:cubicBezTo>
                  <a:pt x="5450036" y="346646"/>
                  <a:pt x="5431904" y="353579"/>
                  <a:pt x="5397773" y="353579"/>
                </a:cubicBezTo>
                <a:lnTo>
                  <a:pt x="5384974" y="332780"/>
                </a:lnTo>
                <a:lnTo>
                  <a:pt x="5384974" y="302382"/>
                </a:lnTo>
                <a:cubicBezTo>
                  <a:pt x="5423371" y="250118"/>
                  <a:pt x="5447903" y="208521"/>
                  <a:pt x="5458569" y="177589"/>
                </a:cubicBezTo>
                <a:lnTo>
                  <a:pt x="5445770" y="126393"/>
                </a:lnTo>
                <a:close/>
                <a:moveTo>
                  <a:pt x="10004784" y="118393"/>
                </a:moveTo>
                <a:cubicBezTo>
                  <a:pt x="10101845" y="118393"/>
                  <a:pt x="10154642" y="150391"/>
                  <a:pt x="10163175" y="214387"/>
                </a:cubicBezTo>
                <a:lnTo>
                  <a:pt x="10163175" y="227186"/>
                </a:lnTo>
                <a:cubicBezTo>
                  <a:pt x="10163175" y="235719"/>
                  <a:pt x="10147709" y="246385"/>
                  <a:pt x="10116778" y="259184"/>
                </a:cubicBezTo>
                <a:cubicBezTo>
                  <a:pt x="10108245" y="290116"/>
                  <a:pt x="10094379" y="311448"/>
                  <a:pt x="10075180" y="323181"/>
                </a:cubicBezTo>
                <a:lnTo>
                  <a:pt x="10022383" y="323181"/>
                </a:lnTo>
                <a:lnTo>
                  <a:pt x="10004784" y="303982"/>
                </a:lnTo>
                <a:lnTo>
                  <a:pt x="10028783" y="284783"/>
                </a:lnTo>
                <a:lnTo>
                  <a:pt x="10033583" y="284783"/>
                </a:lnTo>
                <a:lnTo>
                  <a:pt x="10039982" y="291182"/>
                </a:lnTo>
                <a:lnTo>
                  <a:pt x="10046382" y="291182"/>
                </a:lnTo>
                <a:cubicBezTo>
                  <a:pt x="10073047" y="262384"/>
                  <a:pt x="10086379" y="236786"/>
                  <a:pt x="10086379" y="214387"/>
                </a:cubicBezTo>
                <a:lnTo>
                  <a:pt x="10086379" y="195188"/>
                </a:lnTo>
                <a:lnTo>
                  <a:pt x="10028783" y="169590"/>
                </a:lnTo>
                <a:lnTo>
                  <a:pt x="10015984" y="233586"/>
                </a:lnTo>
                <a:lnTo>
                  <a:pt x="10015984" y="239986"/>
                </a:lnTo>
                <a:cubicBezTo>
                  <a:pt x="10027716" y="239986"/>
                  <a:pt x="10033583" y="244252"/>
                  <a:pt x="10033583" y="252785"/>
                </a:cubicBezTo>
                <a:lnTo>
                  <a:pt x="10011184" y="284783"/>
                </a:lnTo>
                <a:lnTo>
                  <a:pt x="9923189" y="278383"/>
                </a:lnTo>
                <a:lnTo>
                  <a:pt x="9828795" y="291182"/>
                </a:lnTo>
                <a:cubicBezTo>
                  <a:pt x="9814929" y="291182"/>
                  <a:pt x="9801063" y="267717"/>
                  <a:pt x="9787198" y="220787"/>
                </a:cubicBezTo>
                <a:cubicBezTo>
                  <a:pt x="9767999" y="217587"/>
                  <a:pt x="9758399" y="211187"/>
                  <a:pt x="9758399" y="201588"/>
                </a:cubicBezTo>
                <a:cubicBezTo>
                  <a:pt x="9773332" y="188789"/>
                  <a:pt x="9787198" y="182389"/>
                  <a:pt x="9799997" y="182389"/>
                </a:cubicBezTo>
                <a:lnTo>
                  <a:pt x="9804797" y="188789"/>
                </a:lnTo>
                <a:cubicBezTo>
                  <a:pt x="9825062" y="152524"/>
                  <a:pt x="9891725" y="129059"/>
                  <a:pt x="10004784" y="118393"/>
                </a:cubicBezTo>
                <a:close/>
                <a:moveTo>
                  <a:pt x="10448962" y="113593"/>
                </a:moveTo>
                <a:cubicBezTo>
                  <a:pt x="10470294" y="118926"/>
                  <a:pt x="10480960" y="125326"/>
                  <a:pt x="10480960" y="132792"/>
                </a:cubicBezTo>
                <a:lnTo>
                  <a:pt x="10455361" y="164790"/>
                </a:lnTo>
                <a:lnTo>
                  <a:pt x="10461761" y="164790"/>
                </a:lnTo>
                <a:lnTo>
                  <a:pt x="10500159" y="151991"/>
                </a:lnTo>
                <a:lnTo>
                  <a:pt x="10512958" y="171190"/>
                </a:lnTo>
                <a:lnTo>
                  <a:pt x="10474560" y="196788"/>
                </a:lnTo>
                <a:lnTo>
                  <a:pt x="10480960" y="203188"/>
                </a:lnTo>
                <a:lnTo>
                  <a:pt x="10480960" y="209588"/>
                </a:lnTo>
                <a:cubicBezTo>
                  <a:pt x="10480960" y="226653"/>
                  <a:pt x="10455361" y="243719"/>
                  <a:pt x="10404165" y="260784"/>
                </a:cubicBezTo>
                <a:lnTo>
                  <a:pt x="10397765" y="254385"/>
                </a:lnTo>
                <a:lnTo>
                  <a:pt x="10397765" y="241586"/>
                </a:lnTo>
                <a:cubicBezTo>
                  <a:pt x="10403098" y="229853"/>
                  <a:pt x="10422297" y="214920"/>
                  <a:pt x="10455361" y="196788"/>
                </a:cubicBezTo>
                <a:lnTo>
                  <a:pt x="10455361" y="190389"/>
                </a:lnTo>
                <a:cubicBezTo>
                  <a:pt x="10418030" y="190389"/>
                  <a:pt x="10390299" y="222387"/>
                  <a:pt x="10372167" y="286383"/>
                </a:cubicBezTo>
                <a:lnTo>
                  <a:pt x="10474560" y="254385"/>
                </a:lnTo>
                <a:cubicBezTo>
                  <a:pt x="10534290" y="259718"/>
                  <a:pt x="10564155" y="272517"/>
                  <a:pt x="10564155" y="292782"/>
                </a:cubicBezTo>
                <a:cubicBezTo>
                  <a:pt x="10538556" y="378111"/>
                  <a:pt x="10506558" y="420775"/>
                  <a:pt x="10468161" y="420775"/>
                </a:cubicBezTo>
                <a:cubicBezTo>
                  <a:pt x="10434029" y="415442"/>
                  <a:pt x="10416964" y="406909"/>
                  <a:pt x="10416964" y="395176"/>
                </a:cubicBezTo>
                <a:lnTo>
                  <a:pt x="10416964" y="388777"/>
                </a:lnTo>
                <a:lnTo>
                  <a:pt x="10423363" y="388777"/>
                </a:lnTo>
                <a:lnTo>
                  <a:pt x="10429763" y="395176"/>
                </a:lnTo>
                <a:lnTo>
                  <a:pt x="10436163" y="395176"/>
                </a:lnTo>
                <a:lnTo>
                  <a:pt x="10448962" y="350379"/>
                </a:lnTo>
                <a:lnTo>
                  <a:pt x="10448962" y="343979"/>
                </a:lnTo>
                <a:lnTo>
                  <a:pt x="10442562" y="343979"/>
                </a:lnTo>
                <a:lnTo>
                  <a:pt x="10397765" y="382377"/>
                </a:lnTo>
                <a:lnTo>
                  <a:pt x="10391365" y="382377"/>
                </a:lnTo>
                <a:lnTo>
                  <a:pt x="10391365" y="350379"/>
                </a:lnTo>
                <a:lnTo>
                  <a:pt x="10384966" y="356779"/>
                </a:lnTo>
                <a:lnTo>
                  <a:pt x="10372167" y="356779"/>
                </a:lnTo>
                <a:lnTo>
                  <a:pt x="10352968" y="343979"/>
                </a:lnTo>
                <a:cubicBezTo>
                  <a:pt x="10352968" y="361045"/>
                  <a:pt x="10344435" y="373844"/>
                  <a:pt x="10327369" y="382377"/>
                </a:cubicBezTo>
                <a:lnTo>
                  <a:pt x="10320970" y="343979"/>
                </a:lnTo>
                <a:lnTo>
                  <a:pt x="10314570" y="343979"/>
                </a:lnTo>
                <a:lnTo>
                  <a:pt x="10256974" y="369578"/>
                </a:lnTo>
                <a:lnTo>
                  <a:pt x="10256974" y="356779"/>
                </a:lnTo>
                <a:lnTo>
                  <a:pt x="10314570" y="311981"/>
                </a:lnTo>
                <a:cubicBezTo>
                  <a:pt x="10314570" y="299182"/>
                  <a:pt x="10325236" y="292782"/>
                  <a:pt x="10346568" y="292782"/>
                </a:cubicBezTo>
                <a:lnTo>
                  <a:pt x="10378566" y="228786"/>
                </a:lnTo>
                <a:lnTo>
                  <a:pt x="10365767" y="228786"/>
                </a:lnTo>
                <a:lnTo>
                  <a:pt x="10365767" y="222387"/>
                </a:lnTo>
                <a:cubicBezTo>
                  <a:pt x="10399898" y="198922"/>
                  <a:pt x="10416964" y="179723"/>
                  <a:pt x="10416964" y="164790"/>
                </a:cubicBezTo>
                <a:lnTo>
                  <a:pt x="10410564" y="145591"/>
                </a:lnTo>
                <a:close/>
                <a:moveTo>
                  <a:pt x="7895369" y="111993"/>
                </a:moveTo>
                <a:lnTo>
                  <a:pt x="7914568" y="111993"/>
                </a:lnTo>
                <a:cubicBezTo>
                  <a:pt x="7931633" y="118393"/>
                  <a:pt x="7940166" y="133325"/>
                  <a:pt x="7940166" y="156791"/>
                </a:cubicBezTo>
                <a:lnTo>
                  <a:pt x="7940166" y="201588"/>
                </a:lnTo>
                <a:cubicBezTo>
                  <a:pt x="8006295" y="187722"/>
                  <a:pt x="8066025" y="166390"/>
                  <a:pt x="8119355" y="137592"/>
                </a:cubicBezTo>
                <a:lnTo>
                  <a:pt x="8138554" y="137592"/>
                </a:lnTo>
                <a:lnTo>
                  <a:pt x="8151353" y="150391"/>
                </a:lnTo>
                <a:lnTo>
                  <a:pt x="8151353" y="169590"/>
                </a:lnTo>
                <a:cubicBezTo>
                  <a:pt x="8148153" y="184522"/>
                  <a:pt x="8111889" y="203721"/>
                  <a:pt x="8042560" y="227186"/>
                </a:cubicBezTo>
                <a:lnTo>
                  <a:pt x="8010562" y="278383"/>
                </a:lnTo>
                <a:lnTo>
                  <a:pt x="8010562" y="310381"/>
                </a:lnTo>
                <a:cubicBezTo>
                  <a:pt x="8068159" y="267717"/>
                  <a:pt x="8110822" y="246385"/>
                  <a:pt x="8138554" y="246385"/>
                </a:cubicBezTo>
                <a:lnTo>
                  <a:pt x="8151353" y="265584"/>
                </a:lnTo>
                <a:lnTo>
                  <a:pt x="8151353" y="278383"/>
                </a:lnTo>
                <a:lnTo>
                  <a:pt x="8112956" y="342379"/>
                </a:lnTo>
                <a:lnTo>
                  <a:pt x="8112956" y="355179"/>
                </a:lnTo>
                <a:lnTo>
                  <a:pt x="8144954" y="355179"/>
                </a:lnTo>
                <a:lnTo>
                  <a:pt x="8157753" y="367978"/>
                </a:lnTo>
                <a:lnTo>
                  <a:pt x="8157753" y="374377"/>
                </a:lnTo>
                <a:lnTo>
                  <a:pt x="8138554" y="393576"/>
                </a:lnTo>
                <a:lnTo>
                  <a:pt x="8087357" y="393576"/>
                </a:lnTo>
                <a:lnTo>
                  <a:pt x="8080957" y="361578"/>
                </a:lnTo>
                <a:lnTo>
                  <a:pt x="8112956" y="284783"/>
                </a:lnTo>
                <a:cubicBezTo>
                  <a:pt x="8048959" y="309315"/>
                  <a:pt x="8016961" y="334913"/>
                  <a:pt x="8016961" y="361578"/>
                </a:cubicBezTo>
                <a:lnTo>
                  <a:pt x="8023361" y="367978"/>
                </a:lnTo>
                <a:lnTo>
                  <a:pt x="8023361" y="374377"/>
                </a:lnTo>
                <a:cubicBezTo>
                  <a:pt x="8014828" y="393576"/>
                  <a:pt x="8006295" y="404242"/>
                  <a:pt x="7997763" y="406375"/>
                </a:cubicBezTo>
                <a:cubicBezTo>
                  <a:pt x="7980697" y="398909"/>
                  <a:pt x="7972164" y="383977"/>
                  <a:pt x="7972164" y="361578"/>
                </a:cubicBezTo>
                <a:lnTo>
                  <a:pt x="7972164" y="303982"/>
                </a:lnTo>
                <a:cubicBezTo>
                  <a:pt x="7972164" y="286916"/>
                  <a:pt x="7987097" y="263451"/>
                  <a:pt x="8016961" y="233586"/>
                </a:cubicBezTo>
                <a:lnTo>
                  <a:pt x="8016961" y="227186"/>
                </a:lnTo>
                <a:lnTo>
                  <a:pt x="8004162" y="227186"/>
                </a:lnTo>
                <a:lnTo>
                  <a:pt x="7940166" y="220787"/>
                </a:lnTo>
                <a:lnTo>
                  <a:pt x="7940166" y="271984"/>
                </a:lnTo>
                <a:lnTo>
                  <a:pt x="7901769" y="393576"/>
                </a:lnTo>
                <a:lnTo>
                  <a:pt x="7856971" y="444773"/>
                </a:lnTo>
                <a:lnTo>
                  <a:pt x="7850572" y="444773"/>
                </a:lnTo>
                <a:cubicBezTo>
                  <a:pt x="7839906" y="444773"/>
                  <a:pt x="7833506" y="436240"/>
                  <a:pt x="7831373" y="419175"/>
                </a:cubicBezTo>
                <a:cubicBezTo>
                  <a:pt x="7869771" y="340246"/>
                  <a:pt x="7893236" y="267717"/>
                  <a:pt x="7901769" y="201588"/>
                </a:cubicBezTo>
                <a:lnTo>
                  <a:pt x="7888969" y="118393"/>
                </a:lnTo>
                <a:close/>
                <a:moveTo>
                  <a:pt x="3146563" y="100794"/>
                </a:moveTo>
                <a:cubicBezTo>
                  <a:pt x="3155096" y="100794"/>
                  <a:pt x="3159362" y="113593"/>
                  <a:pt x="3159362" y="139192"/>
                </a:cubicBezTo>
                <a:cubicBezTo>
                  <a:pt x="3176428" y="139192"/>
                  <a:pt x="3184960" y="143458"/>
                  <a:pt x="3184960" y="151991"/>
                </a:cubicBezTo>
                <a:lnTo>
                  <a:pt x="3184960" y="158391"/>
                </a:lnTo>
                <a:cubicBezTo>
                  <a:pt x="3184960" y="166923"/>
                  <a:pt x="3178560" y="171190"/>
                  <a:pt x="3165762" y="171190"/>
                </a:cubicBezTo>
                <a:cubicBezTo>
                  <a:pt x="3165762" y="179723"/>
                  <a:pt x="3172161" y="183989"/>
                  <a:pt x="3184960" y="183989"/>
                </a:cubicBezTo>
                <a:lnTo>
                  <a:pt x="3191360" y="190389"/>
                </a:lnTo>
                <a:lnTo>
                  <a:pt x="3191360" y="196788"/>
                </a:lnTo>
                <a:cubicBezTo>
                  <a:pt x="3178560" y="218120"/>
                  <a:pt x="3163628" y="228786"/>
                  <a:pt x="3146563" y="228786"/>
                </a:cubicBezTo>
                <a:lnTo>
                  <a:pt x="3146563" y="235186"/>
                </a:lnTo>
                <a:cubicBezTo>
                  <a:pt x="3159362" y="235186"/>
                  <a:pt x="3165762" y="239452"/>
                  <a:pt x="3165762" y="247985"/>
                </a:cubicBezTo>
                <a:lnTo>
                  <a:pt x="3165762" y="254385"/>
                </a:lnTo>
                <a:lnTo>
                  <a:pt x="3133763" y="292782"/>
                </a:lnTo>
                <a:lnTo>
                  <a:pt x="3133763" y="299182"/>
                </a:lnTo>
                <a:lnTo>
                  <a:pt x="3197759" y="299182"/>
                </a:lnTo>
                <a:lnTo>
                  <a:pt x="3197759" y="311981"/>
                </a:lnTo>
                <a:lnTo>
                  <a:pt x="3184960" y="331180"/>
                </a:lnTo>
                <a:lnTo>
                  <a:pt x="3152962" y="324780"/>
                </a:lnTo>
                <a:lnTo>
                  <a:pt x="3056968" y="343979"/>
                </a:lnTo>
                <a:lnTo>
                  <a:pt x="3056968" y="337580"/>
                </a:lnTo>
                <a:lnTo>
                  <a:pt x="3108165" y="292782"/>
                </a:lnTo>
                <a:lnTo>
                  <a:pt x="3082566" y="292782"/>
                </a:lnTo>
                <a:cubicBezTo>
                  <a:pt x="3082566" y="275717"/>
                  <a:pt x="3095366" y="256518"/>
                  <a:pt x="3120964" y="235186"/>
                </a:cubicBezTo>
                <a:lnTo>
                  <a:pt x="3114565" y="235186"/>
                </a:lnTo>
                <a:lnTo>
                  <a:pt x="3076167" y="241586"/>
                </a:lnTo>
                <a:lnTo>
                  <a:pt x="3069767" y="235186"/>
                </a:lnTo>
                <a:lnTo>
                  <a:pt x="3069767" y="228786"/>
                </a:lnTo>
                <a:cubicBezTo>
                  <a:pt x="3088966" y="207454"/>
                  <a:pt x="3103899" y="196788"/>
                  <a:pt x="3114565" y="196788"/>
                </a:cubicBezTo>
                <a:lnTo>
                  <a:pt x="3114565" y="177589"/>
                </a:lnTo>
                <a:cubicBezTo>
                  <a:pt x="3101766" y="177589"/>
                  <a:pt x="3095366" y="173323"/>
                  <a:pt x="3095366" y="164790"/>
                </a:cubicBezTo>
                <a:cubicBezTo>
                  <a:pt x="3095366" y="151991"/>
                  <a:pt x="3108165" y="145591"/>
                  <a:pt x="3133763" y="145591"/>
                </a:cubicBezTo>
                <a:lnTo>
                  <a:pt x="3133763" y="113593"/>
                </a:lnTo>
                <a:close/>
                <a:moveTo>
                  <a:pt x="10474560" y="94395"/>
                </a:moveTo>
                <a:lnTo>
                  <a:pt x="10480960" y="94395"/>
                </a:lnTo>
                <a:lnTo>
                  <a:pt x="10468161" y="107194"/>
                </a:lnTo>
                <a:lnTo>
                  <a:pt x="10461761" y="107194"/>
                </a:lnTo>
                <a:close/>
                <a:moveTo>
                  <a:pt x="6126733" y="81595"/>
                </a:moveTo>
                <a:lnTo>
                  <a:pt x="6139532" y="81595"/>
                </a:lnTo>
                <a:lnTo>
                  <a:pt x="6139532" y="145591"/>
                </a:lnTo>
                <a:lnTo>
                  <a:pt x="6152331" y="145591"/>
                </a:lnTo>
                <a:cubicBezTo>
                  <a:pt x="6152331" y="132792"/>
                  <a:pt x="6156598" y="126393"/>
                  <a:pt x="6165131" y="126393"/>
                </a:cubicBezTo>
                <a:lnTo>
                  <a:pt x="6184329" y="126393"/>
                </a:lnTo>
                <a:lnTo>
                  <a:pt x="6197129" y="139192"/>
                </a:lnTo>
                <a:lnTo>
                  <a:pt x="6197129" y="145591"/>
                </a:lnTo>
                <a:lnTo>
                  <a:pt x="6120333" y="203188"/>
                </a:lnTo>
                <a:cubicBezTo>
                  <a:pt x="6120333" y="194655"/>
                  <a:pt x="6111801" y="190389"/>
                  <a:pt x="6094735" y="190389"/>
                </a:cubicBezTo>
                <a:lnTo>
                  <a:pt x="6088335" y="183989"/>
                </a:lnTo>
                <a:lnTo>
                  <a:pt x="6088335" y="177589"/>
                </a:lnTo>
                <a:cubicBezTo>
                  <a:pt x="6113934" y="145591"/>
                  <a:pt x="6126733" y="119993"/>
                  <a:pt x="6126733" y="100794"/>
                </a:cubicBezTo>
                <a:close/>
                <a:moveTo>
                  <a:pt x="6011540" y="81595"/>
                </a:moveTo>
                <a:lnTo>
                  <a:pt x="6037138" y="100794"/>
                </a:lnTo>
                <a:lnTo>
                  <a:pt x="6037138" y="113593"/>
                </a:lnTo>
                <a:cubicBezTo>
                  <a:pt x="6037138" y="122126"/>
                  <a:pt x="6030739" y="126393"/>
                  <a:pt x="6017940" y="126393"/>
                </a:cubicBezTo>
                <a:cubicBezTo>
                  <a:pt x="5979542" y="124259"/>
                  <a:pt x="5960343" y="117860"/>
                  <a:pt x="5960343" y="107194"/>
                </a:cubicBezTo>
                <a:lnTo>
                  <a:pt x="5960343" y="100794"/>
                </a:lnTo>
                <a:close/>
                <a:moveTo>
                  <a:pt x="564170" y="78396"/>
                </a:moveTo>
                <a:lnTo>
                  <a:pt x="576970" y="78396"/>
                </a:lnTo>
                <a:lnTo>
                  <a:pt x="576970" y="116793"/>
                </a:lnTo>
                <a:lnTo>
                  <a:pt x="583370" y="142392"/>
                </a:lnTo>
                <a:lnTo>
                  <a:pt x="576970" y="187189"/>
                </a:lnTo>
                <a:lnTo>
                  <a:pt x="576970" y="353579"/>
                </a:lnTo>
                <a:lnTo>
                  <a:pt x="653765" y="340779"/>
                </a:lnTo>
                <a:lnTo>
                  <a:pt x="666564" y="353579"/>
                </a:lnTo>
                <a:cubicBezTo>
                  <a:pt x="666564" y="366378"/>
                  <a:pt x="634567" y="377044"/>
                  <a:pt x="570571" y="385577"/>
                </a:cubicBezTo>
                <a:lnTo>
                  <a:pt x="557771" y="385577"/>
                </a:lnTo>
                <a:lnTo>
                  <a:pt x="512974" y="359978"/>
                </a:lnTo>
                <a:lnTo>
                  <a:pt x="512974" y="257585"/>
                </a:lnTo>
                <a:cubicBezTo>
                  <a:pt x="523640" y="138125"/>
                  <a:pt x="540706" y="78396"/>
                  <a:pt x="564170" y="78396"/>
                </a:cubicBezTo>
                <a:close/>
                <a:moveTo>
                  <a:pt x="3191360" y="75196"/>
                </a:moveTo>
                <a:lnTo>
                  <a:pt x="3204159" y="75196"/>
                </a:lnTo>
                <a:cubicBezTo>
                  <a:pt x="3263888" y="79462"/>
                  <a:pt x="3293753" y="87995"/>
                  <a:pt x="3293753" y="100794"/>
                </a:cubicBezTo>
                <a:lnTo>
                  <a:pt x="3293753" y="126393"/>
                </a:lnTo>
                <a:cubicBezTo>
                  <a:pt x="3276688" y="148791"/>
                  <a:pt x="3268154" y="178656"/>
                  <a:pt x="3268154" y="215987"/>
                </a:cubicBezTo>
                <a:lnTo>
                  <a:pt x="3287354" y="407975"/>
                </a:lnTo>
                <a:lnTo>
                  <a:pt x="3261755" y="420775"/>
                </a:lnTo>
                <a:cubicBezTo>
                  <a:pt x="3225491" y="410109"/>
                  <a:pt x="3187094" y="388777"/>
                  <a:pt x="3146563" y="356778"/>
                </a:cubicBezTo>
                <a:lnTo>
                  <a:pt x="3146563" y="350379"/>
                </a:lnTo>
                <a:lnTo>
                  <a:pt x="3159362" y="337580"/>
                </a:lnTo>
                <a:cubicBezTo>
                  <a:pt x="3173228" y="337580"/>
                  <a:pt x="3194559" y="348246"/>
                  <a:pt x="3223358" y="369578"/>
                </a:cubicBezTo>
                <a:lnTo>
                  <a:pt x="3242557" y="369578"/>
                </a:lnTo>
                <a:lnTo>
                  <a:pt x="3236156" y="215987"/>
                </a:lnTo>
                <a:lnTo>
                  <a:pt x="3242557" y="107194"/>
                </a:lnTo>
                <a:lnTo>
                  <a:pt x="3216959" y="94395"/>
                </a:lnTo>
                <a:lnTo>
                  <a:pt x="3159362" y="94395"/>
                </a:lnTo>
                <a:lnTo>
                  <a:pt x="3159362" y="81595"/>
                </a:lnTo>
                <a:close/>
                <a:moveTo>
                  <a:pt x="7013414" y="70396"/>
                </a:moveTo>
                <a:lnTo>
                  <a:pt x="7026213" y="70396"/>
                </a:lnTo>
                <a:lnTo>
                  <a:pt x="7039012" y="83195"/>
                </a:lnTo>
                <a:lnTo>
                  <a:pt x="7039012" y="102394"/>
                </a:lnTo>
                <a:lnTo>
                  <a:pt x="7007014" y="140792"/>
                </a:lnTo>
                <a:lnTo>
                  <a:pt x="6994215" y="140792"/>
                </a:lnTo>
                <a:cubicBezTo>
                  <a:pt x="6970750" y="140792"/>
                  <a:pt x="6951551" y="127993"/>
                  <a:pt x="6936618" y="102394"/>
                </a:cubicBezTo>
                <a:lnTo>
                  <a:pt x="6936618" y="95994"/>
                </a:lnTo>
                <a:cubicBezTo>
                  <a:pt x="6936618" y="78929"/>
                  <a:pt x="6962217" y="70396"/>
                  <a:pt x="7013414" y="70396"/>
                </a:cubicBezTo>
                <a:close/>
                <a:moveTo>
                  <a:pt x="2157413" y="68796"/>
                </a:moveTo>
                <a:cubicBezTo>
                  <a:pt x="2191544" y="82662"/>
                  <a:pt x="2208610" y="97594"/>
                  <a:pt x="2208610" y="113593"/>
                </a:cubicBezTo>
                <a:lnTo>
                  <a:pt x="2119016" y="228786"/>
                </a:lnTo>
                <a:lnTo>
                  <a:pt x="2387799" y="318381"/>
                </a:lnTo>
                <a:lnTo>
                  <a:pt x="2387799" y="331180"/>
                </a:lnTo>
                <a:cubicBezTo>
                  <a:pt x="2387799" y="348246"/>
                  <a:pt x="2353668" y="358912"/>
                  <a:pt x="2285405" y="363178"/>
                </a:cubicBezTo>
                <a:cubicBezTo>
                  <a:pt x="2257674" y="333313"/>
                  <a:pt x="2197944" y="294916"/>
                  <a:pt x="2106216" y="247985"/>
                </a:cubicBezTo>
                <a:cubicBezTo>
                  <a:pt x="2097684" y="247985"/>
                  <a:pt x="2067819" y="277850"/>
                  <a:pt x="2016622" y="337580"/>
                </a:cubicBezTo>
                <a:lnTo>
                  <a:pt x="1991023" y="356779"/>
                </a:lnTo>
                <a:lnTo>
                  <a:pt x="1978224" y="356779"/>
                </a:lnTo>
                <a:lnTo>
                  <a:pt x="1933428" y="331180"/>
                </a:lnTo>
                <a:lnTo>
                  <a:pt x="1933428" y="318381"/>
                </a:lnTo>
                <a:cubicBezTo>
                  <a:pt x="2023021" y="234119"/>
                  <a:pt x="2067819" y="185056"/>
                  <a:pt x="2067819" y="171190"/>
                </a:cubicBezTo>
                <a:lnTo>
                  <a:pt x="2138214" y="75196"/>
                </a:lnTo>
                <a:close/>
                <a:moveTo>
                  <a:pt x="3024970" y="62397"/>
                </a:moveTo>
                <a:lnTo>
                  <a:pt x="3037769" y="62397"/>
                </a:lnTo>
                <a:lnTo>
                  <a:pt x="3069767" y="87995"/>
                </a:lnTo>
                <a:lnTo>
                  <a:pt x="3069767" y="94395"/>
                </a:lnTo>
                <a:cubicBezTo>
                  <a:pt x="3069767" y="100794"/>
                  <a:pt x="3061234" y="107194"/>
                  <a:pt x="3044169" y="113593"/>
                </a:cubicBezTo>
                <a:cubicBezTo>
                  <a:pt x="3027103" y="94395"/>
                  <a:pt x="3018571" y="79462"/>
                  <a:pt x="3018571" y="68796"/>
                </a:cubicBezTo>
                <a:close/>
                <a:moveTo>
                  <a:pt x="5652157" y="60797"/>
                </a:moveTo>
                <a:cubicBezTo>
                  <a:pt x="5695888" y="68263"/>
                  <a:pt x="5717753" y="80529"/>
                  <a:pt x="5717753" y="97594"/>
                </a:cubicBezTo>
                <a:lnTo>
                  <a:pt x="5717753" y="126393"/>
                </a:lnTo>
                <a:lnTo>
                  <a:pt x="5584961" y="332780"/>
                </a:lnTo>
                <a:cubicBezTo>
                  <a:pt x="5565763" y="358378"/>
                  <a:pt x="5546031" y="377577"/>
                  <a:pt x="5525765" y="390376"/>
                </a:cubicBezTo>
                <a:lnTo>
                  <a:pt x="5492167" y="390376"/>
                </a:lnTo>
                <a:cubicBezTo>
                  <a:pt x="5482568" y="390376"/>
                  <a:pt x="5477768" y="382910"/>
                  <a:pt x="5477768" y="367978"/>
                </a:cubicBezTo>
                <a:cubicBezTo>
                  <a:pt x="5477768" y="349846"/>
                  <a:pt x="5507099" y="327980"/>
                  <a:pt x="5565763" y="302382"/>
                </a:cubicBezTo>
                <a:cubicBezTo>
                  <a:pt x="5605227" y="262918"/>
                  <a:pt x="5634025" y="202121"/>
                  <a:pt x="5652157" y="119993"/>
                </a:cubicBezTo>
                <a:lnTo>
                  <a:pt x="5637758" y="75196"/>
                </a:lnTo>
                <a:close/>
                <a:moveTo>
                  <a:pt x="704962" y="59197"/>
                </a:moveTo>
                <a:lnTo>
                  <a:pt x="730560" y="84795"/>
                </a:lnTo>
                <a:lnTo>
                  <a:pt x="730560" y="91195"/>
                </a:lnTo>
                <a:cubicBezTo>
                  <a:pt x="730560" y="105061"/>
                  <a:pt x="724161" y="119993"/>
                  <a:pt x="711362" y="135992"/>
                </a:cubicBezTo>
                <a:lnTo>
                  <a:pt x="711362" y="148791"/>
                </a:lnTo>
                <a:cubicBezTo>
                  <a:pt x="724161" y="148791"/>
                  <a:pt x="730560" y="153058"/>
                  <a:pt x="730560" y="161590"/>
                </a:cubicBezTo>
                <a:lnTo>
                  <a:pt x="730560" y="199988"/>
                </a:lnTo>
                <a:cubicBezTo>
                  <a:pt x="700695" y="227720"/>
                  <a:pt x="685764" y="253318"/>
                  <a:pt x="685764" y="276783"/>
                </a:cubicBezTo>
                <a:lnTo>
                  <a:pt x="730560" y="276783"/>
                </a:lnTo>
                <a:lnTo>
                  <a:pt x="730560" y="270384"/>
                </a:lnTo>
                <a:lnTo>
                  <a:pt x="724161" y="238386"/>
                </a:lnTo>
                <a:lnTo>
                  <a:pt x="730560" y="231986"/>
                </a:lnTo>
                <a:lnTo>
                  <a:pt x="756159" y="231986"/>
                </a:lnTo>
                <a:lnTo>
                  <a:pt x="768957" y="244785"/>
                </a:lnTo>
                <a:lnTo>
                  <a:pt x="768957" y="251185"/>
                </a:lnTo>
                <a:cubicBezTo>
                  <a:pt x="760424" y="268251"/>
                  <a:pt x="749760" y="276783"/>
                  <a:pt x="736960" y="276783"/>
                </a:cubicBezTo>
                <a:lnTo>
                  <a:pt x="743359" y="283183"/>
                </a:lnTo>
                <a:lnTo>
                  <a:pt x="743359" y="295982"/>
                </a:lnTo>
                <a:cubicBezTo>
                  <a:pt x="743359" y="316248"/>
                  <a:pt x="698563" y="329047"/>
                  <a:pt x="608968" y="334380"/>
                </a:cubicBezTo>
                <a:lnTo>
                  <a:pt x="596169" y="315181"/>
                </a:lnTo>
                <a:lnTo>
                  <a:pt x="596169" y="302382"/>
                </a:lnTo>
                <a:lnTo>
                  <a:pt x="628167" y="263984"/>
                </a:lnTo>
                <a:lnTo>
                  <a:pt x="615367" y="225587"/>
                </a:lnTo>
                <a:lnTo>
                  <a:pt x="615367" y="199988"/>
                </a:lnTo>
                <a:cubicBezTo>
                  <a:pt x="653765" y="165857"/>
                  <a:pt x="672964" y="140258"/>
                  <a:pt x="672964" y="123193"/>
                </a:cubicBezTo>
                <a:lnTo>
                  <a:pt x="628167" y="142392"/>
                </a:lnTo>
                <a:lnTo>
                  <a:pt x="621767" y="135992"/>
                </a:lnTo>
                <a:lnTo>
                  <a:pt x="621767" y="129592"/>
                </a:lnTo>
                <a:cubicBezTo>
                  <a:pt x="644165" y="82662"/>
                  <a:pt x="671898" y="59197"/>
                  <a:pt x="704962" y="59197"/>
                </a:cubicBezTo>
                <a:close/>
                <a:moveTo>
                  <a:pt x="5121585" y="57597"/>
                </a:moveTo>
                <a:lnTo>
                  <a:pt x="5140784" y="57597"/>
                </a:lnTo>
                <a:lnTo>
                  <a:pt x="5153583" y="70396"/>
                </a:lnTo>
                <a:lnTo>
                  <a:pt x="5153583" y="89595"/>
                </a:lnTo>
                <a:lnTo>
                  <a:pt x="5089587" y="166390"/>
                </a:lnTo>
                <a:lnTo>
                  <a:pt x="5089587" y="172790"/>
                </a:lnTo>
                <a:lnTo>
                  <a:pt x="5102386" y="172790"/>
                </a:lnTo>
                <a:lnTo>
                  <a:pt x="5140784" y="166390"/>
                </a:lnTo>
                <a:cubicBezTo>
                  <a:pt x="5170649" y="174923"/>
                  <a:pt x="5185581" y="187722"/>
                  <a:pt x="5185581" y="204788"/>
                </a:cubicBezTo>
                <a:cubicBezTo>
                  <a:pt x="5174915" y="315714"/>
                  <a:pt x="5162116" y="375444"/>
                  <a:pt x="5147183" y="383977"/>
                </a:cubicBezTo>
                <a:lnTo>
                  <a:pt x="5057589" y="383977"/>
                </a:lnTo>
                <a:lnTo>
                  <a:pt x="5031990" y="371178"/>
                </a:lnTo>
                <a:lnTo>
                  <a:pt x="5031990" y="358378"/>
                </a:lnTo>
                <a:lnTo>
                  <a:pt x="5076788" y="364778"/>
                </a:lnTo>
                <a:lnTo>
                  <a:pt x="5089587" y="364778"/>
                </a:lnTo>
                <a:cubicBezTo>
                  <a:pt x="5123718" y="364778"/>
                  <a:pt x="5140784" y="349846"/>
                  <a:pt x="5140784" y="319981"/>
                </a:cubicBezTo>
                <a:lnTo>
                  <a:pt x="5153583" y="198388"/>
                </a:lnTo>
                <a:lnTo>
                  <a:pt x="5147183" y="191989"/>
                </a:lnTo>
                <a:lnTo>
                  <a:pt x="5127985" y="191989"/>
                </a:lnTo>
                <a:lnTo>
                  <a:pt x="5095987" y="198388"/>
                </a:lnTo>
                <a:lnTo>
                  <a:pt x="5089587" y="191989"/>
                </a:lnTo>
                <a:cubicBezTo>
                  <a:pt x="5054389" y="216520"/>
                  <a:pt x="5011725" y="282650"/>
                  <a:pt x="4961595" y="390376"/>
                </a:cubicBezTo>
                <a:lnTo>
                  <a:pt x="4955195" y="396776"/>
                </a:lnTo>
                <a:lnTo>
                  <a:pt x="4948796" y="396776"/>
                </a:lnTo>
                <a:lnTo>
                  <a:pt x="4935996" y="383977"/>
                </a:lnTo>
                <a:lnTo>
                  <a:pt x="4935996" y="377577"/>
                </a:lnTo>
                <a:cubicBezTo>
                  <a:pt x="4935996" y="366911"/>
                  <a:pt x="4965861" y="317848"/>
                  <a:pt x="5025591" y="230386"/>
                </a:cubicBezTo>
                <a:lnTo>
                  <a:pt x="5025591" y="223987"/>
                </a:lnTo>
                <a:lnTo>
                  <a:pt x="5019191" y="230386"/>
                </a:lnTo>
                <a:lnTo>
                  <a:pt x="5012792" y="230386"/>
                </a:lnTo>
                <a:lnTo>
                  <a:pt x="4999992" y="217587"/>
                </a:lnTo>
                <a:cubicBezTo>
                  <a:pt x="5049056" y="194122"/>
                  <a:pt x="5083187" y="153591"/>
                  <a:pt x="5102386" y="95994"/>
                </a:cubicBezTo>
                <a:lnTo>
                  <a:pt x="5051189" y="147191"/>
                </a:lnTo>
                <a:lnTo>
                  <a:pt x="5025591" y="147191"/>
                </a:lnTo>
                <a:lnTo>
                  <a:pt x="5012792" y="134392"/>
                </a:lnTo>
                <a:lnTo>
                  <a:pt x="5012792" y="89595"/>
                </a:lnTo>
                <a:lnTo>
                  <a:pt x="5057589" y="95994"/>
                </a:lnTo>
                <a:close/>
                <a:moveTo>
                  <a:pt x="4034842" y="55997"/>
                </a:moveTo>
                <a:lnTo>
                  <a:pt x="4047641" y="55997"/>
                </a:lnTo>
                <a:cubicBezTo>
                  <a:pt x="4058307" y="55997"/>
                  <a:pt x="4066840" y="73063"/>
                  <a:pt x="4073240" y="107194"/>
                </a:cubicBezTo>
                <a:cubicBezTo>
                  <a:pt x="4060440" y="128526"/>
                  <a:pt x="4043375" y="139192"/>
                  <a:pt x="4022043" y="139192"/>
                </a:cubicBezTo>
                <a:lnTo>
                  <a:pt x="3983645" y="222387"/>
                </a:lnTo>
                <a:lnTo>
                  <a:pt x="3990045" y="247985"/>
                </a:lnTo>
                <a:cubicBezTo>
                  <a:pt x="4022043" y="222387"/>
                  <a:pt x="4047641" y="209587"/>
                  <a:pt x="4066840" y="209587"/>
                </a:cubicBezTo>
                <a:cubicBezTo>
                  <a:pt x="4083906" y="228786"/>
                  <a:pt x="4092439" y="252252"/>
                  <a:pt x="4092439" y="279983"/>
                </a:cubicBezTo>
                <a:cubicBezTo>
                  <a:pt x="4082839" y="356779"/>
                  <a:pt x="4050841" y="395176"/>
                  <a:pt x="3996444" y="395176"/>
                </a:cubicBezTo>
                <a:lnTo>
                  <a:pt x="3990045" y="395176"/>
                </a:lnTo>
                <a:cubicBezTo>
                  <a:pt x="3968713" y="395176"/>
                  <a:pt x="3955914" y="361045"/>
                  <a:pt x="3951647" y="292782"/>
                </a:cubicBezTo>
                <a:cubicBezTo>
                  <a:pt x="3951647" y="252252"/>
                  <a:pt x="3968713" y="198921"/>
                  <a:pt x="4002844" y="132792"/>
                </a:cubicBezTo>
                <a:cubicBezTo>
                  <a:pt x="4002844" y="106127"/>
                  <a:pt x="4013510" y="80529"/>
                  <a:pt x="4034842" y="55997"/>
                </a:cubicBezTo>
                <a:close/>
                <a:moveTo>
                  <a:pt x="1575644" y="55997"/>
                </a:moveTo>
                <a:lnTo>
                  <a:pt x="1575644" y="62396"/>
                </a:lnTo>
                <a:lnTo>
                  <a:pt x="1594843" y="139192"/>
                </a:lnTo>
                <a:lnTo>
                  <a:pt x="1601243" y="139192"/>
                </a:lnTo>
                <a:lnTo>
                  <a:pt x="1614042" y="55997"/>
                </a:lnTo>
                <a:close/>
                <a:moveTo>
                  <a:pt x="4613411" y="51197"/>
                </a:moveTo>
                <a:cubicBezTo>
                  <a:pt x="4639010" y="60797"/>
                  <a:pt x="4651809" y="75729"/>
                  <a:pt x="4651809" y="95994"/>
                </a:cubicBezTo>
                <a:lnTo>
                  <a:pt x="4703006" y="83195"/>
                </a:lnTo>
                <a:lnTo>
                  <a:pt x="4728604" y="95994"/>
                </a:lnTo>
                <a:lnTo>
                  <a:pt x="4728604" y="108794"/>
                </a:lnTo>
                <a:lnTo>
                  <a:pt x="4715805" y="121593"/>
                </a:lnTo>
                <a:lnTo>
                  <a:pt x="4651809" y="108794"/>
                </a:lnTo>
                <a:lnTo>
                  <a:pt x="4651809" y="115193"/>
                </a:lnTo>
                <a:lnTo>
                  <a:pt x="4639010" y="159991"/>
                </a:lnTo>
                <a:lnTo>
                  <a:pt x="4651809" y="159991"/>
                </a:lnTo>
                <a:cubicBezTo>
                  <a:pt x="4694473" y="159991"/>
                  <a:pt x="4715805" y="177056"/>
                  <a:pt x="4715805" y="211187"/>
                </a:cubicBezTo>
                <a:cubicBezTo>
                  <a:pt x="4705139" y="326380"/>
                  <a:pt x="4683807" y="383977"/>
                  <a:pt x="4651809" y="383977"/>
                </a:cubicBezTo>
                <a:cubicBezTo>
                  <a:pt x="4579280" y="383977"/>
                  <a:pt x="4543016" y="377577"/>
                  <a:pt x="4543016" y="364778"/>
                </a:cubicBezTo>
                <a:lnTo>
                  <a:pt x="4543016" y="351979"/>
                </a:lnTo>
                <a:lnTo>
                  <a:pt x="4555815" y="351979"/>
                </a:lnTo>
                <a:lnTo>
                  <a:pt x="4575014" y="364778"/>
                </a:lnTo>
                <a:cubicBezTo>
                  <a:pt x="4643276" y="364778"/>
                  <a:pt x="4677407" y="332780"/>
                  <a:pt x="4677407" y="268784"/>
                </a:cubicBezTo>
                <a:lnTo>
                  <a:pt x="4690207" y="217587"/>
                </a:lnTo>
                <a:lnTo>
                  <a:pt x="4671008" y="191989"/>
                </a:lnTo>
                <a:cubicBezTo>
                  <a:pt x="4642210" y="191989"/>
                  <a:pt x="4616611" y="204788"/>
                  <a:pt x="4594213" y="230386"/>
                </a:cubicBezTo>
                <a:lnTo>
                  <a:pt x="4568614" y="230386"/>
                </a:lnTo>
                <a:lnTo>
                  <a:pt x="4555815" y="217587"/>
                </a:lnTo>
                <a:lnTo>
                  <a:pt x="4555815" y="191989"/>
                </a:lnTo>
                <a:cubicBezTo>
                  <a:pt x="4589946" y="137592"/>
                  <a:pt x="4609145" y="90661"/>
                  <a:pt x="4613411" y="51197"/>
                </a:cubicBezTo>
                <a:close/>
                <a:moveTo>
                  <a:pt x="10448962" y="49597"/>
                </a:moveTo>
                <a:lnTo>
                  <a:pt x="10448962" y="62397"/>
                </a:lnTo>
                <a:cubicBezTo>
                  <a:pt x="10440429" y="71996"/>
                  <a:pt x="10436163" y="86928"/>
                  <a:pt x="10436163" y="107194"/>
                </a:cubicBezTo>
                <a:lnTo>
                  <a:pt x="10384966" y="126393"/>
                </a:lnTo>
                <a:cubicBezTo>
                  <a:pt x="10384966" y="116793"/>
                  <a:pt x="10374300" y="110394"/>
                  <a:pt x="10352968" y="107194"/>
                </a:cubicBezTo>
                <a:lnTo>
                  <a:pt x="10352968" y="113593"/>
                </a:lnTo>
                <a:lnTo>
                  <a:pt x="10295371" y="177589"/>
                </a:lnTo>
                <a:lnTo>
                  <a:pt x="10282572" y="177589"/>
                </a:lnTo>
                <a:cubicBezTo>
                  <a:pt x="10274039" y="177589"/>
                  <a:pt x="10269773" y="171190"/>
                  <a:pt x="10269773" y="158391"/>
                </a:cubicBezTo>
                <a:cubicBezTo>
                  <a:pt x="10269773" y="148791"/>
                  <a:pt x="10295371" y="121060"/>
                  <a:pt x="10346568" y="75196"/>
                </a:cubicBezTo>
                <a:lnTo>
                  <a:pt x="10359367" y="87995"/>
                </a:lnTo>
                <a:lnTo>
                  <a:pt x="10365767" y="81595"/>
                </a:lnTo>
                <a:lnTo>
                  <a:pt x="10372167" y="81595"/>
                </a:lnTo>
                <a:lnTo>
                  <a:pt x="10397765" y="87995"/>
                </a:lnTo>
                <a:close/>
                <a:moveTo>
                  <a:pt x="8384344" y="44798"/>
                </a:moveTo>
                <a:lnTo>
                  <a:pt x="8397143" y="44798"/>
                </a:lnTo>
                <a:cubicBezTo>
                  <a:pt x="8425941" y="56530"/>
                  <a:pt x="8443007" y="69329"/>
                  <a:pt x="8448340" y="83195"/>
                </a:cubicBezTo>
                <a:lnTo>
                  <a:pt x="8390743" y="191989"/>
                </a:lnTo>
                <a:lnTo>
                  <a:pt x="8390743" y="198388"/>
                </a:lnTo>
                <a:lnTo>
                  <a:pt x="8409942" y="217587"/>
                </a:lnTo>
                <a:cubicBezTo>
                  <a:pt x="8409942" y="200521"/>
                  <a:pt x="8414209" y="191989"/>
                  <a:pt x="8422741" y="191989"/>
                </a:cubicBezTo>
                <a:lnTo>
                  <a:pt x="8429141" y="191989"/>
                </a:lnTo>
                <a:cubicBezTo>
                  <a:pt x="8402476" y="306115"/>
                  <a:pt x="8376878" y="374377"/>
                  <a:pt x="8352346" y="396776"/>
                </a:cubicBezTo>
                <a:lnTo>
                  <a:pt x="8339547" y="396776"/>
                </a:lnTo>
                <a:lnTo>
                  <a:pt x="8313948" y="371178"/>
                </a:lnTo>
                <a:lnTo>
                  <a:pt x="8352346" y="243185"/>
                </a:lnTo>
                <a:lnTo>
                  <a:pt x="8352346" y="236786"/>
                </a:lnTo>
                <a:lnTo>
                  <a:pt x="8345946" y="243185"/>
                </a:lnTo>
                <a:lnTo>
                  <a:pt x="8339547" y="243185"/>
                </a:lnTo>
                <a:cubicBezTo>
                  <a:pt x="8318214" y="237852"/>
                  <a:pt x="8307549" y="231453"/>
                  <a:pt x="8307549" y="223987"/>
                </a:cubicBezTo>
                <a:lnTo>
                  <a:pt x="8307549" y="198388"/>
                </a:lnTo>
                <a:cubicBezTo>
                  <a:pt x="8337413" y="165324"/>
                  <a:pt x="8363012" y="114127"/>
                  <a:pt x="8384344" y="44798"/>
                </a:cubicBezTo>
                <a:close/>
                <a:moveTo>
                  <a:pt x="3613138" y="44798"/>
                </a:moveTo>
                <a:lnTo>
                  <a:pt x="3632336" y="44798"/>
                </a:lnTo>
                <a:lnTo>
                  <a:pt x="3657935" y="70396"/>
                </a:lnTo>
                <a:cubicBezTo>
                  <a:pt x="3657935" y="79995"/>
                  <a:pt x="3647269" y="86395"/>
                  <a:pt x="3625937" y="89595"/>
                </a:cubicBezTo>
                <a:lnTo>
                  <a:pt x="3625937" y="83195"/>
                </a:lnTo>
                <a:cubicBezTo>
                  <a:pt x="3624870" y="74662"/>
                  <a:pt x="3609938" y="68263"/>
                  <a:pt x="3581141" y="63996"/>
                </a:cubicBezTo>
                <a:lnTo>
                  <a:pt x="3581141" y="51197"/>
                </a:lnTo>
                <a:close/>
                <a:moveTo>
                  <a:pt x="7572784" y="30398"/>
                </a:moveTo>
                <a:lnTo>
                  <a:pt x="7579184" y="30398"/>
                </a:lnTo>
                <a:lnTo>
                  <a:pt x="7611182" y="68796"/>
                </a:lnTo>
                <a:lnTo>
                  <a:pt x="7611182" y="75196"/>
                </a:lnTo>
                <a:cubicBezTo>
                  <a:pt x="7611182" y="100794"/>
                  <a:pt x="7596249" y="113593"/>
                  <a:pt x="7566385" y="113593"/>
                </a:cubicBezTo>
                <a:lnTo>
                  <a:pt x="7559985" y="119993"/>
                </a:lnTo>
                <a:lnTo>
                  <a:pt x="7559985" y="126393"/>
                </a:lnTo>
                <a:cubicBezTo>
                  <a:pt x="7571718" y="126393"/>
                  <a:pt x="7580250" y="145591"/>
                  <a:pt x="7585583" y="183989"/>
                </a:cubicBezTo>
                <a:lnTo>
                  <a:pt x="7617581" y="177589"/>
                </a:lnTo>
                <a:lnTo>
                  <a:pt x="7643180" y="177589"/>
                </a:lnTo>
                <a:lnTo>
                  <a:pt x="7643180" y="183989"/>
                </a:lnTo>
                <a:cubicBezTo>
                  <a:pt x="7629314" y="209588"/>
                  <a:pt x="7610115" y="222387"/>
                  <a:pt x="7585583" y="222387"/>
                </a:cubicBezTo>
                <a:cubicBezTo>
                  <a:pt x="7613315" y="303448"/>
                  <a:pt x="7645313" y="343979"/>
                  <a:pt x="7681577" y="343979"/>
                </a:cubicBezTo>
                <a:cubicBezTo>
                  <a:pt x="7685844" y="301315"/>
                  <a:pt x="7692243" y="279983"/>
                  <a:pt x="7700776" y="279983"/>
                </a:cubicBezTo>
                <a:lnTo>
                  <a:pt x="7713576" y="279983"/>
                </a:lnTo>
                <a:lnTo>
                  <a:pt x="7713576" y="286383"/>
                </a:lnTo>
                <a:lnTo>
                  <a:pt x="7726375" y="388777"/>
                </a:lnTo>
                <a:cubicBezTo>
                  <a:pt x="7717842" y="407975"/>
                  <a:pt x="7709309" y="418641"/>
                  <a:pt x="7700776" y="420775"/>
                </a:cubicBezTo>
                <a:lnTo>
                  <a:pt x="7694377" y="420775"/>
                </a:lnTo>
                <a:cubicBezTo>
                  <a:pt x="7655979" y="420775"/>
                  <a:pt x="7611182" y="373844"/>
                  <a:pt x="7559985" y="279983"/>
                </a:cubicBezTo>
                <a:lnTo>
                  <a:pt x="7547186" y="241586"/>
                </a:lnTo>
                <a:lnTo>
                  <a:pt x="7527987" y="241586"/>
                </a:lnTo>
                <a:cubicBezTo>
                  <a:pt x="7472524" y="253318"/>
                  <a:pt x="7444792" y="263984"/>
                  <a:pt x="7444792" y="273584"/>
                </a:cubicBezTo>
                <a:lnTo>
                  <a:pt x="7431993" y="311981"/>
                </a:lnTo>
                <a:lnTo>
                  <a:pt x="7431993" y="318381"/>
                </a:lnTo>
                <a:lnTo>
                  <a:pt x="7444792" y="318381"/>
                </a:lnTo>
                <a:lnTo>
                  <a:pt x="7483190" y="279983"/>
                </a:lnTo>
                <a:lnTo>
                  <a:pt x="7489589" y="279983"/>
                </a:lnTo>
                <a:lnTo>
                  <a:pt x="7489589" y="286383"/>
                </a:lnTo>
                <a:cubicBezTo>
                  <a:pt x="7443725" y="363178"/>
                  <a:pt x="7405328" y="401576"/>
                  <a:pt x="7374396" y="401576"/>
                </a:cubicBezTo>
                <a:lnTo>
                  <a:pt x="7361597" y="382377"/>
                </a:lnTo>
                <a:lnTo>
                  <a:pt x="7361597" y="363178"/>
                </a:lnTo>
                <a:lnTo>
                  <a:pt x="7406394" y="235186"/>
                </a:lnTo>
                <a:lnTo>
                  <a:pt x="7406394" y="164790"/>
                </a:lnTo>
                <a:lnTo>
                  <a:pt x="7412794" y="164790"/>
                </a:lnTo>
                <a:cubicBezTo>
                  <a:pt x="7423460" y="164790"/>
                  <a:pt x="7436259" y="188255"/>
                  <a:pt x="7451192" y="235186"/>
                </a:cubicBezTo>
                <a:lnTo>
                  <a:pt x="7463991" y="235186"/>
                </a:lnTo>
                <a:lnTo>
                  <a:pt x="7534386" y="215987"/>
                </a:lnTo>
                <a:lnTo>
                  <a:pt x="7534386" y="158391"/>
                </a:lnTo>
                <a:lnTo>
                  <a:pt x="7515188" y="132792"/>
                </a:lnTo>
                <a:lnTo>
                  <a:pt x="7521587" y="126393"/>
                </a:lnTo>
                <a:lnTo>
                  <a:pt x="7489589" y="132792"/>
                </a:lnTo>
                <a:lnTo>
                  <a:pt x="7476790" y="132792"/>
                </a:lnTo>
                <a:cubicBezTo>
                  <a:pt x="7455458" y="119993"/>
                  <a:pt x="7444792" y="105061"/>
                  <a:pt x="7444792" y="87995"/>
                </a:cubicBezTo>
                <a:cubicBezTo>
                  <a:pt x="7484256" y="79462"/>
                  <a:pt x="7526920" y="60263"/>
                  <a:pt x="7572784" y="30398"/>
                </a:cubicBezTo>
                <a:close/>
                <a:moveTo>
                  <a:pt x="6586835" y="25599"/>
                </a:moveTo>
                <a:lnTo>
                  <a:pt x="6593235" y="25599"/>
                </a:lnTo>
                <a:lnTo>
                  <a:pt x="6606034" y="38398"/>
                </a:lnTo>
                <a:lnTo>
                  <a:pt x="6606034" y="44798"/>
                </a:lnTo>
                <a:lnTo>
                  <a:pt x="6599634" y="89595"/>
                </a:lnTo>
                <a:lnTo>
                  <a:pt x="6631632" y="83195"/>
                </a:lnTo>
                <a:lnTo>
                  <a:pt x="6663630" y="83195"/>
                </a:lnTo>
                <a:lnTo>
                  <a:pt x="6676430" y="95994"/>
                </a:lnTo>
                <a:cubicBezTo>
                  <a:pt x="6676430" y="111993"/>
                  <a:pt x="6659364" y="129059"/>
                  <a:pt x="6625233" y="147191"/>
                </a:cubicBezTo>
                <a:lnTo>
                  <a:pt x="6625233" y="159991"/>
                </a:lnTo>
                <a:cubicBezTo>
                  <a:pt x="6642298" y="159991"/>
                  <a:pt x="6650831" y="164257"/>
                  <a:pt x="6650831" y="172790"/>
                </a:cubicBezTo>
                <a:lnTo>
                  <a:pt x="6650831" y="179189"/>
                </a:lnTo>
                <a:cubicBezTo>
                  <a:pt x="6650831" y="185589"/>
                  <a:pt x="6625233" y="200521"/>
                  <a:pt x="6574036" y="223987"/>
                </a:cubicBezTo>
                <a:lnTo>
                  <a:pt x="6554837" y="307182"/>
                </a:lnTo>
                <a:lnTo>
                  <a:pt x="6657231" y="351979"/>
                </a:lnTo>
                <a:lnTo>
                  <a:pt x="6663630" y="351979"/>
                </a:lnTo>
                <a:lnTo>
                  <a:pt x="6702028" y="345579"/>
                </a:lnTo>
                <a:cubicBezTo>
                  <a:pt x="6736159" y="360512"/>
                  <a:pt x="6753225" y="371178"/>
                  <a:pt x="6753225" y="377577"/>
                </a:cubicBezTo>
                <a:lnTo>
                  <a:pt x="6721227" y="422374"/>
                </a:lnTo>
                <a:cubicBezTo>
                  <a:pt x="6659364" y="422374"/>
                  <a:pt x="6595368" y="394643"/>
                  <a:pt x="6529239" y="339180"/>
                </a:cubicBezTo>
                <a:lnTo>
                  <a:pt x="6516439" y="339180"/>
                </a:lnTo>
                <a:cubicBezTo>
                  <a:pt x="6466309" y="398909"/>
                  <a:pt x="6408713" y="428774"/>
                  <a:pt x="6343650" y="428774"/>
                </a:cubicBezTo>
                <a:lnTo>
                  <a:pt x="6465243" y="358378"/>
                </a:lnTo>
                <a:lnTo>
                  <a:pt x="6503640" y="319981"/>
                </a:lnTo>
                <a:cubicBezTo>
                  <a:pt x="6456710" y="297582"/>
                  <a:pt x="6433244" y="257051"/>
                  <a:pt x="6433244" y="198388"/>
                </a:cubicBezTo>
                <a:lnTo>
                  <a:pt x="6407646" y="121593"/>
                </a:lnTo>
                <a:lnTo>
                  <a:pt x="6420445" y="108794"/>
                </a:lnTo>
                <a:cubicBezTo>
                  <a:pt x="6454577" y="121593"/>
                  <a:pt x="6471642" y="134392"/>
                  <a:pt x="6471642" y="147191"/>
                </a:cubicBezTo>
                <a:lnTo>
                  <a:pt x="6478042" y="147191"/>
                </a:lnTo>
                <a:lnTo>
                  <a:pt x="6567636" y="89595"/>
                </a:lnTo>
                <a:lnTo>
                  <a:pt x="6561237" y="44798"/>
                </a:lnTo>
                <a:close/>
                <a:moveTo>
                  <a:pt x="243185" y="25599"/>
                </a:moveTo>
                <a:lnTo>
                  <a:pt x="249584" y="25599"/>
                </a:lnTo>
                <a:lnTo>
                  <a:pt x="262384" y="38398"/>
                </a:lnTo>
                <a:lnTo>
                  <a:pt x="262384" y="44798"/>
                </a:lnTo>
                <a:lnTo>
                  <a:pt x="255984" y="89595"/>
                </a:lnTo>
                <a:lnTo>
                  <a:pt x="287982" y="83195"/>
                </a:lnTo>
                <a:lnTo>
                  <a:pt x="319980" y="83195"/>
                </a:lnTo>
                <a:lnTo>
                  <a:pt x="332779" y="95994"/>
                </a:lnTo>
                <a:cubicBezTo>
                  <a:pt x="332779" y="111993"/>
                  <a:pt x="315714" y="129059"/>
                  <a:pt x="281583" y="147191"/>
                </a:cubicBezTo>
                <a:lnTo>
                  <a:pt x="281583" y="159991"/>
                </a:lnTo>
                <a:cubicBezTo>
                  <a:pt x="298648" y="159991"/>
                  <a:pt x="307181" y="164257"/>
                  <a:pt x="307181" y="172790"/>
                </a:cubicBezTo>
                <a:lnTo>
                  <a:pt x="307181" y="179189"/>
                </a:lnTo>
                <a:cubicBezTo>
                  <a:pt x="307181" y="185589"/>
                  <a:pt x="281583" y="200521"/>
                  <a:pt x="230386" y="223987"/>
                </a:cubicBezTo>
                <a:lnTo>
                  <a:pt x="211187" y="307182"/>
                </a:lnTo>
                <a:lnTo>
                  <a:pt x="313581" y="351979"/>
                </a:lnTo>
                <a:lnTo>
                  <a:pt x="319980" y="351979"/>
                </a:lnTo>
                <a:lnTo>
                  <a:pt x="358378" y="345579"/>
                </a:lnTo>
                <a:cubicBezTo>
                  <a:pt x="392509" y="360512"/>
                  <a:pt x="409575" y="371178"/>
                  <a:pt x="409575" y="377577"/>
                </a:cubicBezTo>
                <a:lnTo>
                  <a:pt x="377577" y="422374"/>
                </a:lnTo>
                <a:cubicBezTo>
                  <a:pt x="315714" y="422374"/>
                  <a:pt x="251718" y="394643"/>
                  <a:pt x="185588" y="339180"/>
                </a:cubicBezTo>
                <a:lnTo>
                  <a:pt x="172789" y="339180"/>
                </a:lnTo>
                <a:cubicBezTo>
                  <a:pt x="122659" y="398909"/>
                  <a:pt x="65062" y="428774"/>
                  <a:pt x="0" y="428774"/>
                </a:cubicBezTo>
                <a:lnTo>
                  <a:pt x="121592" y="358378"/>
                </a:lnTo>
                <a:lnTo>
                  <a:pt x="159990" y="319981"/>
                </a:lnTo>
                <a:cubicBezTo>
                  <a:pt x="113059" y="297582"/>
                  <a:pt x="89594" y="257051"/>
                  <a:pt x="89594" y="198388"/>
                </a:cubicBezTo>
                <a:lnTo>
                  <a:pt x="63996" y="121593"/>
                </a:lnTo>
                <a:lnTo>
                  <a:pt x="76795" y="108794"/>
                </a:lnTo>
                <a:cubicBezTo>
                  <a:pt x="110927" y="121593"/>
                  <a:pt x="127992" y="134392"/>
                  <a:pt x="127992" y="147191"/>
                </a:cubicBezTo>
                <a:lnTo>
                  <a:pt x="134392" y="147191"/>
                </a:lnTo>
                <a:lnTo>
                  <a:pt x="223986" y="89595"/>
                </a:lnTo>
                <a:lnTo>
                  <a:pt x="217586" y="44798"/>
                </a:lnTo>
                <a:close/>
                <a:moveTo>
                  <a:pt x="10468161" y="23999"/>
                </a:moveTo>
                <a:lnTo>
                  <a:pt x="10512958" y="23999"/>
                </a:lnTo>
                <a:lnTo>
                  <a:pt x="10532157" y="43198"/>
                </a:lnTo>
                <a:lnTo>
                  <a:pt x="10532157" y="55997"/>
                </a:lnTo>
                <a:lnTo>
                  <a:pt x="10493759" y="87995"/>
                </a:lnTo>
                <a:lnTo>
                  <a:pt x="10487360" y="87995"/>
                </a:lnTo>
                <a:lnTo>
                  <a:pt x="10487360" y="81595"/>
                </a:lnTo>
                <a:lnTo>
                  <a:pt x="10500159" y="68796"/>
                </a:lnTo>
                <a:cubicBezTo>
                  <a:pt x="10496959" y="57063"/>
                  <a:pt x="10486293" y="46397"/>
                  <a:pt x="10468161" y="36798"/>
                </a:cubicBezTo>
                <a:lnTo>
                  <a:pt x="10461761" y="43198"/>
                </a:lnTo>
                <a:lnTo>
                  <a:pt x="10455361" y="43198"/>
                </a:lnTo>
                <a:lnTo>
                  <a:pt x="10455361" y="36798"/>
                </a:lnTo>
                <a:close/>
                <a:moveTo>
                  <a:pt x="1626841" y="23999"/>
                </a:moveTo>
                <a:cubicBezTo>
                  <a:pt x="1648173" y="29332"/>
                  <a:pt x="1658839" y="35731"/>
                  <a:pt x="1658839" y="43198"/>
                </a:cubicBezTo>
                <a:lnTo>
                  <a:pt x="1658839" y="62396"/>
                </a:lnTo>
                <a:cubicBezTo>
                  <a:pt x="1641773" y="76262"/>
                  <a:pt x="1633241" y="95461"/>
                  <a:pt x="1633241" y="119993"/>
                </a:cubicBezTo>
                <a:lnTo>
                  <a:pt x="1633241" y="132792"/>
                </a:lnTo>
                <a:cubicBezTo>
                  <a:pt x="1646040" y="132792"/>
                  <a:pt x="1652439" y="137059"/>
                  <a:pt x="1652439" y="145591"/>
                </a:cubicBezTo>
                <a:lnTo>
                  <a:pt x="1639640" y="196788"/>
                </a:lnTo>
                <a:lnTo>
                  <a:pt x="1639640" y="241586"/>
                </a:lnTo>
                <a:lnTo>
                  <a:pt x="1697237" y="241586"/>
                </a:lnTo>
                <a:lnTo>
                  <a:pt x="1697237" y="260784"/>
                </a:lnTo>
                <a:lnTo>
                  <a:pt x="1639640" y="305582"/>
                </a:lnTo>
                <a:lnTo>
                  <a:pt x="1633241" y="343979"/>
                </a:lnTo>
                <a:cubicBezTo>
                  <a:pt x="1695104" y="365311"/>
                  <a:pt x="1748434" y="378111"/>
                  <a:pt x="1793231" y="382377"/>
                </a:cubicBezTo>
                <a:lnTo>
                  <a:pt x="1799630" y="388777"/>
                </a:lnTo>
                <a:lnTo>
                  <a:pt x="1799630" y="407975"/>
                </a:lnTo>
                <a:cubicBezTo>
                  <a:pt x="1799630" y="416508"/>
                  <a:pt x="1793231" y="420775"/>
                  <a:pt x="1780432" y="420775"/>
                </a:cubicBezTo>
                <a:cubicBezTo>
                  <a:pt x="1758032" y="420775"/>
                  <a:pt x="1681238" y="399443"/>
                  <a:pt x="1550046" y="356778"/>
                </a:cubicBezTo>
                <a:cubicBezTo>
                  <a:pt x="1520181" y="356778"/>
                  <a:pt x="1505248" y="352512"/>
                  <a:pt x="1505248" y="343979"/>
                </a:cubicBezTo>
                <a:lnTo>
                  <a:pt x="1518048" y="324780"/>
                </a:lnTo>
                <a:lnTo>
                  <a:pt x="1518048" y="318381"/>
                </a:lnTo>
                <a:lnTo>
                  <a:pt x="1511647" y="324780"/>
                </a:lnTo>
                <a:lnTo>
                  <a:pt x="1492449" y="324780"/>
                </a:lnTo>
                <a:lnTo>
                  <a:pt x="1479650" y="311981"/>
                </a:lnTo>
                <a:lnTo>
                  <a:pt x="1479650" y="299182"/>
                </a:lnTo>
                <a:lnTo>
                  <a:pt x="1562845" y="228786"/>
                </a:lnTo>
                <a:cubicBezTo>
                  <a:pt x="1541513" y="228786"/>
                  <a:pt x="1530847" y="222387"/>
                  <a:pt x="1530847" y="209588"/>
                </a:cubicBezTo>
                <a:lnTo>
                  <a:pt x="1537246" y="87995"/>
                </a:lnTo>
                <a:lnTo>
                  <a:pt x="1524447" y="75196"/>
                </a:lnTo>
                <a:close/>
                <a:moveTo>
                  <a:pt x="9108430" y="17599"/>
                </a:moveTo>
                <a:lnTo>
                  <a:pt x="9121229" y="17599"/>
                </a:lnTo>
                <a:lnTo>
                  <a:pt x="9134028" y="30398"/>
                </a:lnTo>
                <a:lnTo>
                  <a:pt x="9114829" y="132792"/>
                </a:lnTo>
                <a:cubicBezTo>
                  <a:pt x="9127629" y="132792"/>
                  <a:pt x="9134028" y="137059"/>
                  <a:pt x="9134028" y="145591"/>
                </a:cubicBezTo>
                <a:lnTo>
                  <a:pt x="9134028" y="164790"/>
                </a:lnTo>
                <a:lnTo>
                  <a:pt x="9089231" y="215987"/>
                </a:lnTo>
                <a:cubicBezTo>
                  <a:pt x="9106297" y="215987"/>
                  <a:pt x="9114829" y="220253"/>
                  <a:pt x="9114829" y="228786"/>
                </a:cubicBezTo>
                <a:lnTo>
                  <a:pt x="9114829" y="286383"/>
                </a:lnTo>
                <a:lnTo>
                  <a:pt x="9102030" y="324780"/>
                </a:lnTo>
                <a:cubicBezTo>
                  <a:pt x="9200157" y="352512"/>
                  <a:pt x="9249221" y="371711"/>
                  <a:pt x="9249221" y="382377"/>
                </a:cubicBezTo>
                <a:cubicBezTo>
                  <a:pt x="9242822" y="399443"/>
                  <a:pt x="9236422" y="407975"/>
                  <a:pt x="9230022" y="407975"/>
                </a:cubicBezTo>
                <a:lnTo>
                  <a:pt x="9198024" y="407975"/>
                </a:lnTo>
                <a:cubicBezTo>
                  <a:pt x="9161760" y="407975"/>
                  <a:pt x="9121229" y="397309"/>
                  <a:pt x="9076432" y="375977"/>
                </a:cubicBezTo>
                <a:lnTo>
                  <a:pt x="9031635" y="407975"/>
                </a:lnTo>
                <a:lnTo>
                  <a:pt x="9018835" y="407975"/>
                </a:lnTo>
                <a:cubicBezTo>
                  <a:pt x="8988970" y="407975"/>
                  <a:pt x="8954839" y="390910"/>
                  <a:pt x="8916441" y="356778"/>
                </a:cubicBezTo>
                <a:lnTo>
                  <a:pt x="8916441" y="343979"/>
                </a:lnTo>
                <a:lnTo>
                  <a:pt x="8948439" y="343979"/>
                </a:lnTo>
                <a:lnTo>
                  <a:pt x="8948439" y="286383"/>
                </a:lnTo>
                <a:lnTo>
                  <a:pt x="8935640" y="273584"/>
                </a:lnTo>
                <a:lnTo>
                  <a:pt x="8910042" y="286383"/>
                </a:lnTo>
                <a:lnTo>
                  <a:pt x="8910042" y="318381"/>
                </a:lnTo>
                <a:lnTo>
                  <a:pt x="8903642" y="350379"/>
                </a:lnTo>
                <a:lnTo>
                  <a:pt x="8890843" y="350379"/>
                </a:lnTo>
                <a:lnTo>
                  <a:pt x="8890843" y="343979"/>
                </a:lnTo>
                <a:lnTo>
                  <a:pt x="8897243" y="299182"/>
                </a:lnTo>
                <a:lnTo>
                  <a:pt x="8890843" y="292782"/>
                </a:lnTo>
                <a:lnTo>
                  <a:pt x="8884443" y="292782"/>
                </a:lnTo>
                <a:cubicBezTo>
                  <a:pt x="8869511" y="300249"/>
                  <a:pt x="8852445" y="340779"/>
                  <a:pt x="8833247" y="414375"/>
                </a:cubicBezTo>
                <a:lnTo>
                  <a:pt x="8826847" y="420775"/>
                </a:lnTo>
                <a:lnTo>
                  <a:pt x="8807648" y="420775"/>
                </a:lnTo>
                <a:lnTo>
                  <a:pt x="8807648" y="395176"/>
                </a:lnTo>
                <a:lnTo>
                  <a:pt x="8820447" y="318381"/>
                </a:lnTo>
                <a:cubicBezTo>
                  <a:pt x="8799115" y="318381"/>
                  <a:pt x="8788449" y="314114"/>
                  <a:pt x="8788449" y="305582"/>
                </a:cubicBezTo>
                <a:lnTo>
                  <a:pt x="8788449" y="292782"/>
                </a:lnTo>
                <a:lnTo>
                  <a:pt x="8801249" y="279983"/>
                </a:lnTo>
                <a:lnTo>
                  <a:pt x="8833247" y="279983"/>
                </a:lnTo>
                <a:cubicBezTo>
                  <a:pt x="8843913" y="177589"/>
                  <a:pt x="8856712" y="126393"/>
                  <a:pt x="8871644" y="126393"/>
                </a:cubicBezTo>
                <a:lnTo>
                  <a:pt x="8878044" y="145591"/>
                </a:lnTo>
                <a:lnTo>
                  <a:pt x="8871644" y="209587"/>
                </a:lnTo>
                <a:lnTo>
                  <a:pt x="8871644" y="228786"/>
                </a:lnTo>
                <a:lnTo>
                  <a:pt x="8878044" y="228786"/>
                </a:lnTo>
                <a:cubicBezTo>
                  <a:pt x="8878044" y="193588"/>
                  <a:pt x="8901509" y="148791"/>
                  <a:pt x="8948439" y="94395"/>
                </a:cubicBezTo>
                <a:lnTo>
                  <a:pt x="8961239" y="94395"/>
                </a:lnTo>
                <a:lnTo>
                  <a:pt x="8967639" y="100794"/>
                </a:lnTo>
                <a:lnTo>
                  <a:pt x="8961239" y="132792"/>
                </a:lnTo>
                <a:lnTo>
                  <a:pt x="8961239" y="171190"/>
                </a:lnTo>
                <a:lnTo>
                  <a:pt x="8974038" y="273584"/>
                </a:lnTo>
                <a:lnTo>
                  <a:pt x="8974038" y="356778"/>
                </a:lnTo>
                <a:cubicBezTo>
                  <a:pt x="8974038" y="369578"/>
                  <a:pt x="8993237" y="375977"/>
                  <a:pt x="9031635" y="375977"/>
                </a:cubicBezTo>
                <a:cubicBezTo>
                  <a:pt x="9048700" y="369578"/>
                  <a:pt x="9057233" y="363178"/>
                  <a:pt x="9057233" y="356778"/>
                </a:cubicBezTo>
                <a:lnTo>
                  <a:pt x="8993237" y="286383"/>
                </a:lnTo>
                <a:lnTo>
                  <a:pt x="8993237" y="279983"/>
                </a:lnTo>
                <a:lnTo>
                  <a:pt x="8999637" y="273584"/>
                </a:lnTo>
                <a:lnTo>
                  <a:pt x="8999637" y="267184"/>
                </a:lnTo>
                <a:lnTo>
                  <a:pt x="9006036" y="273584"/>
                </a:lnTo>
                <a:lnTo>
                  <a:pt x="9018835" y="273584"/>
                </a:lnTo>
                <a:lnTo>
                  <a:pt x="9070032" y="203188"/>
                </a:lnTo>
                <a:lnTo>
                  <a:pt x="9063633" y="203188"/>
                </a:lnTo>
                <a:lnTo>
                  <a:pt x="9044434" y="215987"/>
                </a:lnTo>
                <a:lnTo>
                  <a:pt x="9031635" y="203188"/>
                </a:lnTo>
                <a:lnTo>
                  <a:pt x="9012436" y="222387"/>
                </a:lnTo>
                <a:cubicBezTo>
                  <a:pt x="9002836" y="222387"/>
                  <a:pt x="8996437" y="207454"/>
                  <a:pt x="8993237" y="177589"/>
                </a:cubicBezTo>
                <a:cubicBezTo>
                  <a:pt x="9004969" y="177589"/>
                  <a:pt x="9015635" y="141325"/>
                  <a:pt x="9025235" y="68796"/>
                </a:cubicBezTo>
                <a:lnTo>
                  <a:pt x="9031635" y="62396"/>
                </a:lnTo>
                <a:lnTo>
                  <a:pt x="9038034" y="62396"/>
                </a:lnTo>
                <a:lnTo>
                  <a:pt x="9050833" y="87995"/>
                </a:lnTo>
                <a:lnTo>
                  <a:pt x="9044434" y="171190"/>
                </a:lnTo>
                <a:cubicBezTo>
                  <a:pt x="9070032" y="159457"/>
                  <a:pt x="9082831" y="138125"/>
                  <a:pt x="9082831" y="107194"/>
                </a:cubicBezTo>
                <a:lnTo>
                  <a:pt x="9082831" y="68796"/>
                </a:lnTo>
                <a:lnTo>
                  <a:pt x="9089231" y="62396"/>
                </a:lnTo>
                <a:lnTo>
                  <a:pt x="9089231" y="55997"/>
                </a:lnTo>
                <a:lnTo>
                  <a:pt x="9082831" y="55997"/>
                </a:lnTo>
                <a:lnTo>
                  <a:pt x="9063633" y="62396"/>
                </a:lnTo>
                <a:lnTo>
                  <a:pt x="9057233" y="55997"/>
                </a:lnTo>
                <a:lnTo>
                  <a:pt x="9057233" y="49597"/>
                </a:lnTo>
                <a:close/>
                <a:moveTo>
                  <a:pt x="1248334" y="17599"/>
                </a:moveTo>
                <a:lnTo>
                  <a:pt x="1272332" y="35198"/>
                </a:lnTo>
                <a:lnTo>
                  <a:pt x="1216336" y="79995"/>
                </a:lnTo>
                <a:lnTo>
                  <a:pt x="1222735" y="79995"/>
                </a:lnTo>
                <a:lnTo>
                  <a:pt x="1229135" y="73596"/>
                </a:lnTo>
                <a:lnTo>
                  <a:pt x="1235535" y="73596"/>
                </a:lnTo>
                <a:lnTo>
                  <a:pt x="1241934" y="79995"/>
                </a:lnTo>
                <a:cubicBezTo>
                  <a:pt x="1237668" y="94928"/>
                  <a:pt x="1229135" y="102394"/>
                  <a:pt x="1216336" y="102394"/>
                </a:cubicBezTo>
                <a:lnTo>
                  <a:pt x="1216336" y="108794"/>
                </a:lnTo>
                <a:cubicBezTo>
                  <a:pt x="1225935" y="108794"/>
                  <a:pt x="1242468" y="125859"/>
                  <a:pt x="1265933" y="159991"/>
                </a:cubicBezTo>
                <a:lnTo>
                  <a:pt x="1265933" y="164790"/>
                </a:lnTo>
                <a:cubicBezTo>
                  <a:pt x="1265933" y="172256"/>
                  <a:pt x="1260067" y="175990"/>
                  <a:pt x="1248334" y="175990"/>
                </a:cubicBezTo>
                <a:lnTo>
                  <a:pt x="1248334" y="182389"/>
                </a:lnTo>
                <a:cubicBezTo>
                  <a:pt x="1272866" y="184522"/>
                  <a:pt x="1285132" y="190389"/>
                  <a:pt x="1285132" y="199988"/>
                </a:cubicBezTo>
                <a:cubicBezTo>
                  <a:pt x="1262733" y="217054"/>
                  <a:pt x="1223269" y="235719"/>
                  <a:pt x="1166739" y="255985"/>
                </a:cubicBezTo>
                <a:cubicBezTo>
                  <a:pt x="1166739" y="263451"/>
                  <a:pt x="1160339" y="267184"/>
                  <a:pt x="1147540" y="267184"/>
                </a:cubicBezTo>
                <a:lnTo>
                  <a:pt x="1147540" y="289583"/>
                </a:lnTo>
                <a:lnTo>
                  <a:pt x="1265933" y="262384"/>
                </a:lnTo>
                <a:lnTo>
                  <a:pt x="1278732" y="262384"/>
                </a:lnTo>
                <a:lnTo>
                  <a:pt x="1291531" y="273584"/>
                </a:lnTo>
                <a:lnTo>
                  <a:pt x="1291531" y="329580"/>
                </a:lnTo>
                <a:lnTo>
                  <a:pt x="1310730" y="329580"/>
                </a:lnTo>
                <a:cubicBezTo>
                  <a:pt x="1341662" y="329580"/>
                  <a:pt x="1358193" y="335446"/>
                  <a:pt x="1360327" y="347179"/>
                </a:cubicBezTo>
                <a:lnTo>
                  <a:pt x="1360327" y="356779"/>
                </a:lnTo>
                <a:lnTo>
                  <a:pt x="1341128" y="374377"/>
                </a:lnTo>
                <a:lnTo>
                  <a:pt x="1334729" y="374377"/>
                </a:lnTo>
                <a:cubicBezTo>
                  <a:pt x="1319796" y="359445"/>
                  <a:pt x="1305397" y="351979"/>
                  <a:pt x="1291531" y="351979"/>
                </a:cubicBezTo>
                <a:lnTo>
                  <a:pt x="1153940" y="403176"/>
                </a:lnTo>
                <a:lnTo>
                  <a:pt x="1121942" y="420775"/>
                </a:lnTo>
                <a:lnTo>
                  <a:pt x="1097943" y="403176"/>
                </a:lnTo>
                <a:lnTo>
                  <a:pt x="1115542" y="335980"/>
                </a:lnTo>
                <a:lnTo>
                  <a:pt x="1097943" y="318381"/>
                </a:lnTo>
                <a:lnTo>
                  <a:pt x="1121942" y="295982"/>
                </a:lnTo>
                <a:lnTo>
                  <a:pt x="1121942" y="273584"/>
                </a:lnTo>
                <a:lnTo>
                  <a:pt x="1085144" y="284783"/>
                </a:lnTo>
                <a:lnTo>
                  <a:pt x="1065945" y="284783"/>
                </a:lnTo>
                <a:cubicBezTo>
                  <a:pt x="1042480" y="343446"/>
                  <a:pt x="1019548" y="380777"/>
                  <a:pt x="997149" y="396776"/>
                </a:cubicBezTo>
                <a:lnTo>
                  <a:pt x="984350" y="396776"/>
                </a:lnTo>
                <a:lnTo>
                  <a:pt x="984350" y="380777"/>
                </a:lnTo>
                <a:cubicBezTo>
                  <a:pt x="1017414" y="348779"/>
                  <a:pt x="1048880" y="269317"/>
                  <a:pt x="1078744" y="142392"/>
                </a:cubicBezTo>
                <a:cubicBezTo>
                  <a:pt x="1078744" y="108260"/>
                  <a:pt x="1085144" y="91195"/>
                  <a:pt x="1097943" y="91195"/>
                </a:cubicBezTo>
                <a:lnTo>
                  <a:pt x="1102743" y="108794"/>
                </a:lnTo>
                <a:lnTo>
                  <a:pt x="1097943" y="182389"/>
                </a:lnTo>
                <a:lnTo>
                  <a:pt x="1141140" y="164790"/>
                </a:lnTo>
                <a:cubicBezTo>
                  <a:pt x="1141140" y="154124"/>
                  <a:pt x="1145406" y="148791"/>
                  <a:pt x="1153940" y="148791"/>
                </a:cubicBezTo>
                <a:lnTo>
                  <a:pt x="1173138" y="159991"/>
                </a:lnTo>
                <a:cubicBezTo>
                  <a:pt x="1194471" y="159991"/>
                  <a:pt x="1206736" y="142925"/>
                  <a:pt x="1209936" y="108794"/>
                </a:cubicBezTo>
                <a:lnTo>
                  <a:pt x="1203537" y="108794"/>
                </a:lnTo>
                <a:lnTo>
                  <a:pt x="1147540" y="137592"/>
                </a:lnTo>
                <a:lnTo>
                  <a:pt x="1134741" y="137592"/>
                </a:lnTo>
                <a:lnTo>
                  <a:pt x="1134741" y="119993"/>
                </a:lnTo>
                <a:cubicBezTo>
                  <a:pt x="1189137" y="84795"/>
                  <a:pt x="1216336" y="63996"/>
                  <a:pt x="1216336" y="57597"/>
                </a:cubicBezTo>
                <a:lnTo>
                  <a:pt x="1209936" y="57597"/>
                </a:lnTo>
                <a:lnTo>
                  <a:pt x="1141140" y="62396"/>
                </a:lnTo>
                <a:lnTo>
                  <a:pt x="1141140" y="51197"/>
                </a:lnTo>
                <a:cubicBezTo>
                  <a:pt x="1141140" y="39465"/>
                  <a:pt x="1176872" y="28265"/>
                  <a:pt x="1248334" y="17599"/>
                </a:cubicBezTo>
                <a:close/>
                <a:moveTo>
                  <a:pt x="8023361" y="15999"/>
                </a:moveTo>
                <a:lnTo>
                  <a:pt x="8029761" y="15999"/>
                </a:lnTo>
                <a:cubicBezTo>
                  <a:pt x="8055359" y="18132"/>
                  <a:pt x="8068159" y="24532"/>
                  <a:pt x="8068159" y="35198"/>
                </a:cubicBezTo>
                <a:lnTo>
                  <a:pt x="8068159" y="54397"/>
                </a:lnTo>
                <a:lnTo>
                  <a:pt x="8048959" y="73596"/>
                </a:lnTo>
                <a:lnTo>
                  <a:pt x="8023361" y="60797"/>
                </a:lnTo>
                <a:lnTo>
                  <a:pt x="7997763" y="67196"/>
                </a:lnTo>
                <a:lnTo>
                  <a:pt x="7978564" y="35198"/>
                </a:lnTo>
                <a:lnTo>
                  <a:pt x="7978564" y="22399"/>
                </a:lnTo>
                <a:close/>
                <a:moveTo>
                  <a:pt x="2609590" y="4800"/>
                </a:moveTo>
                <a:lnTo>
                  <a:pt x="2641588" y="4800"/>
                </a:lnTo>
                <a:lnTo>
                  <a:pt x="2654388" y="17599"/>
                </a:lnTo>
                <a:lnTo>
                  <a:pt x="2654388" y="30398"/>
                </a:lnTo>
                <a:lnTo>
                  <a:pt x="2641588" y="49597"/>
                </a:lnTo>
                <a:cubicBezTo>
                  <a:pt x="2671453" y="54930"/>
                  <a:pt x="2686386" y="63463"/>
                  <a:pt x="2686386" y="75196"/>
                </a:cubicBezTo>
                <a:lnTo>
                  <a:pt x="2686386" y="87995"/>
                </a:lnTo>
                <a:cubicBezTo>
                  <a:pt x="2686386" y="99728"/>
                  <a:pt x="2667187" y="110394"/>
                  <a:pt x="2628789" y="119993"/>
                </a:cubicBezTo>
                <a:lnTo>
                  <a:pt x="2628789" y="151991"/>
                </a:lnTo>
                <a:cubicBezTo>
                  <a:pt x="2718383" y="169057"/>
                  <a:pt x="2763182" y="183989"/>
                  <a:pt x="2763182" y="196788"/>
                </a:cubicBezTo>
                <a:lnTo>
                  <a:pt x="2763182" y="203188"/>
                </a:lnTo>
                <a:lnTo>
                  <a:pt x="2743982" y="228786"/>
                </a:lnTo>
                <a:cubicBezTo>
                  <a:pt x="2704518" y="224520"/>
                  <a:pt x="2661854" y="201055"/>
                  <a:pt x="2615990" y="158391"/>
                </a:cubicBezTo>
                <a:lnTo>
                  <a:pt x="2596791" y="209588"/>
                </a:lnTo>
                <a:lnTo>
                  <a:pt x="2596791" y="222387"/>
                </a:lnTo>
                <a:lnTo>
                  <a:pt x="2635190" y="222387"/>
                </a:lnTo>
                <a:lnTo>
                  <a:pt x="2654388" y="241586"/>
                </a:lnTo>
                <a:lnTo>
                  <a:pt x="2654388" y="254385"/>
                </a:lnTo>
                <a:lnTo>
                  <a:pt x="2641588" y="267184"/>
                </a:lnTo>
                <a:lnTo>
                  <a:pt x="2615990" y="267184"/>
                </a:lnTo>
                <a:lnTo>
                  <a:pt x="2577592" y="235186"/>
                </a:lnTo>
                <a:lnTo>
                  <a:pt x="2532794" y="267184"/>
                </a:lnTo>
                <a:cubicBezTo>
                  <a:pt x="2507198" y="262918"/>
                  <a:pt x="2494398" y="256518"/>
                  <a:pt x="2494398" y="247985"/>
                </a:cubicBezTo>
                <a:cubicBezTo>
                  <a:pt x="2496530" y="238386"/>
                  <a:pt x="2513596" y="227720"/>
                  <a:pt x="2545594" y="215987"/>
                </a:cubicBezTo>
                <a:cubicBezTo>
                  <a:pt x="2567993" y="189322"/>
                  <a:pt x="2582926" y="163724"/>
                  <a:pt x="2590391" y="139192"/>
                </a:cubicBezTo>
                <a:cubicBezTo>
                  <a:pt x="2564793" y="139192"/>
                  <a:pt x="2551994" y="132792"/>
                  <a:pt x="2551994" y="119993"/>
                </a:cubicBezTo>
                <a:lnTo>
                  <a:pt x="2551994" y="113593"/>
                </a:lnTo>
                <a:lnTo>
                  <a:pt x="2603191" y="94395"/>
                </a:lnTo>
                <a:lnTo>
                  <a:pt x="2603191" y="81595"/>
                </a:lnTo>
                <a:lnTo>
                  <a:pt x="2609590" y="43198"/>
                </a:lnTo>
                <a:lnTo>
                  <a:pt x="2603191" y="11200"/>
                </a:lnTo>
                <a:close/>
                <a:moveTo>
                  <a:pt x="8903642" y="4800"/>
                </a:moveTo>
                <a:cubicBezTo>
                  <a:pt x="8930307" y="13333"/>
                  <a:pt x="8945240" y="23999"/>
                  <a:pt x="8948439" y="36798"/>
                </a:cubicBezTo>
                <a:lnTo>
                  <a:pt x="8948439" y="49597"/>
                </a:lnTo>
                <a:lnTo>
                  <a:pt x="8916441" y="75196"/>
                </a:lnTo>
                <a:lnTo>
                  <a:pt x="8903642" y="75196"/>
                </a:lnTo>
                <a:cubicBezTo>
                  <a:pt x="8903642" y="54930"/>
                  <a:pt x="8899376" y="39998"/>
                  <a:pt x="8890843" y="30398"/>
                </a:cubicBezTo>
                <a:lnTo>
                  <a:pt x="8890843" y="17599"/>
                </a:lnTo>
                <a:close/>
                <a:moveTo>
                  <a:pt x="10924338" y="0"/>
                </a:moveTo>
                <a:lnTo>
                  <a:pt x="10945936" y="0"/>
                </a:lnTo>
                <a:lnTo>
                  <a:pt x="10968335" y="22399"/>
                </a:lnTo>
                <a:lnTo>
                  <a:pt x="10949136" y="105594"/>
                </a:lnTo>
                <a:lnTo>
                  <a:pt x="10949136" y="111993"/>
                </a:lnTo>
                <a:cubicBezTo>
                  <a:pt x="10966202" y="103461"/>
                  <a:pt x="11000333" y="97061"/>
                  <a:pt x="11051530" y="92795"/>
                </a:cubicBezTo>
                <a:cubicBezTo>
                  <a:pt x="11070729" y="101327"/>
                  <a:pt x="11081395" y="109860"/>
                  <a:pt x="11083528" y="118393"/>
                </a:cubicBezTo>
                <a:lnTo>
                  <a:pt x="11083528" y="124793"/>
                </a:lnTo>
                <a:lnTo>
                  <a:pt x="11019532" y="195188"/>
                </a:lnTo>
                <a:cubicBezTo>
                  <a:pt x="11019532" y="233586"/>
                  <a:pt x="11002466" y="252785"/>
                  <a:pt x="10968335" y="252785"/>
                </a:cubicBezTo>
                <a:cubicBezTo>
                  <a:pt x="10951269" y="252785"/>
                  <a:pt x="10942736" y="257051"/>
                  <a:pt x="10942736" y="265584"/>
                </a:cubicBezTo>
                <a:lnTo>
                  <a:pt x="10942736" y="310381"/>
                </a:lnTo>
                <a:lnTo>
                  <a:pt x="10949136" y="412775"/>
                </a:lnTo>
                <a:cubicBezTo>
                  <a:pt x="10940603" y="431974"/>
                  <a:pt x="10932070" y="442640"/>
                  <a:pt x="10923538" y="444773"/>
                </a:cubicBezTo>
                <a:cubicBezTo>
                  <a:pt x="10910738" y="440507"/>
                  <a:pt x="10904339" y="427708"/>
                  <a:pt x="10904339" y="406375"/>
                </a:cubicBezTo>
                <a:lnTo>
                  <a:pt x="10904339" y="399976"/>
                </a:lnTo>
                <a:lnTo>
                  <a:pt x="10910738" y="259184"/>
                </a:lnTo>
                <a:cubicBezTo>
                  <a:pt x="10880874" y="259184"/>
                  <a:pt x="10865941" y="250652"/>
                  <a:pt x="10865941" y="233586"/>
                </a:cubicBezTo>
                <a:cubicBezTo>
                  <a:pt x="10865941" y="218654"/>
                  <a:pt x="10883007" y="205854"/>
                  <a:pt x="10917138" y="195188"/>
                </a:cubicBezTo>
                <a:lnTo>
                  <a:pt x="10917138" y="156791"/>
                </a:lnTo>
                <a:cubicBezTo>
                  <a:pt x="10892606" y="156791"/>
                  <a:pt x="10875541" y="148258"/>
                  <a:pt x="10865941" y="131192"/>
                </a:cubicBezTo>
                <a:lnTo>
                  <a:pt x="10865941" y="124793"/>
                </a:lnTo>
                <a:lnTo>
                  <a:pt x="10891540" y="124793"/>
                </a:lnTo>
                <a:cubicBezTo>
                  <a:pt x="10912872" y="124793"/>
                  <a:pt x="10923538" y="120526"/>
                  <a:pt x="10923538" y="111993"/>
                </a:cubicBezTo>
                <a:lnTo>
                  <a:pt x="10929937" y="22399"/>
                </a:lnTo>
                <a:close/>
                <a:moveTo>
                  <a:pt x="9529142" y="0"/>
                </a:moveTo>
                <a:lnTo>
                  <a:pt x="9565407" y="0"/>
                </a:lnTo>
                <a:lnTo>
                  <a:pt x="9594205" y="23999"/>
                </a:lnTo>
                <a:lnTo>
                  <a:pt x="9562207" y="68796"/>
                </a:lnTo>
                <a:lnTo>
                  <a:pt x="9575006" y="87995"/>
                </a:lnTo>
                <a:lnTo>
                  <a:pt x="9504610" y="139192"/>
                </a:lnTo>
                <a:lnTo>
                  <a:pt x="9504610" y="151991"/>
                </a:lnTo>
                <a:lnTo>
                  <a:pt x="9511010" y="151991"/>
                </a:lnTo>
                <a:lnTo>
                  <a:pt x="9536608" y="132792"/>
                </a:lnTo>
                <a:lnTo>
                  <a:pt x="9600604" y="132792"/>
                </a:lnTo>
                <a:cubicBezTo>
                  <a:pt x="9613404" y="132792"/>
                  <a:pt x="9619803" y="141325"/>
                  <a:pt x="9619803" y="158391"/>
                </a:cubicBezTo>
                <a:lnTo>
                  <a:pt x="9613404" y="247985"/>
                </a:lnTo>
                <a:lnTo>
                  <a:pt x="9619803" y="324780"/>
                </a:lnTo>
                <a:cubicBezTo>
                  <a:pt x="9613404" y="346112"/>
                  <a:pt x="9598471" y="356778"/>
                  <a:pt x="9575006" y="356778"/>
                </a:cubicBezTo>
                <a:lnTo>
                  <a:pt x="9549407" y="356778"/>
                </a:lnTo>
                <a:lnTo>
                  <a:pt x="9543008" y="350379"/>
                </a:lnTo>
                <a:lnTo>
                  <a:pt x="9536608" y="350379"/>
                </a:lnTo>
                <a:lnTo>
                  <a:pt x="9536608" y="363178"/>
                </a:lnTo>
                <a:lnTo>
                  <a:pt x="9664601" y="369578"/>
                </a:lnTo>
                <a:lnTo>
                  <a:pt x="9690199" y="369578"/>
                </a:lnTo>
                <a:lnTo>
                  <a:pt x="9702998" y="382377"/>
                </a:lnTo>
                <a:cubicBezTo>
                  <a:pt x="9686999" y="407975"/>
                  <a:pt x="9663534" y="420775"/>
                  <a:pt x="9632603" y="420775"/>
                </a:cubicBezTo>
                <a:lnTo>
                  <a:pt x="9543008" y="420775"/>
                </a:lnTo>
                <a:lnTo>
                  <a:pt x="9389417" y="375977"/>
                </a:lnTo>
                <a:lnTo>
                  <a:pt x="9357419" y="375977"/>
                </a:lnTo>
                <a:lnTo>
                  <a:pt x="9280624" y="382377"/>
                </a:lnTo>
                <a:lnTo>
                  <a:pt x="9280624" y="375977"/>
                </a:lnTo>
                <a:cubicBezTo>
                  <a:pt x="9280624" y="361045"/>
                  <a:pt x="9314755" y="348246"/>
                  <a:pt x="9383018" y="337580"/>
                </a:cubicBezTo>
                <a:lnTo>
                  <a:pt x="9344620" y="299182"/>
                </a:lnTo>
                <a:lnTo>
                  <a:pt x="9344620" y="260784"/>
                </a:lnTo>
                <a:lnTo>
                  <a:pt x="9357419" y="247985"/>
                </a:lnTo>
                <a:cubicBezTo>
                  <a:pt x="9357419" y="259718"/>
                  <a:pt x="9378751" y="287449"/>
                  <a:pt x="9421415" y="331180"/>
                </a:cubicBezTo>
                <a:lnTo>
                  <a:pt x="9415016" y="337580"/>
                </a:lnTo>
                <a:lnTo>
                  <a:pt x="9415016" y="343979"/>
                </a:lnTo>
                <a:lnTo>
                  <a:pt x="9511010" y="356778"/>
                </a:lnTo>
                <a:lnTo>
                  <a:pt x="9511010" y="337580"/>
                </a:lnTo>
                <a:cubicBezTo>
                  <a:pt x="9485411" y="337580"/>
                  <a:pt x="9472612" y="309848"/>
                  <a:pt x="9472612" y="254385"/>
                </a:cubicBezTo>
                <a:lnTo>
                  <a:pt x="9466213" y="254385"/>
                </a:lnTo>
                <a:cubicBezTo>
                  <a:pt x="9464079" y="305582"/>
                  <a:pt x="9457680" y="331180"/>
                  <a:pt x="9447014" y="331180"/>
                </a:cubicBezTo>
                <a:lnTo>
                  <a:pt x="9434215" y="331180"/>
                </a:lnTo>
                <a:lnTo>
                  <a:pt x="9434215" y="318381"/>
                </a:lnTo>
                <a:lnTo>
                  <a:pt x="9427815" y="318381"/>
                </a:lnTo>
                <a:lnTo>
                  <a:pt x="9479012" y="145591"/>
                </a:lnTo>
                <a:lnTo>
                  <a:pt x="9479012" y="139192"/>
                </a:lnTo>
                <a:cubicBezTo>
                  <a:pt x="9461946" y="139192"/>
                  <a:pt x="9453413" y="134925"/>
                  <a:pt x="9453413" y="126393"/>
                </a:cubicBezTo>
                <a:lnTo>
                  <a:pt x="9453413" y="113593"/>
                </a:lnTo>
                <a:lnTo>
                  <a:pt x="9479012" y="81595"/>
                </a:lnTo>
                <a:cubicBezTo>
                  <a:pt x="9463013" y="81595"/>
                  <a:pt x="9445947" y="68796"/>
                  <a:pt x="9427815" y="43198"/>
                </a:cubicBezTo>
                <a:lnTo>
                  <a:pt x="9427815" y="30398"/>
                </a:lnTo>
                <a:close/>
                <a:moveTo>
                  <a:pt x="8627529" y="0"/>
                </a:moveTo>
                <a:lnTo>
                  <a:pt x="8640328" y="0"/>
                </a:lnTo>
                <a:lnTo>
                  <a:pt x="8653127" y="12800"/>
                </a:lnTo>
                <a:lnTo>
                  <a:pt x="8653127" y="25599"/>
                </a:lnTo>
                <a:lnTo>
                  <a:pt x="8640328" y="38398"/>
                </a:lnTo>
                <a:lnTo>
                  <a:pt x="8614730" y="12800"/>
                </a:lnTo>
                <a:close/>
                <a:moveTo>
                  <a:pt x="8505936" y="0"/>
                </a:moveTo>
                <a:lnTo>
                  <a:pt x="8518735" y="0"/>
                </a:lnTo>
                <a:cubicBezTo>
                  <a:pt x="8542201" y="0"/>
                  <a:pt x="8557133" y="8533"/>
                  <a:pt x="8563533" y="25599"/>
                </a:cubicBezTo>
                <a:lnTo>
                  <a:pt x="8563533" y="31998"/>
                </a:lnTo>
                <a:lnTo>
                  <a:pt x="8550733" y="83195"/>
                </a:lnTo>
                <a:lnTo>
                  <a:pt x="8557133" y="83195"/>
                </a:lnTo>
                <a:cubicBezTo>
                  <a:pt x="8582732" y="66130"/>
                  <a:pt x="8601931" y="57597"/>
                  <a:pt x="8614730" y="57597"/>
                </a:cubicBezTo>
                <a:lnTo>
                  <a:pt x="8621129" y="57597"/>
                </a:lnTo>
                <a:lnTo>
                  <a:pt x="8621129" y="83195"/>
                </a:lnTo>
                <a:cubicBezTo>
                  <a:pt x="8621129" y="93861"/>
                  <a:pt x="8597664" y="106660"/>
                  <a:pt x="8550733" y="121593"/>
                </a:cubicBezTo>
                <a:lnTo>
                  <a:pt x="8550733" y="140792"/>
                </a:lnTo>
                <a:cubicBezTo>
                  <a:pt x="8550733" y="229320"/>
                  <a:pt x="8578465" y="282650"/>
                  <a:pt x="8633929" y="300782"/>
                </a:cubicBezTo>
                <a:lnTo>
                  <a:pt x="8640328" y="300782"/>
                </a:lnTo>
                <a:cubicBezTo>
                  <a:pt x="8640328" y="283716"/>
                  <a:pt x="8644595" y="275184"/>
                  <a:pt x="8653127" y="275184"/>
                </a:cubicBezTo>
                <a:lnTo>
                  <a:pt x="8659527" y="275184"/>
                </a:lnTo>
                <a:lnTo>
                  <a:pt x="8678726" y="339180"/>
                </a:lnTo>
                <a:cubicBezTo>
                  <a:pt x="8674459" y="356245"/>
                  <a:pt x="8665927" y="364778"/>
                  <a:pt x="8653127" y="364778"/>
                </a:cubicBezTo>
                <a:cubicBezTo>
                  <a:pt x="8572066" y="338113"/>
                  <a:pt x="8531535" y="284783"/>
                  <a:pt x="8531535" y="204788"/>
                </a:cubicBezTo>
                <a:lnTo>
                  <a:pt x="8525135" y="127993"/>
                </a:lnTo>
                <a:lnTo>
                  <a:pt x="8512336" y="127993"/>
                </a:lnTo>
                <a:cubicBezTo>
                  <a:pt x="8494203" y="140792"/>
                  <a:pt x="8477138" y="147191"/>
                  <a:pt x="8461139" y="147191"/>
                </a:cubicBezTo>
                <a:lnTo>
                  <a:pt x="8454739" y="140792"/>
                </a:lnTo>
                <a:lnTo>
                  <a:pt x="8454739" y="127993"/>
                </a:lnTo>
                <a:cubicBezTo>
                  <a:pt x="8476071" y="127993"/>
                  <a:pt x="8499537" y="117327"/>
                  <a:pt x="8525135" y="95994"/>
                </a:cubicBezTo>
                <a:lnTo>
                  <a:pt x="8505936" y="6400"/>
                </a:lnTo>
                <a:close/>
                <a:moveTo>
                  <a:pt x="761439" y="0"/>
                </a:moveTo>
                <a:lnTo>
                  <a:pt x="793247" y="0"/>
                </a:lnTo>
                <a:lnTo>
                  <a:pt x="844953" y="21599"/>
                </a:lnTo>
                <a:cubicBezTo>
                  <a:pt x="862019" y="32265"/>
                  <a:pt x="875085" y="44798"/>
                  <a:pt x="884150" y="59197"/>
                </a:cubicBezTo>
                <a:lnTo>
                  <a:pt x="864953" y="231986"/>
                </a:lnTo>
                <a:lnTo>
                  <a:pt x="864953" y="244785"/>
                </a:lnTo>
                <a:cubicBezTo>
                  <a:pt x="864953" y="302382"/>
                  <a:pt x="869219" y="349312"/>
                  <a:pt x="877752" y="385577"/>
                </a:cubicBezTo>
                <a:cubicBezTo>
                  <a:pt x="877752" y="420775"/>
                  <a:pt x="852153" y="439973"/>
                  <a:pt x="800956" y="443173"/>
                </a:cubicBezTo>
                <a:cubicBezTo>
                  <a:pt x="732694" y="419708"/>
                  <a:pt x="698563" y="404776"/>
                  <a:pt x="698563" y="398376"/>
                </a:cubicBezTo>
                <a:lnTo>
                  <a:pt x="698563" y="385577"/>
                </a:lnTo>
                <a:lnTo>
                  <a:pt x="711362" y="385577"/>
                </a:lnTo>
                <a:lnTo>
                  <a:pt x="762559" y="398376"/>
                </a:lnTo>
                <a:lnTo>
                  <a:pt x="813756" y="398376"/>
                </a:lnTo>
                <a:lnTo>
                  <a:pt x="832955" y="379177"/>
                </a:lnTo>
                <a:lnTo>
                  <a:pt x="826555" y="334380"/>
                </a:lnTo>
                <a:lnTo>
                  <a:pt x="826555" y="289583"/>
                </a:lnTo>
                <a:cubicBezTo>
                  <a:pt x="826555" y="123193"/>
                  <a:pt x="818022" y="39998"/>
                  <a:pt x="800956" y="39998"/>
                </a:cubicBezTo>
                <a:lnTo>
                  <a:pt x="749760" y="20799"/>
                </a:lnTo>
                <a:lnTo>
                  <a:pt x="736960" y="20799"/>
                </a:lnTo>
                <a:cubicBezTo>
                  <a:pt x="716695" y="37865"/>
                  <a:pt x="684697" y="50664"/>
                  <a:pt x="640966" y="59197"/>
                </a:cubicBezTo>
                <a:lnTo>
                  <a:pt x="628167" y="46397"/>
                </a:lnTo>
                <a:cubicBezTo>
                  <a:pt x="637233" y="36798"/>
                  <a:pt x="654566" y="27732"/>
                  <a:pt x="680164" y="19199"/>
                </a:cubicBezTo>
                <a:close/>
              </a:path>
            </a:pathLst>
          </a:custGeom>
          <a:gradFill flip="none" rotWithShape="1">
            <a:gsLst>
              <a:gs pos="0">
                <a:srgbClr val="B6976A">
                  <a:alpha val="12000"/>
                </a:srgbClr>
              </a:gs>
              <a:gs pos="80000">
                <a:srgbClr val="B6976A">
                  <a:alpha val="0"/>
                </a:srgb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300" normalizeH="0" baseline="0" noProof="0">
              <a:ln>
                <a:noFill/>
              </a:ln>
              <a:solidFill>
                <a:srgbClr val="000000"/>
              </a:solidFill>
              <a:effectLst/>
              <a:uLnTx/>
              <a:uFillTx/>
              <a:latin typeface="叶根友毛笔行书简体" panose="02010601030101010101" pitchFamily="2" charset="-122"/>
              <a:ea typeface="叶根友毛笔行书简体" panose="02010601030101010101" pitchFamily="2" charset="-122"/>
              <a:cs typeface="+mn-cs"/>
            </a:endParaRPr>
          </a:p>
        </p:txBody>
      </p:sp>
      <p:sp>
        <p:nvSpPr>
          <p:cNvPr id="4" name="文本框 3" hidden="1">
            <a:extLst>
              <a:ext uri="{FF2B5EF4-FFF2-40B4-BE49-F238E27FC236}">
                <a16:creationId xmlns:a16="http://schemas.microsoft.com/office/drawing/2014/main" id="{42D489D6-C17C-8ED2-3F6D-581A111D5B5B}"/>
              </a:ext>
            </a:extLst>
          </p:cNvPr>
          <p:cNvSpPr txBox="1"/>
          <p:nvPr/>
        </p:nvSpPr>
        <p:spPr>
          <a:xfrm>
            <a:off x="670396" y="1526818"/>
            <a:ext cx="1538883" cy="615553"/>
          </a:xfrm>
          <a:prstGeom prst="rect">
            <a:avLst/>
          </a:prstGeom>
          <a:noFill/>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a:ln>
                  <a:noFill/>
                </a:ln>
                <a:solidFill>
                  <a:prstClr val="black"/>
                </a:solidFill>
                <a:effectLst/>
                <a:uLnTx/>
                <a:uFillTx/>
                <a:latin typeface="HarmonyOS Sans SC"/>
                <a:ea typeface="HarmonyOS Sans SC"/>
                <a:cs typeface="+mn-cs"/>
              </a:rPr>
              <a:t>曹雪芹</a:t>
            </a:r>
            <a:endParaRPr kumimoji="0" lang="zh-CN" altLang="en-US" sz="4000" b="0" i="0" u="none" strike="noStrike" kern="1200" cap="none" spc="0" normalizeH="0" baseline="0" noProof="0" dirty="0">
              <a:ln>
                <a:noFill/>
              </a:ln>
              <a:solidFill>
                <a:prstClr val="black"/>
              </a:solidFill>
              <a:effectLst/>
              <a:uLnTx/>
              <a:uFillTx/>
              <a:latin typeface="HarmonyOS Sans SC"/>
              <a:ea typeface="HarmonyOS Sans SC"/>
              <a:cs typeface="+mn-cs"/>
            </a:endParaRPr>
          </a:p>
        </p:txBody>
      </p:sp>
      <p:pic>
        <p:nvPicPr>
          <p:cNvPr id="45" name="图片 44">
            <a:extLst>
              <a:ext uri="{FF2B5EF4-FFF2-40B4-BE49-F238E27FC236}">
                <a16:creationId xmlns:a16="http://schemas.microsoft.com/office/drawing/2014/main" id="{94B34035-FD11-66BC-A3FB-6892380ADAE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847036" y="-963384"/>
            <a:ext cx="2806700" cy="2806700"/>
          </a:xfrm>
          <a:prstGeom prst="rect">
            <a:avLst/>
          </a:prstGeom>
        </p:spPr>
      </p:pic>
      <p:sp>
        <p:nvSpPr>
          <p:cNvPr id="11" name="文本框 10">
            <a:extLst>
              <a:ext uri="{FF2B5EF4-FFF2-40B4-BE49-F238E27FC236}">
                <a16:creationId xmlns:a16="http://schemas.microsoft.com/office/drawing/2014/main" id="{8ACAC4A2-D9CF-0C52-DE62-9F681018D1B6}"/>
              </a:ext>
            </a:extLst>
          </p:cNvPr>
          <p:cNvSpPr txBox="1"/>
          <p:nvPr/>
        </p:nvSpPr>
        <p:spPr>
          <a:xfrm>
            <a:off x="5291092" y="197346"/>
            <a:ext cx="6587231" cy="814582"/>
          </a:xfrm>
          <a:prstGeom prst="rect">
            <a:avLst/>
          </a:prstGeom>
          <a:noFill/>
        </p:spPr>
        <p:txBody>
          <a:bodyPr wrap="square" rtlCol="0">
            <a:spAutoFit/>
          </a:bodyPr>
          <a:lstStyle/>
          <a:p>
            <a:pPr lvl="0" algn="ctr">
              <a:lnSpc>
                <a:spcPct val="120000"/>
              </a:lnSpc>
              <a:defRPr/>
            </a:pPr>
            <a:r>
              <a:rPr lang="zh-CN" altLang="en-US" sz="4400" dirty="0">
                <a:gradFill>
                  <a:gsLst>
                    <a:gs pos="10000">
                      <a:srgbClr val="CC9900"/>
                    </a:gs>
                    <a:gs pos="90000">
                      <a:srgbClr val="CC9900"/>
                    </a:gs>
                  </a:gsLst>
                  <a:lin ang="5400000" scaled="1"/>
                </a:gradFill>
                <a:effectLst>
                  <a:innerShdw blurRad="127000">
                    <a:srgbClr val="FFC000">
                      <a:lumMod val="50000"/>
                    </a:srgbClr>
                  </a:innerShdw>
                </a:effectLst>
                <a:latin typeface="演示墩墩黑" panose="02000600000000000000" pitchFamily="2" charset="-122"/>
                <a:ea typeface="演示墩墩黑" panose="02000600000000000000" pitchFamily="2" charset="-122"/>
                <a:cs typeface="演示墩墩黑" panose="02000600000000000000" pitchFamily="2" charset="-122"/>
              </a:rPr>
              <a:t>司马孚</a:t>
            </a:r>
            <a:endParaRPr kumimoji="0" lang="en-US" altLang="zh-CN" sz="4400" b="0" i="0" u="none" strike="noStrike" kern="1200" cap="none" spc="0" normalizeH="0" baseline="0" noProof="0" dirty="0">
              <a:ln>
                <a:noFill/>
              </a:ln>
              <a:gradFill>
                <a:gsLst>
                  <a:gs pos="10000">
                    <a:srgbClr val="CC9900"/>
                  </a:gs>
                  <a:gs pos="90000">
                    <a:srgbClr val="CC9900"/>
                  </a:gs>
                </a:gsLst>
                <a:lin ang="5400000" scaled="1"/>
              </a:gradFill>
              <a:effectLst>
                <a:innerShdw blurRad="127000">
                  <a:srgbClr val="FFC000">
                    <a:lumMod val="50000"/>
                  </a:srgbClr>
                </a:innerShdw>
              </a:effectLst>
              <a:uLnTx/>
              <a:uFillTx/>
              <a:latin typeface="演示墩墩黑" panose="02000600000000000000" pitchFamily="2" charset="-122"/>
              <a:ea typeface="演示墩墩黑" panose="02000600000000000000" pitchFamily="2" charset="-122"/>
              <a:cs typeface="演示墩墩黑" panose="02000600000000000000" pitchFamily="2" charset="-122"/>
            </a:endParaRPr>
          </a:p>
        </p:txBody>
      </p:sp>
      <p:sp>
        <p:nvSpPr>
          <p:cNvPr id="15" name="Freeform 227">
            <a:extLst>
              <a:ext uri="{FF2B5EF4-FFF2-40B4-BE49-F238E27FC236}">
                <a16:creationId xmlns:a16="http://schemas.microsoft.com/office/drawing/2014/main" id="{DFF73629-3B79-B410-0433-C4B09EA44D73}"/>
              </a:ext>
            </a:extLst>
          </p:cNvPr>
          <p:cNvSpPr>
            <a:spLocks noEditPoints="1"/>
          </p:cNvSpPr>
          <p:nvPr/>
        </p:nvSpPr>
        <p:spPr bwMode="auto">
          <a:xfrm rot="16200000">
            <a:off x="5132247" y="836475"/>
            <a:ext cx="613132" cy="1182294"/>
          </a:xfrm>
          <a:custGeom>
            <a:avLst/>
            <a:gdLst>
              <a:gd name="T0" fmla="*/ 145 w 287"/>
              <a:gd name="T1" fmla="*/ 14 h 289"/>
              <a:gd name="T2" fmla="*/ 171 w 287"/>
              <a:gd name="T3" fmla="*/ 15 h 289"/>
              <a:gd name="T4" fmla="*/ 190 w 287"/>
              <a:gd name="T5" fmla="*/ 14 h 289"/>
              <a:gd name="T6" fmla="*/ 201 w 287"/>
              <a:gd name="T7" fmla="*/ 14 h 289"/>
              <a:gd name="T8" fmla="*/ 215 w 287"/>
              <a:gd name="T9" fmla="*/ 27 h 289"/>
              <a:gd name="T10" fmla="*/ 229 w 287"/>
              <a:gd name="T11" fmla="*/ 25 h 289"/>
              <a:gd name="T12" fmla="*/ 245 w 287"/>
              <a:gd name="T13" fmla="*/ 32 h 289"/>
              <a:gd name="T14" fmla="*/ 247 w 287"/>
              <a:gd name="T15" fmla="*/ 58 h 289"/>
              <a:gd name="T16" fmla="*/ 270 w 287"/>
              <a:gd name="T17" fmla="*/ 78 h 289"/>
              <a:gd name="T18" fmla="*/ 286 w 287"/>
              <a:gd name="T19" fmla="*/ 117 h 289"/>
              <a:gd name="T20" fmla="*/ 262 w 287"/>
              <a:gd name="T21" fmla="*/ 140 h 289"/>
              <a:gd name="T22" fmla="*/ 255 w 287"/>
              <a:gd name="T23" fmla="*/ 160 h 289"/>
              <a:gd name="T24" fmla="*/ 242 w 287"/>
              <a:gd name="T25" fmla="*/ 180 h 289"/>
              <a:gd name="T26" fmla="*/ 241 w 287"/>
              <a:gd name="T27" fmla="*/ 213 h 289"/>
              <a:gd name="T28" fmla="*/ 243 w 287"/>
              <a:gd name="T29" fmla="*/ 248 h 289"/>
              <a:gd name="T30" fmla="*/ 226 w 287"/>
              <a:gd name="T31" fmla="*/ 256 h 289"/>
              <a:gd name="T32" fmla="*/ 238 w 287"/>
              <a:gd name="T33" fmla="*/ 271 h 289"/>
              <a:gd name="T34" fmla="*/ 234 w 287"/>
              <a:gd name="T35" fmla="*/ 288 h 289"/>
              <a:gd name="T36" fmla="*/ 203 w 287"/>
              <a:gd name="T37" fmla="*/ 279 h 289"/>
              <a:gd name="T38" fmla="*/ 191 w 287"/>
              <a:gd name="T39" fmla="*/ 270 h 289"/>
              <a:gd name="T40" fmla="*/ 149 w 287"/>
              <a:gd name="T41" fmla="*/ 267 h 289"/>
              <a:gd name="T42" fmla="*/ 133 w 287"/>
              <a:gd name="T43" fmla="*/ 262 h 289"/>
              <a:gd name="T44" fmla="*/ 125 w 287"/>
              <a:gd name="T45" fmla="*/ 243 h 289"/>
              <a:gd name="T46" fmla="*/ 103 w 287"/>
              <a:gd name="T47" fmla="*/ 255 h 289"/>
              <a:gd name="T48" fmla="*/ 86 w 287"/>
              <a:gd name="T49" fmla="*/ 252 h 289"/>
              <a:gd name="T50" fmla="*/ 62 w 287"/>
              <a:gd name="T51" fmla="*/ 257 h 289"/>
              <a:gd name="T52" fmla="*/ 77 w 287"/>
              <a:gd name="T53" fmla="*/ 233 h 289"/>
              <a:gd name="T54" fmla="*/ 71 w 287"/>
              <a:gd name="T55" fmla="*/ 234 h 289"/>
              <a:gd name="T56" fmla="*/ 59 w 287"/>
              <a:gd name="T57" fmla="*/ 195 h 289"/>
              <a:gd name="T58" fmla="*/ 42 w 287"/>
              <a:gd name="T59" fmla="*/ 186 h 289"/>
              <a:gd name="T60" fmla="*/ 22 w 287"/>
              <a:gd name="T61" fmla="*/ 177 h 289"/>
              <a:gd name="T62" fmla="*/ 9 w 287"/>
              <a:gd name="T63" fmla="*/ 168 h 289"/>
              <a:gd name="T64" fmla="*/ 21 w 287"/>
              <a:gd name="T65" fmla="*/ 150 h 289"/>
              <a:gd name="T66" fmla="*/ 38 w 287"/>
              <a:gd name="T67" fmla="*/ 136 h 289"/>
              <a:gd name="T68" fmla="*/ 35 w 287"/>
              <a:gd name="T69" fmla="*/ 123 h 289"/>
              <a:gd name="T70" fmla="*/ 23 w 287"/>
              <a:gd name="T71" fmla="*/ 94 h 289"/>
              <a:gd name="T72" fmla="*/ 26 w 287"/>
              <a:gd name="T73" fmla="*/ 86 h 289"/>
              <a:gd name="T74" fmla="*/ 55 w 287"/>
              <a:gd name="T75" fmla="*/ 59 h 289"/>
              <a:gd name="T76" fmla="*/ 63 w 287"/>
              <a:gd name="T77" fmla="*/ 33 h 289"/>
              <a:gd name="T78" fmla="*/ 94 w 287"/>
              <a:gd name="T79" fmla="*/ 22 h 289"/>
              <a:gd name="T80" fmla="*/ 120 w 287"/>
              <a:gd name="T81" fmla="*/ 19 h 289"/>
              <a:gd name="T82" fmla="*/ 127 w 287"/>
              <a:gd name="T83" fmla="*/ 9 h 289"/>
              <a:gd name="T84" fmla="*/ 213 w 287"/>
              <a:gd name="T85" fmla="*/ 23 h 289"/>
              <a:gd name="T86" fmla="*/ 226 w 287"/>
              <a:gd name="T87" fmla="*/ 266 h 289"/>
              <a:gd name="T88" fmla="*/ 42 w 287"/>
              <a:gd name="T89" fmla="*/ 137 h 289"/>
              <a:gd name="T90" fmla="*/ 90 w 287"/>
              <a:gd name="T91" fmla="*/ 28 h 289"/>
              <a:gd name="T92" fmla="*/ 122 w 287"/>
              <a:gd name="T93" fmla="*/ 18 h 289"/>
              <a:gd name="T94" fmla="*/ 74 w 287"/>
              <a:gd name="T95" fmla="*/ 23 h 289"/>
              <a:gd name="T96" fmla="*/ 200 w 287"/>
              <a:gd name="T97" fmla="*/ 27 h 289"/>
              <a:gd name="T98" fmla="*/ 245 w 287"/>
              <a:gd name="T99" fmla="*/ 41 h 289"/>
              <a:gd name="T100" fmla="*/ 251 w 287"/>
              <a:gd name="T101" fmla="*/ 61 h 289"/>
              <a:gd name="T102" fmla="*/ 263 w 287"/>
              <a:gd name="T103" fmla="*/ 123 h 289"/>
              <a:gd name="T104" fmla="*/ 42 w 287"/>
              <a:gd name="T105" fmla="*/ 150 h 289"/>
              <a:gd name="T106" fmla="*/ 35 w 287"/>
              <a:gd name="T107" fmla="*/ 160 h 289"/>
              <a:gd name="T108" fmla="*/ 43 w 287"/>
              <a:gd name="T109" fmla="*/ 170 h 289"/>
              <a:gd name="T110" fmla="*/ 57 w 287"/>
              <a:gd name="T111" fmla="*/ 180 h 289"/>
              <a:gd name="T112" fmla="*/ 241 w 287"/>
              <a:gd name="T113" fmla="*/ 186 h 289"/>
              <a:gd name="T114" fmla="*/ 80 w 287"/>
              <a:gd name="T115" fmla="*/ 233 h 289"/>
              <a:gd name="T116" fmla="*/ 103 w 287"/>
              <a:gd name="T117" fmla="*/ 246 h 289"/>
              <a:gd name="T118" fmla="*/ 224 w 287"/>
              <a:gd name="T119" fmla="*/ 250 h 289"/>
              <a:gd name="T120" fmla="*/ 147 w 287"/>
              <a:gd name="T121" fmla="*/ 261 h 289"/>
              <a:gd name="T122" fmla="*/ 199 w 287"/>
              <a:gd name="T123" fmla="*/ 27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7" h="289">
                <a:moveTo>
                  <a:pt x="132" y="5"/>
                </a:moveTo>
                <a:cubicBezTo>
                  <a:pt x="133" y="4"/>
                  <a:pt x="133" y="2"/>
                  <a:pt x="132" y="2"/>
                </a:cubicBezTo>
                <a:cubicBezTo>
                  <a:pt x="133" y="0"/>
                  <a:pt x="134" y="3"/>
                  <a:pt x="135" y="4"/>
                </a:cubicBezTo>
                <a:cubicBezTo>
                  <a:pt x="137" y="3"/>
                  <a:pt x="139" y="6"/>
                  <a:pt x="139" y="4"/>
                </a:cubicBezTo>
                <a:cubicBezTo>
                  <a:pt x="140" y="4"/>
                  <a:pt x="140" y="6"/>
                  <a:pt x="140" y="7"/>
                </a:cubicBezTo>
                <a:cubicBezTo>
                  <a:pt x="142" y="7"/>
                  <a:pt x="144" y="7"/>
                  <a:pt x="145" y="8"/>
                </a:cubicBezTo>
                <a:cubicBezTo>
                  <a:pt x="146" y="5"/>
                  <a:pt x="140" y="8"/>
                  <a:pt x="141" y="5"/>
                </a:cubicBezTo>
                <a:cubicBezTo>
                  <a:pt x="143" y="5"/>
                  <a:pt x="144" y="5"/>
                  <a:pt x="145" y="5"/>
                </a:cubicBezTo>
                <a:cubicBezTo>
                  <a:pt x="145" y="3"/>
                  <a:pt x="141" y="5"/>
                  <a:pt x="140" y="3"/>
                </a:cubicBezTo>
                <a:cubicBezTo>
                  <a:pt x="141" y="0"/>
                  <a:pt x="146" y="4"/>
                  <a:pt x="147" y="4"/>
                </a:cubicBezTo>
                <a:cubicBezTo>
                  <a:pt x="147" y="4"/>
                  <a:pt x="149" y="2"/>
                  <a:pt x="149" y="2"/>
                </a:cubicBezTo>
                <a:cubicBezTo>
                  <a:pt x="150" y="3"/>
                  <a:pt x="149" y="3"/>
                  <a:pt x="149" y="3"/>
                </a:cubicBezTo>
                <a:cubicBezTo>
                  <a:pt x="150" y="5"/>
                  <a:pt x="153" y="4"/>
                  <a:pt x="152" y="6"/>
                </a:cubicBezTo>
                <a:cubicBezTo>
                  <a:pt x="151" y="7"/>
                  <a:pt x="150" y="6"/>
                  <a:pt x="150" y="5"/>
                </a:cubicBezTo>
                <a:cubicBezTo>
                  <a:pt x="150" y="5"/>
                  <a:pt x="149" y="7"/>
                  <a:pt x="149" y="5"/>
                </a:cubicBezTo>
                <a:cubicBezTo>
                  <a:pt x="145" y="6"/>
                  <a:pt x="150" y="8"/>
                  <a:pt x="146" y="8"/>
                </a:cubicBezTo>
                <a:cubicBezTo>
                  <a:pt x="148" y="10"/>
                  <a:pt x="151" y="7"/>
                  <a:pt x="154" y="7"/>
                </a:cubicBezTo>
                <a:cubicBezTo>
                  <a:pt x="153" y="11"/>
                  <a:pt x="149" y="10"/>
                  <a:pt x="147" y="10"/>
                </a:cubicBezTo>
                <a:cubicBezTo>
                  <a:pt x="147" y="12"/>
                  <a:pt x="151" y="10"/>
                  <a:pt x="149" y="13"/>
                </a:cubicBezTo>
                <a:cubicBezTo>
                  <a:pt x="147" y="12"/>
                  <a:pt x="147" y="14"/>
                  <a:pt x="147" y="14"/>
                </a:cubicBezTo>
                <a:cubicBezTo>
                  <a:pt x="147" y="15"/>
                  <a:pt x="144" y="14"/>
                  <a:pt x="145" y="14"/>
                </a:cubicBezTo>
                <a:cubicBezTo>
                  <a:pt x="144" y="14"/>
                  <a:pt x="144" y="18"/>
                  <a:pt x="142" y="15"/>
                </a:cubicBezTo>
                <a:cubicBezTo>
                  <a:pt x="140" y="15"/>
                  <a:pt x="141" y="18"/>
                  <a:pt x="140" y="18"/>
                </a:cubicBezTo>
                <a:cubicBezTo>
                  <a:pt x="140" y="18"/>
                  <a:pt x="144" y="16"/>
                  <a:pt x="146" y="19"/>
                </a:cubicBezTo>
                <a:cubicBezTo>
                  <a:pt x="146" y="21"/>
                  <a:pt x="141" y="23"/>
                  <a:pt x="146" y="24"/>
                </a:cubicBezTo>
                <a:cubicBezTo>
                  <a:pt x="145" y="26"/>
                  <a:pt x="141" y="24"/>
                  <a:pt x="140" y="24"/>
                </a:cubicBezTo>
                <a:cubicBezTo>
                  <a:pt x="142" y="27"/>
                  <a:pt x="149" y="26"/>
                  <a:pt x="151" y="23"/>
                </a:cubicBezTo>
                <a:cubicBezTo>
                  <a:pt x="152" y="23"/>
                  <a:pt x="152" y="24"/>
                  <a:pt x="154" y="24"/>
                </a:cubicBezTo>
                <a:cubicBezTo>
                  <a:pt x="152" y="27"/>
                  <a:pt x="150" y="28"/>
                  <a:pt x="149" y="30"/>
                </a:cubicBezTo>
                <a:cubicBezTo>
                  <a:pt x="151" y="29"/>
                  <a:pt x="153" y="28"/>
                  <a:pt x="155" y="26"/>
                </a:cubicBezTo>
                <a:cubicBezTo>
                  <a:pt x="156" y="28"/>
                  <a:pt x="155" y="27"/>
                  <a:pt x="159" y="27"/>
                </a:cubicBezTo>
                <a:cubicBezTo>
                  <a:pt x="158" y="26"/>
                  <a:pt x="157" y="26"/>
                  <a:pt x="157" y="24"/>
                </a:cubicBezTo>
                <a:cubicBezTo>
                  <a:pt x="158" y="23"/>
                  <a:pt x="161" y="24"/>
                  <a:pt x="159" y="26"/>
                </a:cubicBezTo>
                <a:cubicBezTo>
                  <a:pt x="160" y="25"/>
                  <a:pt x="162" y="25"/>
                  <a:pt x="164" y="25"/>
                </a:cubicBezTo>
                <a:cubicBezTo>
                  <a:pt x="164" y="24"/>
                  <a:pt x="162" y="24"/>
                  <a:pt x="163" y="23"/>
                </a:cubicBezTo>
                <a:cubicBezTo>
                  <a:pt x="164" y="24"/>
                  <a:pt x="167" y="21"/>
                  <a:pt x="164" y="21"/>
                </a:cubicBezTo>
                <a:cubicBezTo>
                  <a:pt x="167" y="19"/>
                  <a:pt x="167" y="28"/>
                  <a:pt x="172" y="26"/>
                </a:cubicBezTo>
                <a:cubicBezTo>
                  <a:pt x="170" y="25"/>
                  <a:pt x="170" y="19"/>
                  <a:pt x="167" y="18"/>
                </a:cubicBezTo>
                <a:cubicBezTo>
                  <a:pt x="161" y="20"/>
                  <a:pt x="166" y="15"/>
                  <a:pt x="168" y="17"/>
                </a:cubicBezTo>
                <a:cubicBezTo>
                  <a:pt x="169" y="16"/>
                  <a:pt x="165" y="13"/>
                  <a:pt x="169" y="14"/>
                </a:cubicBezTo>
                <a:cubicBezTo>
                  <a:pt x="168" y="15"/>
                  <a:pt x="169" y="15"/>
                  <a:pt x="169" y="17"/>
                </a:cubicBezTo>
                <a:cubicBezTo>
                  <a:pt x="170" y="17"/>
                  <a:pt x="171" y="16"/>
                  <a:pt x="171" y="15"/>
                </a:cubicBezTo>
                <a:cubicBezTo>
                  <a:pt x="172" y="16"/>
                  <a:pt x="171" y="17"/>
                  <a:pt x="170" y="17"/>
                </a:cubicBezTo>
                <a:cubicBezTo>
                  <a:pt x="170" y="18"/>
                  <a:pt x="171" y="20"/>
                  <a:pt x="172" y="20"/>
                </a:cubicBezTo>
                <a:cubicBezTo>
                  <a:pt x="174" y="20"/>
                  <a:pt x="172" y="16"/>
                  <a:pt x="173" y="14"/>
                </a:cubicBezTo>
                <a:cubicBezTo>
                  <a:pt x="172" y="13"/>
                  <a:pt x="171" y="15"/>
                  <a:pt x="170" y="14"/>
                </a:cubicBezTo>
                <a:cubicBezTo>
                  <a:pt x="170" y="14"/>
                  <a:pt x="170" y="12"/>
                  <a:pt x="170" y="12"/>
                </a:cubicBezTo>
                <a:cubicBezTo>
                  <a:pt x="170" y="12"/>
                  <a:pt x="168" y="14"/>
                  <a:pt x="167" y="12"/>
                </a:cubicBezTo>
                <a:cubicBezTo>
                  <a:pt x="170" y="12"/>
                  <a:pt x="171" y="8"/>
                  <a:pt x="169" y="5"/>
                </a:cubicBezTo>
                <a:cubicBezTo>
                  <a:pt x="172" y="3"/>
                  <a:pt x="173" y="10"/>
                  <a:pt x="173" y="5"/>
                </a:cubicBezTo>
                <a:cubicBezTo>
                  <a:pt x="174" y="6"/>
                  <a:pt x="174" y="7"/>
                  <a:pt x="174" y="8"/>
                </a:cubicBezTo>
                <a:cubicBezTo>
                  <a:pt x="175" y="7"/>
                  <a:pt x="175" y="6"/>
                  <a:pt x="176" y="5"/>
                </a:cubicBezTo>
                <a:cubicBezTo>
                  <a:pt x="177" y="5"/>
                  <a:pt x="177" y="11"/>
                  <a:pt x="175" y="10"/>
                </a:cubicBezTo>
                <a:cubicBezTo>
                  <a:pt x="177" y="11"/>
                  <a:pt x="179" y="8"/>
                  <a:pt x="177" y="6"/>
                </a:cubicBezTo>
                <a:cubicBezTo>
                  <a:pt x="179" y="6"/>
                  <a:pt x="180" y="6"/>
                  <a:pt x="181" y="6"/>
                </a:cubicBezTo>
                <a:cubicBezTo>
                  <a:pt x="179" y="9"/>
                  <a:pt x="180" y="9"/>
                  <a:pt x="180" y="14"/>
                </a:cubicBezTo>
                <a:cubicBezTo>
                  <a:pt x="181" y="16"/>
                  <a:pt x="184" y="16"/>
                  <a:pt x="185" y="18"/>
                </a:cubicBezTo>
                <a:cubicBezTo>
                  <a:pt x="186" y="17"/>
                  <a:pt x="185" y="15"/>
                  <a:pt x="188" y="15"/>
                </a:cubicBezTo>
                <a:cubicBezTo>
                  <a:pt x="188" y="14"/>
                  <a:pt x="187" y="15"/>
                  <a:pt x="186" y="14"/>
                </a:cubicBezTo>
                <a:cubicBezTo>
                  <a:pt x="186" y="12"/>
                  <a:pt x="188" y="14"/>
                  <a:pt x="189" y="14"/>
                </a:cubicBezTo>
                <a:cubicBezTo>
                  <a:pt x="191" y="13"/>
                  <a:pt x="192" y="12"/>
                  <a:pt x="194" y="11"/>
                </a:cubicBezTo>
                <a:cubicBezTo>
                  <a:pt x="195" y="12"/>
                  <a:pt x="194" y="13"/>
                  <a:pt x="194" y="12"/>
                </a:cubicBezTo>
                <a:cubicBezTo>
                  <a:pt x="191" y="11"/>
                  <a:pt x="192" y="14"/>
                  <a:pt x="190" y="14"/>
                </a:cubicBezTo>
                <a:cubicBezTo>
                  <a:pt x="189" y="15"/>
                  <a:pt x="191" y="15"/>
                  <a:pt x="192" y="15"/>
                </a:cubicBezTo>
                <a:cubicBezTo>
                  <a:pt x="192" y="18"/>
                  <a:pt x="190" y="16"/>
                  <a:pt x="189" y="16"/>
                </a:cubicBezTo>
                <a:cubicBezTo>
                  <a:pt x="187" y="17"/>
                  <a:pt x="186" y="18"/>
                  <a:pt x="184" y="19"/>
                </a:cubicBezTo>
                <a:cubicBezTo>
                  <a:pt x="183" y="21"/>
                  <a:pt x="185" y="21"/>
                  <a:pt x="185" y="24"/>
                </a:cubicBezTo>
                <a:cubicBezTo>
                  <a:pt x="186" y="23"/>
                  <a:pt x="186" y="19"/>
                  <a:pt x="187" y="18"/>
                </a:cubicBezTo>
                <a:cubicBezTo>
                  <a:pt x="188" y="18"/>
                  <a:pt x="187" y="19"/>
                  <a:pt x="187" y="20"/>
                </a:cubicBezTo>
                <a:cubicBezTo>
                  <a:pt x="189" y="20"/>
                  <a:pt x="189" y="19"/>
                  <a:pt x="189" y="17"/>
                </a:cubicBezTo>
                <a:cubicBezTo>
                  <a:pt x="192" y="18"/>
                  <a:pt x="194" y="17"/>
                  <a:pt x="197" y="18"/>
                </a:cubicBezTo>
                <a:cubicBezTo>
                  <a:pt x="199" y="18"/>
                  <a:pt x="197" y="19"/>
                  <a:pt x="196" y="19"/>
                </a:cubicBezTo>
                <a:cubicBezTo>
                  <a:pt x="193" y="21"/>
                  <a:pt x="194" y="23"/>
                  <a:pt x="196" y="24"/>
                </a:cubicBezTo>
                <a:cubicBezTo>
                  <a:pt x="198" y="25"/>
                  <a:pt x="197" y="22"/>
                  <a:pt x="197" y="22"/>
                </a:cubicBezTo>
                <a:cubicBezTo>
                  <a:pt x="198" y="21"/>
                  <a:pt x="198" y="24"/>
                  <a:pt x="198" y="24"/>
                </a:cubicBezTo>
                <a:cubicBezTo>
                  <a:pt x="199" y="24"/>
                  <a:pt x="201" y="20"/>
                  <a:pt x="200" y="19"/>
                </a:cubicBezTo>
                <a:cubicBezTo>
                  <a:pt x="202" y="21"/>
                  <a:pt x="201" y="21"/>
                  <a:pt x="201" y="23"/>
                </a:cubicBezTo>
                <a:cubicBezTo>
                  <a:pt x="201" y="23"/>
                  <a:pt x="200" y="22"/>
                  <a:pt x="200" y="22"/>
                </a:cubicBezTo>
                <a:cubicBezTo>
                  <a:pt x="200" y="22"/>
                  <a:pt x="202" y="26"/>
                  <a:pt x="201" y="26"/>
                </a:cubicBezTo>
                <a:cubicBezTo>
                  <a:pt x="206" y="24"/>
                  <a:pt x="199" y="18"/>
                  <a:pt x="204" y="17"/>
                </a:cubicBezTo>
                <a:cubicBezTo>
                  <a:pt x="203" y="14"/>
                  <a:pt x="202" y="18"/>
                  <a:pt x="201" y="17"/>
                </a:cubicBezTo>
                <a:cubicBezTo>
                  <a:pt x="201" y="16"/>
                  <a:pt x="202" y="16"/>
                  <a:pt x="202" y="14"/>
                </a:cubicBezTo>
                <a:cubicBezTo>
                  <a:pt x="201" y="17"/>
                  <a:pt x="198" y="14"/>
                  <a:pt x="197" y="17"/>
                </a:cubicBezTo>
                <a:cubicBezTo>
                  <a:pt x="195" y="15"/>
                  <a:pt x="200" y="14"/>
                  <a:pt x="201" y="14"/>
                </a:cubicBezTo>
                <a:cubicBezTo>
                  <a:pt x="201" y="11"/>
                  <a:pt x="199" y="14"/>
                  <a:pt x="197" y="14"/>
                </a:cubicBezTo>
                <a:cubicBezTo>
                  <a:pt x="197" y="11"/>
                  <a:pt x="200" y="12"/>
                  <a:pt x="201" y="10"/>
                </a:cubicBezTo>
                <a:cubicBezTo>
                  <a:pt x="200" y="9"/>
                  <a:pt x="199" y="9"/>
                  <a:pt x="199" y="7"/>
                </a:cubicBezTo>
                <a:cubicBezTo>
                  <a:pt x="196" y="8"/>
                  <a:pt x="200" y="9"/>
                  <a:pt x="199" y="10"/>
                </a:cubicBezTo>
                <a:cubicBezTo>
                  <a:pt x="197" y="9"/>
                  <a:pt x="196" y="8"/>
                  <a:pt x="194" y="7"/>
                </a:cubicBezTo>
                <a:cubicBezTo>
                  <a:pt x="194" y="5"/>
                  <a:pt x="195" y="7"/>
                  <a:pt x="196" y="7"/>
                </a:cubicBezTo>
                <a:cubicBezTo>
                  <a:pt x="197" y="7"/>
                  <a:pt x="198" y="4"/>
                  <a:pt x="201" y="5"/>
                </a:cubicBezTo>
                <a:cubicBezTo>
                  <a:pt x="200" y="6"/>
                  <a:pt x="200" y="7"/>
                  <a:pt x="200" y="8"/>
                </a:cubicBezTo>
                <a:cubicBezTo>
                  <a:pt x="201" y="8"/>
                  <a:pt x="202" y="7"/>
                  <a:pt x="203" y="6"/>
                </a:cubicBezTo>
                <a:cubicBezTo>
                  <a:pt x="205" y="10"/>
                  <a:pt x="207" y="5"/>
                  <a:pt x="210" y="6"/>
                </a:cubicBezTo>
                <a:cubicBezTo>
                  <a:pt x="210" y="8"/>
                  <a:pt x="208" y="8"/>
                  <a:pt x="206" y="9"/>
                </a:cubicBezTo>
                <a:cubicBezTo>
                  <a:pt x="209" y="11"/>
                  <a:pt x="211" y="6"/>
                  <a:pt x="214" y="6"/>
                </a:cubicBezTo>
                <a:cubicBezTo>
                  <a:pt x="214" y="7"/>
                  <a:pt x="216" y="9"/>
                  <a:pt x="214" y="10"/>
                </a:cubicBezTo>
                <a:cubicBezTo>
                  <a:pt x="215" y="11"/>
                  <a:pt x="217" y="12"/>
                  <a:pt x="219" y="13"/>
                </a:cubicBezTo>
                <a:cubicBezTo>
                  <a:pt x="218" y="15"/>
                  <a:pt x="217" y="12"/>
                  <a:pt x="215" y="13"/>
                </a:cubicBezTo>
                <a:cubicBezTo>
                  <a:pt x="216" y="14"/>
                  <a:pt x="218" y="14"/>
                  <a:pt x="218" y="16"/>
                </a:cubicBezTo>
                <a:cubicBezTo>
                  <a:pt x="220" y="16"/>
                  <a:pt x="220" y="15"/>
                  <a:pt x="222" y="15"/>
                </a:cubicBezTo>
                <a:cubicBezTo>
                  <a:pt x="221" y="17"/>
                  <a:pt x="218" y="16"/>
                  <a:pt x="218" y="19"/>
                </a:cubicBezTo>
                <a:cubicBezTo>
                  <a:pt x="218" y="21"/>
                  <a:pt x="220" y="17"/>
                  <a:pt x="219" y="20"/>
                </a:cubicBezTo>
                <a:cubicBezTo>
                  <a:pt x="216" y="21"/>
                  <a:pt x="216" y="23"/>
                  <a:pt x="212" y="24"/>
                </a:cubicBezTo>
                <a:cubicBezTo>
                  <a:pt x="212" y="25"/>
                  <a:pt x="215" y="24"/>
                  <a:pt x="215" y="27"/>
                </a:cubicBezTo>
                <a:cubicBezTo>
                  <a:pt x="214" y="26"/>
                  <a:pt x="213" y="26"/>
                  <a:pt x="212" y="26"/>
                </a:cubicBezTo>
                <a:cubicBezTo>
                  <a:pt x="212" y="29"/>
                  <a:pt x="217" y="27"/>
                  <a:pt x="215" y="27"/>
                </a:cubicBezTo>
                <a:cubicBezTo>
                  <a:pt x="217" y="27"/>
                  <a:pt x="217" y="25"/>
                  <a:pt x="218" y="29"/>
                </a:cubicBezTo>
                <a:cubicBezTo>
                  <a:pt x="219" y="30"/>
                  <a:pt x="219" y="28"/>
                  <a:pt x="219" y="28"/>
                </a:cubicBezTo>
                <a:cubicBezTo>
                  <a:pt x="220" y="28"/>
                  <a:pt x="221" y="29"/>
                  <a:pt x="221" y="29"/>
                </a:cubicBezTo>
                <a:cubicBezTo>
                  <a:pt x="222" y="29"/>
                  <a:pt x="221" y="28"/>
                  <a:pt x="222" y="28"/>
                </a:cubicBezTo>
                <a:cubicBezTo>
                  <a:pt x="223" y="27"/>
                  <a:pt x="224" y="28"/>
                  <a:pt x="224" y="28"/>
                </a:cubicBezTo>
                <a:cubicBezTo>
                  <a:pt x="226" y="27"/>
                  <a:pt x="226" y="24"/>
                  <a:pt x="229" y="25"/>
                </a:cubicBezTo>
                <a:cubicBezTo>
                  <a:pt x="228" y="24"/>
                  <a:pt x="228" y="22"/>
                  <a:pt x="226" y="21"/>
                </a:cubicBezTo>
                <a:cubicBezTo>
                  <a:pt x="225" y="21"/>
                  <a:pt x="223" y="24"/>
                  <a:pt x="226" y="24"/>
                </a:cubicBezTo>
                <a:cubicBezTo>
                  <a:pt x="226" y="24"/>
                  <a:pt x="226" y="24"/>
                  <a:pt x="225" y="24"/>
                </a:cubicBezTo>
                <a:cubicBezTo>
                  <a:pt x="225" y="25"/>
                  <a:pt x="225" y="25"/>
                  <a:pt x="225" y="26"/>
                </a:cubicBezTo>
                <a:cubicBezTo>
                  <a:pt x="223" y="27"/>
                  <a:pt x="224" y="23"/>
                  <a:pt x="224" y="23"/>
                </a:cubicBezTo>
                <a:cubicBezTo>
                  <a:pt x="224" y="22"/>
                  <a:pt x="222" y="21"/>
                  <a:pt x="223" y="19"/>
                </a:cubicBezTo>
                <a:cubicBezTo>
                  <a:pt x="222" y="19"/>
                  <a:pt x="222" y="20"/>
                  <a:pt x="220" y="20"/>
                </a:cubicBezTo>
                <a:cubicBezTo>
                  <a:pt x="220" y="17"/>
                  <a:pt x="221" y="18"/>
                  <a:pt x="224" y="17"/>
                </a:cubicBezTo>
                <a:cubicBezTo>
                  <a:pt x="225" y="16"/>
                  <a:pt x="225" y="13"/>
                  <a:pt x="227" y="14"/>
                </a:cubicBezTo>
                <a:cubicBezTo>
                  <a:pt x="226" y="17"/>
                  <a:pt x="224" y="18"/>
                  <a:pt x="224" y="21"/>
                </a:cubicBezTo>
                <a:cubicBezTo>
                  <a:pt x="224" y="21"/>
                  <a:pt x="224" y="20"/>
                  <a:pt x="224" y="19"/>
                </a:cubicBezTo>
                <a:cubicBezTo>
                  <a:pt x="226" y="20"/>
                  <a:pt x="226" y="21"/>
                  <a:pt x="229" y="21"/>
                </a:cubicBezTo>
                <a:cubicBezTo>
                  <a:pt x="228" y="23"/>
                  <a:pt x="229" y="24"/>
                  <a:pt x="229" y="25"/>
                </a:cubicBezTo>
                <a:cubicBezTo>
                  <a:pt x="230" y="25"/>
                  <a:pt x="230" y="24"/>
                  <a:pt x="229" y="24"/>
                </a:cubicBezTo>
                <a:cubicBezTo>
                  <a:pt x="231" y="23"/>
                  <a:pt x="234" y="22"/>
                  <a:pt x="237" y="21"/>
                </a:cubicBezTo>
                <a:cubicBezTo>
                  <a:pt x="237" y="23"/>
                  <a:pt x="237" y="24"/>
                  <a:pt x="235" y="23"/>
                </a:cubicBezTo>
                <a:cubicBezTo>
                  <a:pt x="235" y="23"/>
                  <a:pt x="235" y="23"/>
                  <a:pt x="236" y="24"/>
                </a:cubicBezTo>
                <a:cubicBezTo>
                  <a:pt x="235" y="25"/>
                  <a:pt x="234" y="23"/>
                  <a:pt x="233" y="24"/>
                </a:cubicBezTo>
                <a:cubicBezTo>
                  <a:pt x="233" y="24"/>
                  <a:pt x="231" y="26"/>
                  <a:pt x="230" y="27"/>
                </a:cubicBezTo>
                <a:cubicBezTo>
                  <a:pt x="230" y="27"/>
                  <a:pt x="228" y="26"/>
                  <a:pt x="229" y="26"/>
                </a:cubicBezTo>
                <a:cubicBezTo>
                  <a:pt x="226" y="28"/>
                  <a:pt x="227" y="31"/>
                  <a:pt x="224" y="28"/>
                </a:cubicBezTo>
                <a:cubicBezTo>
                  <a:pt x="224" y="31"/>
                  <a:pt x="226" y="30"/>
                  <a:pt x="224" y="32"/>
                </a:cubicBezTo>
                <a:cubicBezTo>
                  <a:pt x="227" y="31"/>
                  <a:pt x="227" y="29"/>
                  <a:pt x="229" y="28"/>
                </a:cubicBezTo>
                <a:cubicBezTo>
                  <a:pt x="231" y="27"/>
                  <a:pt x="229" y="29"/>
                  <a:pt x="229" y="29"/>
                </a:cubicBezTo>
                <a:cubicBezTo>
                  <a:pt x="231" y="29"/>
                  <a:pt x="237" y="25"/>
                  <a:pt x="238" y="24"/>
                </a:cubicBezTo>
                <a:cubicBezTo>
                  <a:pt x="240" y="27"/>
                  <a:pt x="232" y="28"/>
                  <a:pt x="230" y="30"/>
                </a:cubicBezTo>
                <a:cubicBezTo>
                  <a:pt x="230" y="31"/>
                  <a:pt x="235" y="29"/>
                  <a:pt x="236" y="28"/>
                </a:cubicBezTo>
                <a:cubicBezTo>
                  <a:pt x="239" y="30"/>
                  <a:pt x="240" y="24"/>
                  <a:pt x="241" y="29"/>
                </a:cubicBezTo>
                <a:cubicBezTo>
                  <a:pt x="236" y="28"/>
                  <a:pt x="236" y="30"/>
                  <a:pt x="233" y="32"/>
                </a:cubicBezTo>
                <a:cubicBezTo>
                  <a:pt x="236" y="32"/>
                  <a:pt x="240" y="30"/>
                  <a:pt x="246" y="29"/>
                </a:cubicBezTo>
                <a:cubicBezTo>
                  <a:pt x="244" y="32"/>
                  <a:pt x="239" y="31"/>
                  <a:pt x="237" y="33"/>
                </a:cubicBezTo>
                <a:cubicBezTo>
                  <a:pt x="239" y="35"/>
                  <a:pt x="241" y="32"/>
                  <a:pt x="243" y="32"/>
                </a:cubicBezTo>
                <a:cubicBezTo>
                  <a:pt x="244" y="32"/>
                  <a:pt x="243" y="33"/>
                  <a:pt x="243" y="33"/>
                </a:cubicBezTo>
                <a:cubicBezTo>
                  <a:pt x="244" y="34"/>
                  <a:pt x="245" y="32"/>
                  <a:pt x="245" y="32"/>
                </a:cubicBezTo>
                <a:cubicBezTo>
                  <a:pt x="247" y="31"/>
                  <a:pt x="246" y="36"/>
                  <a:pt x="248" y="33"/>
                </a:cubicBezTo>
                <a:cubicBezTo>
                  <a:pt x="248" y="34"/>
                  <a:pt x="247" y="35"/>
                  <a:pt x="246" y="35"/>
                </a:cubicBezTo>
                <a:cubicBezTo>
                  <a:pt x="246" y="37"/>
                  <a:pt x="249" y="35"/>
                  <a:pt x="250" y="37"/>
                </a:cubicBezTo>
                <a:cubicBezTo>
                  <a:pt x="250" y="38"/>
                  <a:pt x="248" y="37"/>
                  <a:pt x="247" y="38"/>
                </a:cubicBezTo>
                <a:cubicBezTo>
                  <a:pt x="247" y="38"/>
                  <a:pt x="249" y="39"/>
                  <a:pt x="247" y="39"/>
                </a:cubicBezTo>
                <a:cubicBezTo>
                  <a:pt x="248" y="41"/>
                  <a:pt x="251" y="36"/>
                  <a:pt x="252" y="39"/>
                </a:cubicBezTo>
                <a:cubicBezTo>
                  <a:pt x="250" y="41"/>
                  <a:pt x="247" y="42"/>
                  <a:pt x="241" y="42"/>
                </a:cubicBezTo>
                <a:cubicBezTo>
                  <a:pt x="241" y="43"/>
                  <a:pt x="243" y="42"/>
                  <a:pt x="243" y="43"/>
                </a:cubicBezTo>
                <a:cubicBezTo>
                  <a:pt x="244" y="45"/>
                  <a:pt x="243" y="46"/>
                  <a:pt x="241" y="44"/>
                </a:cubicBezTo>
                <a:cubicBezTo>
                  <a:pt x="244" y="47"/>
                  <a:pt x="247" y="45"/>
                  <a:pt x="254" y="45"/>
                </a:cubicBezTo>
                <a:cubicBezTo>
                  <a:pt x="254" y="49"/>
                  <a:pt x="246" y="44"/>
                  <a:pt x="246" y="48"/>
                </a:cubicBezTo>
                <a:cubicBezTo>
                  <a:pt x="246" y="50"/>
                  <a:pt x="249" y="47"/>
                  <a:pt x="251" y="48"/>
                </a:cubicBezTo>
                <a:cubicBezTo>
                  <a:pt x="252" y="51"/>
                  <a:pt x="248" y="50"/>
                  <a:pt x="247" y="50"/>
                </a:cubicBezTo>
                <a:cubicBezTo>
                  <a:pt x="247" y="54"/>
                  <a:pt x="251" y="50"/>
                  <a:pt x="253" y="51"/>
                </a:cubicBezTo>
                <a:cubicBezTo>
                  <a:pt x="251" y="54"/>
                  <a:pt x="258" y="49"/>
                  <a:pt x="257" y="53"/>
                </a:cubicBezTo>
                <a:cubicBezTo>
                  <a:pt x="257" y="52"/>
                  <a:pt x="254" y="54"/>
                  <a:pt x="252" y="53"/>
                </a:cubicBezTo>
                <a:cubicBezTo>
                  <a:pt x="252" y="53"/>
                  <a:pt x="252" y="52"/>
                  <a:pt x="252" y="52"/>
                </a:cubicBezTo>
                <a:cubicBezTo>
                  <a:pt x="250" y="52"/>
                  <a:pt x="249" y="54"/>
                  <a:pt x="246" y="54"/>
                </a:cubicBezTo>
                <a:cubicBezTo>
                  <a:pt x="246" y="55"/>
                  <a:pt x="247" y="55"/>
                  <a:pt x="247" y="56"/>
                </a:cubicBezTo>
                <a:cubicBezTo>
                  <a:pt x="248" y="56"/>
                  <a:pt x="248" y="53"/>
                  <a:pt x="251" y="53"/>
                </a:cubicBezTo>
                <a:cubicBezTo>
                  <a:pt x="250" y="56"/>
                  <a:pt x="249" y="57"/>
                  <a:pt x="247" y="58"/>
                </a:cubicBezTo>
                <a:cubicBezTo>
                  <a:pt x="248" y="61"/>
                  <a:pt x="249" y="57"/>
                  <a:pt x="250" y="56"/>
                </a:cubicBezTo>
                <a:cubicBezTo>
                  <a:pt x="251" y="55"/>
                  <a:pt x="254" y="56"/>
                  <a:pt x="254" y="53"/>
                </a:cubicBezTo>
                <a:cubicBezTo>
                  <a:pt x="255" y="56"/>
                  <a:pt x="257" y="53"/>
                  <a:pt x="259" y="55"/>
                </a:cubicBezTo>
                <a:cubicBezTo>
                  <a:pt x="259" y="55"/>
                  <a:pt x="256" y="60"/>
                  <a:pt x="262" y="57"/>
                </a:cubicBezTo>
                <a:cubicBezTo>
                  <a:pt x="262" y="58"/>
                  <a:pt x="261" y="59"/>
                  <a:pt x="261" y="61"/>
                </a:cubicBezTo>
                <a:cubicBezTo>
                  <a:pt x="262" y="60"/>
                  <a:pt x="263" y="60"/>
                  <a:pt x="264" y="60"/>
                </a:cubicBezTo>
                <a:cubicBezTo>
                  <a:pt x="262" y="58"/>
                  <a:pt x="264" y="57"/>
                  <a:pt x="264" y="55"/>
                </a:cubicBezTo>
                <a:cubicBezTo>
                  <a:pt x="267" y="55"/>
                  <a:pt x="264" y="59"/>
                  <a:pt x="264" y="61"/>
                </a:cubicBezTo>
                <a:cubicBezTo>
                  <a:pt x="265" y="62"/>
                  <a:pt x="264" y="62"/>
                  <a:pt x="264" y="63"/>
                </a:cubicBezTo>
                <a:cubicBezTo>
                  <a:pt x="266" y="63"/>
                  <a:pt x="266" y="62"/>
                  <a:pt x="268" y="63"/>
                </a:cubicBezTo>
                <a:cubicBezTo>
                  <a:pt x="266" y="65"/>
                  <a:pt x="264" y="65"/>
                  <a:pt x="266" y="69"/>
                </a:cubicBezTo>
                <a:cubicBezTo>
                  <a:pt x="267" y="69"/>
                  <a:pt x="267" y="69"/>
                  <a:pt x="267" y="68"/>
                </a:cubicBezTo>
                <a:cubicBezTo>
                  <a:pt x="269" y="68"/>
                  <a:pt x="266" y="69"/>
                  <a:pt x="267" y="71"/>
                </a:cubicBezTo>
                <a:cubicBezTo>
                  <a:pt x="267" y="71"/>
                  <a:pt x="266" y="70"/>
                  <a:pt x="265" y="70"/>
                </a:cubicBezTo>
                <a:cubicBezTo>
                  <a:pt x="264" y="73"/>
                  <a:pt x="267" y="72"/>
                  <a:pt x="267" y="74"/>
                </a:cubicBezTo>
                <a:cubicBezTo>
                  <a:pt x="269" y="74"/>
                  <a:pt x="268" y="70"/>
                  <a:pt x="271" y="71"/>
                </a:cubicBezTo>
                <a:cubicBezTo>
                  <a:pt x="270" y="73"/>
                  <a:pt x="268" y="72"/>
                  <a:pt x="268" y="74"/>
                </a:cubicBezTo>
                <a:cubicBezTo>
                  <a:pt x="267" y="76"/>
                  <a:pt x="271" y="74"/>
                  <a:pt x="271" y="75"/>
                </a:cubicBezTo>
                <a:cubicBezTo>
                  <a:pt x="272" y="76"/>
                  <a:pt x="270" y="77"/>
                  <a:pt x="271" y="77"/>
                </a:cubicBezTo>
                <a:cubicBezTo>
                  <a:pt x="270" y="79"/>
                  <a:pt x="269" y="75"/>
                  <a:pt x="266" y="75"/>
                </a:cubicBezTo>
                <a:cubicBezTo>
                  <a:pt x="266" y="78"/>
                  <a:pt x="269" y="77"/>
                  <a:pt x="270" y="78"/>
                </a:cubicBezTo>
                <a:cubicBezTo>
                  <a:pt x="269" y="79"/>
                  <a:pt x="269" y="81"/>
                  <a:pt x="271" y="81"/>
                </a:cubicBezTo>
                <a:cubicBezTo>
                  <a:pt x="272" y="80"/>
                  <a:pt x="272" y="79"/>
                  <a:pt x="272" y="77"/>
                </a:cubicBezTo>
                <a:cubicBezTo>
                  <a:pt x="274" y="78"/>
                  <a:pt x="271" y="82"/>
                  <a:pt x="274" y="80"/>
                </a:cubicBezTo>
                <a:cubicBezTo>
                  <a:pt x="276" y="81"/>
                  <a:pt x="272" y="82"/>
                  <a:pt x="272" y="84"/>
                </a:cubicBezTo>
                <a:cubicBezTo>
                  <a:pt x="274" y="84"/>
                  <a:pt x="275" y="83"/>
                  <a:pt x="275" y="81"/>
                </a:cubicBezTo>
                <a:cubicBezTo>
                  <a:pt x="277" y="83"/>
                  <a:pt x="274" y="87"/>
                  <a:pt x="272" y="88"/>
                </a:cubicBezTo>
                <a:cubicBezTo>
                  <a:pt x="275" y="89"/>
                  <a:pt x="271" y="92"/>
                  <a:pt x="275" y="90"/>
                </a:cubicBezTo>
                <a:cubicBezTo>
                  <a:pt x="275" y="91"/>
                  <a:pt x="275" y="92"/>
                  <a:pt x="275" y="93"/>
                </a:cubicBezTo>
                <a:cubicBezTo>
                  <a:pt x="272" y="92"/>
                  <a:pt x="272" y="92"/>
                  <a:pt x="270" y="93"/>
                </a:cubicBezTo>
                <a:cubicBezTo>
                  <a:pt x="270" y="95"/>
                  <a:pt x="271" y="92"/>
                  <a:pt x="273" y="93"/>
                </a:cubicBezTo>
                <a:cubicBezTo>
                  <a:pt x="272" y="95"/>
                  <a:pt x="273" y="95"/>
                  <a:pt x="272" y="97"/>
                </a:cubicBezTo>
                <a:cubicBezTo>
                  <a:pt x="271" y="97"/>
                  <a:pt x="272" y="96"/>
                  <a:pt x="272" y="96"/>
                </a:cubicBezTo>
                <a:cubicBezTo>
                  <a:pt x="271" y="94"/>
                  <a:pt x="267" y="97"/>
                  <a:pt x="266" y="98"/>
                </a:cubicBezTo>
                <a:cubicBezTo>
                  <a:pt x="269" y="99"/>
                  <a:pt x="270" y="101"/>
                  <a:pt x="272" y="103"/>
                </a:cubicBezTo>
                <a:cubicBezTo>
                  <a:pt x="274" y="104"/>
                  <a:pt x="274" y="103"/>
                  <a:pt x="275" y="105"/>
                </a:cubicBezTo>
                <a:cubicBezTo>
                  <a:pt x="275" y="106"/>
                  <a:pt x="276" y="109"/>
                  <a:pt x="277" y="111"/>
                </a:cubicBezTo>
                <a:cubicBezTo>
                  <a:pt x="278" y="112"/>
                  <a:pt x="280" y="114"/>
                  <a:pt x="280" y="115"/>
                </a:cubicBezTo>
                <a:cubicBezTo>
                  <a:pt x="280" y="115"/>
                  <a:pt x="280" y="117"/>
                  <a:pt x="280" y="119"/>
                </a:cubicBezTo>
                <a:cubicBezTo>
                  <a:pt x="284" y="119"/>
                  <a:pt x="280" y="116"/>
                  <a:pt x="283" y="116"/>
                </a:cubicBezTo>
                <a:cubicBezTo>
                  <a:pt x="284" y="116"/>
                  <a:pt x="283" y="117"/>
                  <a:pt x="282" y="117"/>
                </a:cubicBezTo>
                <a:cubicBezTo>
                  <a:pt x="283" y="120"/>
                  <a:pt x="286" y="115"/>
                  <a:pt x="286" y="117"/>
                </a:cubicBezTo>
                <a:cubicBezTo>
                  <a:pt x="286" y="120"/>
                  <a:pt x="285" y="118"/>
                  <a:pt x="283" y="119"/>
                </a:cubicBezTo>
                <a:cubicBezTo>
                  <a:pt x="283" y="121"/>
                  <a:pt x="287" y="119"/>
                  <a:pt x="287" y="121"/>
                </a:cubicBezTo>
                <a:cubicBezTo>
                  <a:pt x="286" y="122"/>
                  <a:pt x="285" y="122"/>
                  <a:pt x="285" y="123"/>
                </a:cubicBezTo>
                <a:cubicBezTo>
                  <a:pt x="285" y="122"/>
                  <a:pt x="283" y="123"/>
                  <a:pt x="283" y="122"/>
                </a:cubicBezTo>
                <a:cubicBezTo>
                  <a:pt x="282" y="122"/>
                  <a:pt x="282" y="124"/>
                  <a:pt x="280" y="123"/>
                </a:cubicBezTo>
                <a:cubicBezTo>
                  <a:pt x="280" y="125"/>
                  <a:pt x="279" y="126"/>
                  <a:pt x="279" y="127"/>
                </a:cubicBezTo>
                <a:cubicBezTo>
                  <a:pt x="281" y="126"/>
                  <a:pt x="283" y="129"/>
                  <a:pt x="283" y="126"/>
                </a:cubicBezTo>
                <a:cubicBezTo>
                  <a:pt x="284" y="126"/>
                  <a:pt x="284" y="128"/>
                  <a:pt x="284" y="129"/>
                </a:cubicBezTo>
                <a:cubicBezTo>
                  <a:pt x="281" y="130"/>
                  <a:pt x="281" y="128"/>
                  <a:pt x="279" y="128"/>
                </a:cubicBezTo>
                <a:cubicBezTo>
                  <a:pt x="275" y="130"/>
                  <a:pt x="277" y="132"/>
                  <a:pt x="276" y="135"/>
                </a:cubicBezTo>
                <a:cubicBezTo>
                  <a:pt x="274" y="134"/>
                  <a:pt x="271" y="134"/>
                  <a:pt x="269" y="132"/>
                </a:cubicBezTo>
                <a:cubicBezTo>
                  <a:pt x="267" y="131"/>
                  <a:pt x="267" y="127"/>
                  <a:pt x="263" y="127"/>
                </a:cubicBezTo>
                <a:cubicBezTo>
                  <a:pt x="262" y="127"/>
                  <a:pt x="262" y="128"/>
                  <a:pt x="261" y="128"/>
                </a:cubicBezTo>
                <a:cubicBezTo>
                  <a:pt x="262" y="131"/>
                  <a:pt x="263" y="129"/>
                  <a:pt x="266" y="129"/>
                </a:cubicBezTo>
                <a:cubicBezTo>
                  <a:pt x="267" y="130"/>
                  <a:pt x="268" y="132"/>
                  <a:pt x="266" y="134"/>
                </a:cubicBezTo>
                <a:cubicBezTo>
                  <a:pt x="265" y="133"/>
                  <a:pt x="265" y="132"/>
                  <a:pt x="265" y="131"/>
                </a:cubicBezTo>
                <a:cubicBezTo>
                  <a:pt x="264" y="132"/>
                  <a:pt x="263" y="131"/>
                  <a:pt x="262" y="131"/>
                </a:cubicBezTo>
                <a:cubicBezTo>
                  <a:pt x="262" y="131"/>
                  <a:pt x="260" y="135"/>
                  <a:pt x="260" y="135"/>
                </a:cubicBezTo>
                <a:cubicBezTo>
                  <a:pt x="260" y="135"/>
                  <a:pt x="262" y="136"/>
                  <a:pt x="262" y="136"/>
                </a:cubicBezTo>
                <a:cubicBezTo>
                  <a:pt x="262" y="137"/>
                  <a:pt x="260" y="135"/>
                  <a:pt x="259" y="138"/>
                </a:cubicBezTo>
                <a:cubicBezTo>
                  <a:pt x="260" y="139"/>
                  <a:pt x="261" y="140"/>
                  <a:pt x="262" y="140"/>
                </a:cubicBezTo>
                <a:cubicBezTo>
                  <a:pt x="262" y="142"/>
                  <a:pt x="260" y="140"/>
                  <a:pt x="257" y="140"/>
                </a:cubicBezTo>
                <a:cubicBezTo>
                  <a:pt x="258" y="143"/>
                  <a:pt x="260" y="141"/>
                  <a:pt x="261" y="142"/>
                </a:cubicBezTo>
                <a:cubicBezTo>
                  <a:pt x="262" y="143"/>
                  <a:pt x="262" y="146"/>
                  <a:pt x="264" y="145"/>
                </a:cubicBezTo>
                <a:cubicBezTo>
                  <a:pt x="262" y="146"/>
                  <a:pt x="260" y="145"/>
                  <a:pt x="257" y="144"/>
                </a:cubicBezTo>
                <a:cubicBezTo>
                  <a:pt x="258" y="144"/>
                  <a:pt x="258" y="145"/>
                  <a:pt x="258" y="146"/>
                </a:cubicBezTo>
                <a:cubicBezTo>
                  <a:pt x="259" y="147"/>
                  <a:pt x="262" y="146"/>
                  <a:pt x="261" y="146"/>
                </a:cubicBezTo>
                <a:cubicBezTo>
                  <a:pt x="262" y="147"/>
                  <a:pt x="262" y="151"/>
                  <a:pt x="267" y="150"/>
                </a:cubicBezTo>
                <a:cubicBezTo>
                  <a:pt x="265" y="154"/>
                  <a:pt x="262" y="149"/>
                  <a:pt x="261" y="147"/>
                </a:cubicBezTo>
                <a:cubicBezTo>
                  <a:pt x="258" y="148"/>
                  <a:pt x="261" y="149"/>
                  <a:pt x="261" y="150"/>
                </a:cubicBezTo>
                <a:cubicBezTo>
                  <a:pt x="258" y="150"/>
                  <a:pt x="259" y="147"/>
                  <a:pt x="257" y="146"/>
                </a:cubicBezTo>
                <a:cubicBezTo>
                  <a:pt x="256" y="148"/>
                  <a:pt x="258" y="148"/>
                  <a:pt x="257" y="150"/>
                </a:cubicBezTo>
                <a:cubicBezTo>
                  <a:pt x="257" y="150"/>
                  <a:pt x="256" y="149"/>
                  <a:pt x="256" y="149"/>
                </a:cubicBezTo>
                <a:cubicBezTo>
                  <a:pt x="254" y="149"/>
                  <a:pt x="256" y="150"/>
                  <a:pt x="256" y="151"/>
                </a:cubicBezTo>
                <a:cubicBezTo>
                  <a:pt x="253" y="152"/>
                  <a:pt x="255" y="148"/>
                  <a:pt x="252" y="149"/>
                </a:cubicBezTo>
                <a:cubicBezTo>
                  <a:pt x="250" y="149"/>
                  <a:pt x="254" y="150"/>
                  <a:pt x="253" y="152"/>
                </a:cubicBezTo>
                <a:cubicBezTo>
                  <a:pt x="254" y="152"/>
                  <a:pt x="255" y="152"/>
                  <a:pt x="255" y="153"/>
                </a:cubicBezTo>
                <a:cubicBezTo>
                  <a:pt x="258" y="152"/>
                  <a:pt x="261" y="154"/>
                  <a:pt x="257" y="154"/>
                </a:cubicBezTo>
                <a:cubicBezTo>
                  <a:pt x="255" y="154"/>
                  <a:pt x="255" y="153"/>
                  <a:pt x="253" y="153"/>
                </a:cubicBezTo>
                <a:cubicBezTo>
                  <a:pt x="252" y="153"/>
                  <a:pt x="254" y="160"/>
                  <a:pt x="250" y="159"/>
                </a:cubicBezTo>
                <a:cubicBezTo>
                  <a:pt x="251" y="159"/>
                  <a:pt x="251" y="161"/>
                  <a:pt x="253" y="161"/>
                </a:cubicBezTo>
                <a:cubicBezTo>
                  <a:pt x="254" y="161"/>
                  <a:pt x="254" y="160"/>
                  <a:pt x="255" y="160"/>
                </a:cubicBezTo>
                <a:cubicBezTo>
                  <a:pt x="255" y="159"/>
                  <a:pt x="252" y="158"/>
                  <a:pt x="254" y="158"/>
                </a:cubicBezTo>
                <a:cubicBezTo>
                  <a:pt x="255" y="157"/>
                  <a:pt x="254" y="158"/>
                  <a:pt x="254" y="159"/>
                </a:cubicBezTo>
                <a:cubicBezTo>
                  <a:pt x="255" y="159"/>
                  <a:pt x="256" y="158"/>
                  <a:pt x="257" y="157"/>
                </a:cubicBezTo>
                <a:cubicBezTo>
                  <a:pt x="260" y="158"/>
                  <a:pt x="253" y="160"/>
                  <a:pt x="256" y="161"/>
                </a:cubicBezTo>
                <a:cubicBezTo>
                  <a:pt x="256" y="162"/>
                  <a:pt x="255" y="162"/>
                  <a:pt x="254" y="162"/>
                </a:cubicBezTo>
                <a:cubicBezTo>
                  <a:pt x="255" y="163"/>
                  <a:pt x="255" y="164"/>
                  <a:pt x="255" y="165"/>
                </a:cubicBezTo>
                <a:cubicBezTo>
                  <a:pt x="253" y="167"/>
                  <a:pt x="253" y="165"/>
                  <a:pt x="250" y="165"/>
                </a:cubicBezTo>
                <a:cubicBezTo>
                  <a:pt x="250" y="164"/>
                  <a:pt x="252" y="163"/>
                  <a:pt x="252" y="163"/>
                </a:cubicBezTo>
                <a:cubicBezTo>
                  <a:pt x="252" y="162"/>
                  <a:pt x="251" y="160"/>
                  <a:pt x="249" y="160"/>
                </a:cubicBezTo>
                <a:cubicBezTo>
                  <a:pt x="248" y="160"/>
                  <a:pt x="248" y="162"/>
                  <a:pt x="247" y="162"/>
                </a:cubicBezTo>
                <a:cubicBezTo>
                  <a:pt x="247" y="162"/>
                  <a:pt x="246" y="161"/>
                  <a:pt x="245" y="161"/>
                </a:cubicBezTo>
                <a:cubicBezTo>
                  <a:pt x="241" y="163"/>
                  <a:pt x="243" y="170"/>
                  <a:pt x="239" y="167"/>
                </a:cubicBezTo>
                <a:cubicBezTo>
                  <a:pt x="239" y="169"/>
                  <a:pt x="242" y="168"/>
                  <a:pt x="243" y="169"/>
                </a:cubicBezTo>
                <a:cubicBezTo>
                  <a:pt x="244" y="172"/>
                  <a:pt x="241" y="170"/>
                  <a:pt x="241" y="173"/>
                </a:cubicBezTo>
                <a:cubicBezTo>
                  <a:pt x="242" y="174"/>
                  <a:pt x="243" y="174"/>
                  <a:pt x="244" y="175"/>
                </a:cubicBezTo>
                <a:cubicBezTo>
                  <a:pt x="247" y="174"/>
                  <a:pt x="243" y="171"/>
                  <a:pt x="247" y="172"/>
                </a:cubicBezTo>
                <a:cubicBezTo>
                  <a:pt x="247" y="174"/>
                  <a:pt x="245" y="174"/>
                  <a:pt x="245" y="177"/>
                </a:cubicBezTo>
                <a:cubicBezTo>
                  <a:pt x="242" y="177"/>
                  <a:pt x="243" y="174"/>
                  <a:pt x="240" y="174"/>
                </a:cubicBezTo>
                <a:cubicBezTo>
                  <a:pt x="240" y="176"/>
                  <a:pt x="243" y="175"/>
                  <a:pt x="243" y="178"/>
                </a:cubicBezTo>
                <a:cubicBezTo>
                  <a:pt x="240" y="178"/>
                  <a:pt x="237" y="178"/>
                  <a:pt x="238" y="181"/>
                </a:cubicBezTo>
                <a:cubicBezTo>
                  <a:pt x="239" y="179"/>
                  <a:pt x="239" y="179"/>
                  <a:pt x="242" y="180"/>
                </a:cubicBezTo>
                <a:cubicBezTo>
                  <a:pt x="240" y="183"/>
                  <a:pt x="243" y="181"/>
                  <a:pt x="243" y="185"/>
                </a:cubicBezTo>
                <a:cubicBezTo>
                  <a:pt x="243" y="185"/>
                  <a:pt x="243" y="184"/>
                  <a:pt x="244" y="184"/>
                </a:cubicBezTo>
                <a:cubicBezTo>
                  <a:pt x="243" y="181"/>
                  <a:pt x="242" y="178"/>
                  <a:pt x="245" y="177"/>
                </a:cubicBezTo>
                <a:cubicBezTo>
                  <a:pt x="246" y="178"/>
                  <a:pt x="249" y="182"/>
                  <a:pt x="246" y="183"/>
                </a:cubicBezTo>
                <a:cubicBezTo>
                  <a:pt x="246" y="184"/>
                  <a:pt x="247" y="182"/>
                  <a:pt x="248" y="183"/>
                </a:cubicBezTo>
                <a:cubicBezTo>
                  <a:pt x="249" y="184"/>
                  <a:pt x="246" y="185"/>
                  <a:pt x="249" y="185"/>
                </a:cubicBezTo>
                <a:cubicBezTo>
                  <a:pt x="249" y="187"/>
                  <a:pt x="245" y="185"/>
                  <a:pt x="245" y="184"/>
                </a:cubicBezTo>
                <a:cubicBezTo>
                  <a:pt x="244" y="184"/>
                  <a:pt x="245" y="186"/>
                  <a:pt x="244" y="187"/>
                </a:cubicBezTo>
                <a:cubicBezTo>
                  <a:pt x="244" y="188"/>
                  <a:pt x="243" y="188"/>
                  <a:pt x="243" y="188"/>
                </a:cubicBezTo>
                <a:cubicBezTo>
                  <a:pt x="242" y="192"/>
                  <a:pt x="244" y="196"/>
                  <a:pt x="241" y="198"/>
                </a:cubicBezTo>
                <a:cubicBezTo>
                  <a:pt x="242" y="198"/>
                  <a:pt x="242" y="198"/>
                  <a:pt x="243" y="197"/>
                </a:cubicBezTo>
                <a:cubicBezTo>
                  <a:pt x="244" y="195"/>
                  <a:pt x="243" y="200"/>
                  <a:pt x="241" y="199"/>
                </a:cubicBezTo>
                <a:cubicBezTo>
                  <a:pt x="241" y="200"/>
                  <a:pt x="242" y="201"/>
                  <a:pt x="243" y="200"/>
                </a:cubicBezTo>
                <a:cubicBezTo>
                  <a:pt x="244" y="201"/>
                  <a:pt x="245" y="202"/>
                  <a:pt x="247" y="203"/>
                </a:cubicBezTo>
                <a:cubicBezTo>
                  <a:pt x="248" y="205"/>
                  <a:pt x="244" y="201"/>
                  <a:pt x="241" y="202"/>
                </a:cubicBezTo>
                <a:cubicBezTo>
                  <a:pt x="241" y="203"/>
                  <a:pt x="243" y="203"/>
                  <a:pt x="243" y="205"/>
                </a:cubicBezTo>
                <a:cubicBezTo>
                  <a:pt x="240" y="205"/>
                  <a:pt x="240" y="204"/>
                  <a:pt x="240" y="201"/>
                </a:cubicBezTo>
                <a:cubicBezTo>
                  <a:pt x="237" y="204"/>
                  <a:pt x="242" y="206"/>
                  <a:pt x="243" y="208"/>
                </a:cubicBezTo>
                <a:cubicBezTo>
                  <a:pt x="241" y="208"/>
                  <a:pt x="241" y="207"/>
                  <a:pt x="239" y="207"/>
                </a:cubicBezTo>
                <a:cubicBezTo>
                  <a:pt x="239" y="209"/>
                  <a:pt x="242" y="208"/>
                  <a:pt x="242" y="209"/>
                </a:cubicBezTo>
                <a:cubicBezTo>
                  <a:pt x="242" y="209"/>
                  <a:pt x="239" y="211"/>
                  <a:pt x="241" y="213"/>
                </a:cubicBezTo>
                <a:cubicBezTo>
                  <a:pt x="243" y="210"/>
                  <a:pt x="243" y="215"/>
                  <a:pt x="243" y="213"/>
                </a:cubicBezTo>
                <a:cubicBezTo>
                  <a:pt x="245" y="214"/>
                  <a:pt x="245" y="216"/>
                  <a:pt x="245" y="217"/>
                </a:cubicBezTo>
                <a:cubicBezTo>
                  <a:pt x="242" y="218"/>
                  <a:pt x="245" y="214"/>
                  <a:pt x="243" y="215"/>
                </a:cubicBezTo>
                <a:cubicBezTo>
                  <a:pt x="241" y="216"/>
                  <a:pt x="243" y="220"/>
                  <a:pt x="243" y="222"/>
                </a:cubicBezTo>
                <a:cubicBezTo>
                  <a:pt x="246" y="221"/>
                  <a:pt x="243" y="219"/>
                  <a:pt x="247" y="219"/>
                </a:cubicBezTo>
                <a:cubicBezTo>
                  <a:pt x="248" y="219"/>
                  <a:pt x="247" y="220"/>
                  <a:pt x="247" y="220"/>
                </a:cubicBezTo>
                <a:cubicBezTo>
                  <a:pt x="244" y="221"/>
                  <a:pt x="246" y="222"/>
                  <a:pt x="245" y="225"/>
                </a:cubicBezTo>
                <a:cubicBezTo>
                  <a:pt x="245" y="227"/>
                  <a:pt x="243" y="227"/>
                  <a:pt x="243" y="228"/>
                </a:cubicBezTo>
                <a:cubicBezTo>
                  <a:pt x="243" y="228"/>
                  <a:pt x="244" y="230"/>
                  <a:pt x="241" y="229"/>
                </a:cubicBezTo>
                <a:cubicBezTo>
                  <a:pt x="240" y="233"/>
                  <a:pt x="240" y="233"/>
                  <a:pt x="242" y="235"/>
                </a:cubicBezTo>
                <a:cubicBezTo>
                  <a:pt x="240" y="235"/>
                  <a:pt x="236" y="233"/>
                  <a:pt x="233" y="231"/>
                </a:cubicBezTo>
                <a:cubicBezTo>
                  <a:pt x="233" y="231"/>
                  <a:pt x="233" y="232"/>
                  <a:pt x="233" y="233"/>
                </a:cubicBezTo>
                <a:cubicBezTo>
                  <a:pt x="234" y="233"/>
                  <a:pt x="238" y="236"/>
                  <a:pt x="241" y="236"/>
                </a:cubicBezTo>
                <a:cubicBezTo>
                  <a:pt x="241" y="239"/>
                  <a:pt x="237" y="238"/>
                  <a:pt x="238" y="243"/>
                </a:cubicBezTo>
                <a:cubicBezTo>
                  <a:pt x="239" y="244"/>
                  <a:pt x="239" y="238"/>
                  <a:pt x="240" y="241"/>
                </a:cubicBezTo>
                <a:cubicBezTo>
                  <a:pt x="240" y="243"/>
                  <a:pt x="239" y="243"/>
                  <a:pt x="238" y="243"/>
                </a:cubicBezTo>
                <a:cubicBezTo>
                  <a:pt x="238" y="244"/>
                  <a:pt x="240" y="244"/>
                  <a:pt x="240" y="244"/>
                </a:cubicBezTo>
                <a:cubicBezTo>
                  <a:pt x="240" y="245"/>
                  <a:pt x="238" y="246"/>
                  <a:pt x="238" y="246"/>
                </a:cubicBezTo>
                <a:cubicBezTo>
                  <a:pt x="239" y="247"/>
                  <a:pt x="239" y="246"/>
                  <a:pt x="239" y="246"/>
                </a:cubicBezTo>
                <a:cubicBezTo>
                  <a:pt x="241" y="247"/>
                  <a:pt x="240" y="250"/>
                  <a:pt x="241" y="249"/>
                </a:cubicBezTo>
                <a:cubicBezTo>
                  <a:pt x="242" y="249"/>
                  <a:pt x="242" y="247"/>
                  <a:pt x="243" y="248"/>
                </a:cubicBezTo>
                <a:cubicBezTo>
                  <a:pt x="244" y="243"/>
                  <a:pt x="241" y="242"/>
                  <a:pt x="241" y="238"/>
                </a:cubicBezTo>
                <a:cubicBezTo>
                  <a:pt x="244" y="242"/>
                  <a:pt x="246" y="245"/>
                  <a:pt x="248" y="250"/>
                </a:cubicBezTo>
                <a:cubicBezTo>
                  <a:pt x="249" y="252"/>
                  <a:pt x="251" y="251"/>
                  <a:pt x="251" y="253"/>
                </a:cubicBezTo>
                <a:cubicBezTo>
                  <a:pt x="249" y="251"/>
                  <a:pt x="248" y="258"/>
                  <a:pt x="247" y="253"/>
                </a:cubicBezTo>
                <a:cubicBezTo>
                  <a:pt x="245" y="255"/>
                  <a:pt x="245" y="255"/>
                  <a:pt x="246" y="257"/>
                </a:cubicBezTo>
                <a:cubicBezTo>
                  <a:pt x="247" y="257"/>
                  <a:pt x="248" y="257"/>
                  <a:pt x="249" y="257"/>
                </a:cubicBezTo>
                <a:cubicBezTo>
                  <a:pt x="250" y="260"/>
                  <a:pt x="247" y="259"/>
                  <a:pt x="245" y="259"/>
                </a:cubicBezTo>
                <a:cubicBezTo>
                  <a:pt x="245" y="257"/>
                  <a:pt x="243" y="257"/>
                  <a:pt x="243" y="256"/>
                </a:cubicBezTo>
                <a:cubicBezTo>
                  <a:pt x="241" y="257"/>
                  <a:pt x="241" y="259"/>
                  <a:pt x="242" y="261"/>
                </a:cubicBezTo>
                <a:cubicBezTo>
                  <a:pt x="240" y="260"/>
                  <a:pt x="240" y="258"/>
                  <a:pt x="238" y="257"/>
                </a:cubicBezTo>
                <a:cubicBezTo>
                  <a:pt x="236" y="258"/>
                  <a:pt x="238" y="261"/>
                  <a:pt x="240" y="260"/>
                </a:cubicBezTo>
                <a:cubicBezTo>
                  <a:pt x="239" y="262"/>
                  <a:pt x="235" y="260"/>
                  <a:pt x="233" y="261"/>
                </a:cubicBezTo>
                <a:cubicBezTo>
                  <a:pt x="232" y="258"/>
                  <a:pt x="236" y="259"/>
                  <a:pt x="236" y="259"/>
                </a:cubicBezTo>
                <a:cubicBezTo>
                  <a:pt x="237" y="258"/>
                  <a:pt x="236" y="256"/>
                  <a:pt x="238" y="257"/>
                </a:cubicBezTo>
                <a:cubicBezTo>
                  <a:pt x="238" y="254"/>
                  <a:pt x="237" y="252"/>
                  <a:pt x="236" y="251"/>
                </a:cubicBezTo>
                <a:cubicBezTo>
                  <a:pt x="238" y="249"/>
                  <a:pt x="239" y="255"/>
                  <a:pt x="240" y="257"/>
                </a:cubicBezTo>
                <a:cubicBezTo>
                  <a:pt x="242" y="254"/>
                  <a:pt x="238" y="251"/>
                  <a:pt x="238" y="248"/>
                </a:cubicBezTo>
                <a:cubicBezTo>
                  <a:pt x="235" y="248"/>
                  <a:pt x="233" y="253"/>
                  <a:pt x="235" y="256"/>
                </a:cubicBezTo>
                <a:cubicBezTo>
                  <a:pt x="234" y="258"/>
                  <a:pt x="229" y="258"/>
                  <a:pt x="229" y="254"/>
                </a:cubicBezTo>
                <a:cubicBezTo>
                  <a:pt x="228" y="255"/>
                  <a:pt x="227" y="256"/>
                  <a:pt x="226" y="257"/>
                </a:cubicBezTo>
                <a:cubicBezTo>
                  <a:pt x="225" y="257"/>
                  <a:pt x="226" y="257"/>
                  <a:pt x="226" y="256"/>
                </a:cubicBezTo>
                <a:cubicBezTo>
                  <a:pt x="224" y="255"/>
                  <a:pt x="223" y="255"/>
                  <a:pt x="221" y="253"/>
                </a:cubicBezTo>
                <a:cubicBezTo>
                  <a:pt x="221" y="257"/>
                  <a:pt x="224" y="257"/>
                  <a:pt x="225" y="258"/>
                </a:cubicBezTo>
                <a:cubicBezTo>
                  <a:pt x="223" y="261"/>
                  <a:pt x="220" y="256"/>
                  <a:pt x="216" y="257"/>
                </a:cubicBezTo>
                <a:cubicBezTo>
                  <a:pt x="217" y="258"/>
                  <a:pt x="219" y="257"/>
                  <a:pt x="217" y="259"/>
                </a:cubicBezTo>
                <a:cubicBezTo>
                  <a:pt x="223" y="258"/>
                  <a:pt x="223" y="263"/>
                  <a:pt x="228" y="263"/>
                </a:cubicBezTo>
                <a:cubicBezTo>
                  <a:pt x="228" y="265"/>
                  <a:pt x="225" y="266"/>
                  <a:pt x="229" y="266"/>
                </a:cubicBezTo>
                <a:cubicBezTo>
                  <a:pt x="228" y="268"/>
                  <a:pt x="225" y="266"/>
                  <a:pt x="223" y="266"/>
                </a:cubicBezTo>
                <a:cubicBezTo>
                  <a:pt x="221" y="268"/>
                  <a:pt x="225" y="267"/>
                  <a:pt x="225" y="267"/>
                </a:cubicBezTo>
                <a:cubicBezTo>
                  <a:pt x="226" y="268"/>
                  <a:pt x="225" y="268"/>
                  <a:pt x="225" y="268"/>
                </a:cubicBezTo>
                <a:cubicBezTo>
                  <a:pt x="227" y="270"/>
                  <a:pt x="227" y="267"/>
                  <a:pt x="230" y="267"/>
                </a:cubicBezTo>
                <a:cubicBezTo>
                  <a:pt x="231" y="264"/>
                  <a:pt x="228" y="266"/>
                  <a:pt x="229" y="263"/>
                </a:cubicBezTo>
                <a:cubicBezTo>
                  <a:pt x="235" y="264"/>
                  <a:pt x="240" y="267"/>
                  <a:pt x="243" y="268"/>
                </a:cubicBezTo>
                <a:cubicBezTo>
                  <a:pt x="244" y="272"/>
                  <a:pt x="241" y="268"/>
                  <a:pt x="240" y="267"/>
                </a:cubicBezTo>
                <a:cubicBezTo>
                  <a:pt x="240" y="267"/>
                  <a:pt x="237" y="268"/>
                  <a:pt x="239" y="267"/>
                </a:cubicBezTo>
                <a:cubicBezTo>
                  <a:pt x="239" y="266"/>
                  <a:pt x="238" y="268"/>
                  <a:pt x="238" y="268"/>
                </a:cubicBezTo>
                <a:cubicBezTo>
                  <a:pt x="237" y="268"/>
                  <a:pt x="237" y="267"/>
                  <a:pt x="236" y="267"/>
                </a:cubicBezTo>
                <a:cubicBezTo>
                  <a:pt x="235" y="268"/>
                  <a:pt x="235" y="270"/>
                  <a:pt x="233" y="268"/>
                </a:cubicBezTo>
                <a:cubicBezTo>
                  <a:pt x="232" y="269"/>
                  <a:pt x="233" y="270"/>
                  <a:pt x="233" y="271"/>
                </a:cubicBezTo>
                <a:cubicBezTo>
                  <a:pt x="235" y="270"/>
                  <a:pt x="235" y="268"/>
                  <a:pt x="238" y="269"/>
                </a:cubicBezTo>
                <a:cubicBezTo>
                  <a:pt x="237" y="270"/>
                  <a:pt x="238" y="271"/>
                  <a:pt x="238" y="270"/>
                </a:cubicBezTo>
                <a:cubicBezTo>
                  <a:pt x="241" y="271"/>
                  <a:pt x="238" y="271"/>
                  <a:pt x="238" y="271"/>
                </a:cubicBezTo>
                <a:cubicBezTo>
                  <a:pt x="237" y="272"/>
                  <a:pt x="239" y="273"/>
                  <a:pt x="238" y="273"/>
                </a:cubicBezTo>
                <a:cubicBezTo>
                  <a:pt x="238" y="275"/>
                  <a:pt x="240" y="272"/>
                  <a:pt x="241" y="274"/>
                </a:cubicBezTo>
                <a:cubicBezTo>
                  <a:pt x="240" y="275"/>
                  <a:pt x="240" y="275"/>
                  <a:pt x="241" y="276"/>
                </a:cubicBezTo>
                <a:cubicBezTo>
                  <a:pt x="240" y="278"/>
                  <a:pt x="240" y="274"/>
                  <a:pt x="238" y="275"/>
                </a:cubicBezTo>
                <a:cubicBezTo>
                  <a:pt x="237" y="275"/>
                  <a:pt x="239" y="277"/>
                  <a:pt x="238" y="279"/>
                </a:cubicBezTo>
                <a:cubicBezTo>
                  <a:pt x="237" y="279"/>
                  <a:pt x="236" y="280"/>
                  <a:pt x="235" y="281"/>
                </a:cubicBezTo>
                <a:cubicBezTo>
                  <a:pt x="235" y="280"/>
                  <a:pt x="236" y="279"/>
                  <a:pt x="237" y="279"/>
                </a:cubicBezTo>
                <a:cubicBezTo>
                  <a:pt x="238" y="276"/>
                  <a:pt x="236" y="275"/>
                  <a:pt x="237" y="271"/>
                </a:cubicBezTo>
                <a:cubicBezTo>
                  <a:pt x="235" y="273"/>
                  <a:pt x="236" y="275"/>
                  <a:pt x="235" y="276"/>
                </a:cubicBezTo>
                <a:cubicBezTo>
                  <a:pt x="235" y="277"/>
                  <a:pt x="235" y="277"/>
                  <a:pt x="234" y="278"/>
                </a:cubicBezTo>
                <a:cubicBezTo>
                  <a:pt x="234" y="278"/>
                  <a:pt x="232" y="277"/>
                  <a:pt x="232" y="278"/>
                </a:cubicBezTo>
                <a:cubicBezTo>
                  <a:pt x="232" y="279"/>
                  <a:pt x="232" y="280"/>
                  <a:pt x="232" y="281"/>
                </a:cubicBezTo>
                <a:cubicBezTo>
                  <a:pt x="232" y="283"/>
                  <a:pt x="238" y="280"/>
                  <a:pt x="238" y="281"/>
                </a:cubicBezTo>
                <a:cubicBezTo>
                  <a:pt x="239" y="281"/>
                  <a:pt x="238" y="280"/>
                  <a:pt x="238" y="277"/>
                </a:cubicBezTo>
                <a:cubicBezTo>
                  <a:pt x="240" y="277"/>
                  <a:pt x="242" y="277"/>
                  <a:pt x="243" y="278"/>
                </a:cubicBezTo>
                <a:cubicBezTo>
                  <a:pt x="241" y="280"/>
                  <a:pt x="239" y="285"/>
                  <a:pt x="234" y="283"/>
                </a:cubicBezTo>
                <a:cubicBezTo>
                  <a:pt x="234" y="286"/>
                  <a:pt x="237" y="284"/>
                  <a:pt x="235" y="286"/>
                </a:cubicBezTo>
                <a:cubicBezTo>
                  <a:pt x="237" y="286"/>
                  <a:pt x="238" y="285"/>
                  <a:pt x="242" y="285"/>
                </a:cubicBezTo>
                <a:cubicBezTo>
                  <a:pt x="239" y="285"/>
                  <a:pt x="242" y="287"/>
                  <a:pt x="240" y="288"/>
                </a:cubicBezTo>
                <a:cubicBezTo>
                  <a:pt x="240" y="288"/>
                  <a:pt x="237" y="285"/>
                  <a:pt x="238" y="289"/>
                </a:cubicBezTo>
                <a:cubicBezTo>
                  <a:pt x="237" y="289"/>
                  <a:pt x="234" y="286"/>
                  <a:pt x="234" y="288"/>
                </a:cubicBezTo>
                <a:cubicBezTo>
                  <a:pt x="234" y="287"/>
                  <a:pt x="234" y="284"/>
                  <a:pt x="234" y="282"/>
                </a:cubicBezTo>
                <a:cubicBezTo>
                  <a:pt x="232" y="283"/>
                  <a:pt x="229" y="283"/>
                  <a:pt x="231" y="281"/>
                </a:cubicBezTo>
                <a:cubicBezTo>
                  <a:pt x="230" y="280"/>
                  <a:pt x="229" y="281"/>
                  <a:pt x="229" y="282"/>
                </a:cubicBezTo>
                <a:cubicBezTo>
                  <a:pt x="228" y="280"/>
                  <a:pt x="225" y="280"/>
                  <a:pt x="224" y="282"/>
                </a:cubicBezTo>
                <a:cubicBezTo>
                  <a:pt x="222" y="281"/>
                  <a:pt x="224" y="281"/>
                  <a:pt x="224" y="281"/>
                </a:cubicBezTo>
                <a:cubicBezTo>
                  <a:pt x="226" y="279"/>
                  <a:pt x="229" y="276"/>
                  <a:pt x="230" y="274"/>
                </a:cubicBezTo>
                <a:cubicBezTo>
                  <a:pt x="230" y="273"/>
                  <a:pt x="229" y="275"/>
                  <a:pt x="229" y="273"/>
                </a:cubicBezTo>
                <a:cubicBezTo>
                  <a:pt x="228" y="274"/>
                  <a:pt x="228" y="274"/>
                  <a:pt x="227" y="276"/>
                </a:cubicBezTo>
                <a:cubicBezTo>
                  <a:pt x="225" y="276"/>
                  <a:pt x="227" y="273"/>
                  <a:pt x="226" y="271"/>
                </a:cubicBezTo>
                <a:cubicBezTo>
                  <a:pt x="225" y="269"/>
                  <a:pt x="222" y="269"/>
                  <a:pt x="219" y="269"/>
                </a:cubicBezTo>
                <a:cubicBezTo>
                  <a:pt x="220" y="270"/>
                  <a:pt x="221" y="270"/>
                  <a:pt x="222" y="270"/>
                </a:cubicBezTo>
                <a:cubicBezTo>
                  <a:pt x="222" y="270"/>
                  <a:pt x="221" y="271"/>
                  <a:pt x="221" y="271"/>
                </a:cubicBezTo>
                <a:cubicBezTo>
                  <a:pt x="223" y="271"/>
                  <a:pt x="225" y="270"/>
                  <a:pt x="225" y="273"/>
                </a:cubicBezTo>
                <a:cubicBezTo>
                  <a:pt x="223" y="274"/>
                  <a:pt x="222" y="272"/>
                  <a:pt x="220" y="272"/>
                </a:cubicBezTo>
                <a:cubicBezTo>
                  <a:pt x="220" y="273"/>
                  <a:pt x="218" y="274"/>
                  <a:pt x="219" y="273"/>
                </a:cubicBezTo>
                <a:cubicBezTo>
                  <a:pt x="218" y="273"/>
                  <a:pt x="217" y="278"/>
                  <a:pt x="213" y="275"/>
                </a:cubicBezTo>
                <a:cubicBezTo>
                  <a:pt x="212" y="277"/>
                  <a:pt x="216" y="276"/>
                  <a:pt x="216" y="277"/>
                </a:cubicBezTo>
                <a:cubicBezTo>
                  <a:pt x="216" y="280"/>
                  <a:pt x="211" y="276"/>
                  <a:pt x="211" y="276"/>
                </a:cubicBezTo>
                <a:cubicBezTo>
                  <a:pt x="209" y="277"/>
                  <a:pt x="208" y="279"/>
                  <a:pt x="205" y="281"/>
                </a:cubicBezTo>
                <a:cubicBezTo>
                  <a:pt x="204" y="280"/>
                  <a:pt x="206" y="279"/>
                  <a:pt x="205" y="278"/>
                </a:cubicBezTo>
                <a:cubicBezTo>
                  <a:pt x="205" y="278"/>
                  <a:pt x="204" y="279"/>
                  <a:pt x="203" y="279"/>
                </a:cubicBezTo>
                <a:cubicBezTo>
                  <a:pt x="203" y="280"/>
                  <a:pt x="204" y="280"/>
                  <a:pt x="204" y="281"/>
                </a:cubicBezTo>
                <a:cubicBezTo>
                  <a:pt x="202" y="281"/>
                  <a:pt x="200" y="282"/>
                  <a:pt x="197" y="282"/>
                </a:cubicBezTo>
                <a:cubicBezTo>
                  <a:pt x="196" y="282"/>
                  <a:pt x="192" y="285"/>
                  <a:pt x="192" y="281"/>
                </a:cubicBezTo>
                <a:cubicBezTo>
                  <a:pt x="195" y="283"/>
                  <a:pt x="199" y="281"/>
                  <a:pt x="202" y="280"/>
                </a:cubicBezTo>
                <a:cubicBezTo>
                  <a:pt x="201" y="277"/>
                  <a:pt x="200" y="280"/>
                  <a:pt x="199" y="281"/>
                </a:cubicBezTo>
                <a:cubicBezTo>
                  <a:pt x="197" y="281"/>
                  <a:pt x="195" y="279"/>
                  <a:pt x="193" y="280"/>
                </a:cubicBezTo>
                <a:cubicBezTo>
                  <a:pt x="193" y="280"/>
                  <a:pt x="192" y="281"/>
                  <a:pt x="191" y="281"/>
                </a:cubicBezTo>
                <a:cubicBezTo>
                  <a:pt x="191" y="281"/>
                  <a:pt x="188" y="281"/>
                  <a:pt x="186" y="281"/>
                </a:cubicBezTo>
                <a:cubicBezTo>
                  <a:pt x="185" y="281"/>
                  <a:pt x="185" y="278"/>
                  <a:pt x="183" y="279"/>
                </a:cubicBezTo>
                <a:cubicBezTo>
                  <a:pt x="185" y="277"/>
                  <a:pt x="188" y="280"/>
                  <a:pt x="191" y="280"/>
                </a:cubicBezTo>
                <a:cubicBezTo>
                  <a:pt x="193" y="279"/>
                  <a:pt x="194" y="278"/>
                  <a:pt x="196" y="277"/>
                </a:cubicBezTo>
                <a:cubicBezTo>
                  <a:pt x="195" y="276"/>
                  <a:pt x="189" y="277"/>
                  <a:pt x="187" y="278"/>
                </a:cubicBezTo>
                <a:cubicBezTo>
                  <a:pt x="187" y="276"/>
                  <a:pt x="183" y="277"/>
                  <a:pt x="182" y="275"/>
                </a:cubicBezTo>
                <a:cubicBezTo>
                  <a:pt x="183" y="271"/>
                  <a:pt x="187" y="278"/>
                  <a:pt x="192" y="276"/>
                </a:cubicBezTo>
                <a:cubicBezTo>
                  <a:pt x="193" y="276"/>
                  <a:pt x="193" y="275"/>
                  <a:pt x="195" y="275"/>
                </a:cubicBezTo>
                <a:cubicBezTo>
                  <a:pt x="193" y="273"/>
                  <a:pt x="188" y="277"/>
                  <a:pt x="188" y="272"/>
                </a:cubicBezTo>
                <a:cubicBezTo>
                  <a:pt x="189" y="273"/>
                  <a:pt x="190" y="273"/>
                  <a:pt x="191" y="273"/>
                </a:cubicBezTo>
                <a:cubicBezTo>
                  <a:pt x="193" y="273"/>
                  <a:pt x="192" y="272"/>
                  <a:pt x="192" y="271"/>
                </a:cubicBezTo>
                <a:cubicBezTo>
                  <a:pt x="193" y="270"/>
                  <a:pt x="193" y="271"/>
                  <a:pt x="193" y="271"/>
                </a:cubicBezTo>
                <a:cubicBezTo>
                  <a:pt x="194" y="271"/>
                  <a:pt x="194" y="270"/>
                  <a:pt x="196" y="269"/>
                </a:cubicBezTo>
                <a:cubicBezTo>
                  <a:pt x="195" y="267"/>
                  <a:pt x="194" y="271"/>
                  <a:pt x="191" y="270"/>
                </a:cubicBezTo>
                <a:cubicBezTo>
                  <a:pt x="192" y="267"/>
                  <a:pt x="194" y="266"/>
                  <a:pt x="196" y="265"/>
                </a:cubicBezTo>
                <a:cubicBezTo>
                  <a:pt x="194" y="263"/>
                  <a:pt x="191" y="271"/>
                  <a:pt x="187" y="268"/>
                </a:cubicBezTo>
                <a:cubicBezTo>
                  <a:pt x="188" y="267"/>
                  <a:pt x="189" y="268"/>
                  <a:pt x="189" y="267"/>
                </a:cubicBezTo>
                <a:cubicBezTo>
                  <a:pt x="189" y="266"/>
                  <a:pt x="184" y="267"/>
                  <a:pt x="185" y="270"/>
                </a:cubicBezTo>
                <a:cubicBezTo>
                  <a:pt x="182" y="269"/>
                  <a:pt x="180" y="272"/>
                  <a:pt x="178" y="270"/>
                </a:cubicBezTo>
                <a:cubicBezTo>
                  <a:pt x="179" y="269"/>
                  <a:pt x="181" y="268"/>
                  <a:pt x="184" y="268"/>
                </a:cubicBezTo>
                <a:cubicBezTo>
                  <a:pt x="181" y="266"/>
                  <a:pt x="175" y="268"/>
                  <a:pt x="175" y="271"/>
                </a:cubicBezTo>
                <a:cubicBezTo>
                  <a:pt x="175" y="271"/>
                  <a:pt x="176" y="272"/>
                  <a:pt x="176" y="271"/>
                </a:cubicBezTo>
                <a:cubicBezTo>
                  <a:pt x="174" y="273"/>
                  <a:pt x="173" y="273"/>
                  <a:pt x="173" y="274"/>
                </a:cubicBezTo>
                <a:cubicBezTo>
                  <a:pt x="170" y="274"/>
                  <a:pt x="170" y="273"/>
                  <a:pt x="168" y="272"/>
                </a:cubicBezTo>
                <a:cubicBezTo>
                  <a:pt x="168" y="271"/>
                  <a:pt x="169" y="271"/>
                  <a:pt x="169" y="270"/>
                </a:cubicBezTo>
                <a:cubicBezTo>
                  <a:pt x="167" y="272"/>
                  <a:pt x="167" y="271"/>
                  <a:pt x="164" y="271"/>
                </a:cubicBezTo>
                <a:cubicBezTo>
                  <a:pt x="166" y="266"/>
                  <a:pt x="160" y="265"/>
                  <a:pt x="159" y="261"/>
                </a:cubicBezTo>
                <a:cubicBezTo>
                  <a:pt x="156" y="261"/>
                  <a:pt x="161" y="263"/>
                  <a:pt x="158" y="263"/>
                </a:cubicBezTo>
                <a:cubicBezTo>
                  <a:pt x="157" y="263"/>
                  <a:pt x="157" y="263"/>
                  <a:pt x="156" y="263"/>
                </a:cubicBezTo>
                <a:cubicBezTo>
                  <a:pt x="155" y="261"/>
                  <a:pt x="157" y="261"/>
                  <a:pt x="158" y="259"/>
                </a:cubicBezTo>
                <a:cubicBezTo>
                  <a:pt x="158" y="258"/>
                  <a:pt x="157" y="258"/>
                  <a:pt x="157" y="257"/>
                </a:cubicBezTo>
                <a:cubicBezTo>
                  <a:pt x="156" y="257"/>
                  <a:pt x="156" y="258"/>
                  <a:pt x="156" y="259"/>
                </a:cubicBezTo>
                <a:cubicBezTo>
                  <a:pt x="155" y="259"/>
                  <a:pt x="154" y="258"/>
                  <a:pt x="153" y="258"/>
                </a:cubicBezTo>
                <a:cubicBezTo>
                  <a:pt x="151" y="260"/>
                  <a:pt x="151" y="260"/>
                  <a:pt x="152" y="262"/>
                </a:cubicBezTo>
                <a:cubicBezTo>
                  <a:pt x="150" y="263"/>
                  <a:pt x="151" y="264"/>
                  <a:pt x="149" y="267"/>
                </a:cubicBezTo>
                <a:cubicBezTo>
                  <a:pt x="149" y="267"/>
                  <a:pt x="148" y="267"/>
                  <a:pt x="148" y="267"/>
                </a:cubicBezTo>
                <a:cubicBezTo>
                  <a:pt x="147" y="268"/>
                  <a:pt x="149" y="272"/>
                  <a:pt x="145" y="271"/>
                </a:cubicBezTo>
                <a:cubicBezTo>
                  <a:pt x="145" y="268"/>
                  <a:pt x="148" y="268"/>
                  <a:pt x="148" y="267"/>
                </a:cubicBezTo>
                <a:cubicBezTo>
                  <a:pt x="148" y="266"/>
                  <a:pt x="147" y="265"/>
                  <a:pt x="147" y="266"/>
                </a:cubicBezTo>
                <a:cubicBezTo>
                  <a:pt x="148" y="264"/>
                  <a:pt x="148" y="266"/>
                  <a:pt x="148" y="266"/>
                </a:cubicBezTo>
                <a:cubicBezTo>
                  <a:pt x="149" y="265"/>
                  <a:pt x="149" y="263"/>
                  <a:pt x="149" y="262"/>
                </a:cubicBezTo>
                <a:cubicBezTo>
                  <a:pt x="150" y="262"/>
                  <a:pt x="150" y="262"/>
                  <a:pt x="151" y="262"/>
                </a:cubicBezTo>
                <a:cubicBezTo>
                  <a:pt x="151" y="262"/>
                  <a:pt x="150" y="261"/>
                  <a:pt x="150" y="260"/>
                </a:cubicBezTo>
                <a:cubicBezTo>
                  <a:pt x="147" y="262"/>
                  <a:pt x="146" y="266"/>
                  <a:pt x="145" y="270"/>
                </a:cubicBezTo>
                <a:cubicBezTo>
                  <a:pt x="143" y="267"/>
                  <a:pt x="145" y="264"/>
                  <a:pt x="147" y="262"/>
                </a:cubicBezTo>
                <a:cubicBezTo>
                  <a:pt x="143" y="263"/>
                  <a:pt x="142" y="268"/>
                  <a:pt x="140" y="272"/>
                </a:cubicBezTo>
                <a:cubicBezTo>
                  <a:pt x="136" y="270"/>
                  <a:pt x="141" y="265"/>
                  <a:pt x="143" y="263"/>
                </a:cubicBezTo>
                <a:cubicBezTo>
                  <a:pt x="142" y="261"/>
                  <a:pt x="141" y="265"/>
                  <a:pt x="139" y="264"/>
                </a:cubicBezTo>
                <a:cubicBezTo>
                  <a:pt x="138" y="262"/>
                  <a:pt x="140" y="262"/>
                  <a:pt x="141" y="262"/>
                </a:cubicBezTo>
                <a:cubicBezTo>
                  <a:pt x="141" y="260"/>
                  <a:pt x="141" y="261"/>
                  <a:pt x="141" y="258"/>
                </a:cubicBezTo>
                <a:cubicBezTo>
                  <a:pt x="140" y="260"/>
                  <a:pt x="138" y="261"/>
                  <a:pt x="137" y="263"/>
                </a:cubicBezTo>
                <a:cubicBezTo>
                  <a:pt x="137" y="265"/>
                  <a:pt x="140" y="269"/>
                  <a:pt x="136" y="269"/>
                </a:cubicBezTo>
                <a:cubicBezTo>
                  <a:pt x="135" y="267"/>
                  <a:pt x="139" y="264"/>
                  <a:pt x="135" y="265"/>
                </a:cubicBezTo>
                <a:cubicBezTo>
                  <a:pt x="136" y="263"/>
                  <a:pt x="137" y="262"/>
                  <a:pt x="138" y="260"/>
                </a:cubicBezTo>
                <a:cubicBezTo>
                  <a:pt x="135" y="261"/>
                  <a:pt x="133" y="263"/>
                  <a:pt x="131" y="266"/>
                </a:cubicBezTo>
                <a:cubicBezTo>
                  <a:pt x="129" y="265"/>
                  <a:pt x="132" y="262"/>
                  <a:pt x="133" y="262"/>
                </a:cubicBezTo>
                <a:cubicBezTo>
                  <a:pt x="133" y="260"/>
                  <a:pt x="131" y="264"/>
                  <a:pt x="131" y="261"/>
                </a:cubicBezTo>
                <a:cubicBezTo>
                  <a:pt x="134" y="261"/>
                  <a:pt x="133" y="260"/>
                  <a:pt x="135" y="260"/>
                </a:cubicBezTo>
                <a:cubicBezTo>
                  <a:pt x="135" y="258"/>
                  <a:pt x="136" y="255"/>
                  <a:pt x="135" y="255"/>
                </a:cubicBezTo>
                <a:cubicBezTo>
                  <a:pt x="133" y="256"/>
                  <a:pt x="135" y="257"/>
                  <a:pt x="135" y="258"/>
                </a:cubicBezTo>
                <a:cubicBezTo>
                  <a:pt x="134" y="259"/>
                  <a:pt x="133" y="258"/>
                  <a:pt x="134" y="257"/>
                </a:cubicBezTo>
                <a:cubicBezTo>
                  <a:pt x="133" y="258"/>
                  <a:pt x="134" y="259"/>
                  <a:pt x="133" y="260"/>
                </a:cubicBezTo>
                <a:cubicBezTo>
                  <a:pt x="132" y="261"/>
                  <a:pt x="131" y="260"/>
                  <a:pt x="130" y="260"/>
                </a:cubicBezTo>
                <a:cubicBezTo>
                  <a:pt x="128" y="260"/>
                  <a:pt x="127" y="263"/>
                  <a:pt x="126" y="261"/>
                </a:cubicBezTo>
                <a:cubicBezTo>
                  <a:pt x="129" y="258"/>
                  <a:pt x="130" y="259"/>
                  <a:pt x="133" y="257"/>
                </a:cubicBezTo>
                <a:cubicBezTo>
                  <a:pt x="132" y="255"/>
                  <a:pt x="130" y="259"/>
                  <a:pt x="127" y="257"/>
                </a:cubicBezTo>
                <a:cubicBezTo>
                  <a:pt x="128" y="256"/>
                  <a:pt x="130" y="255"/>
                  <a:pt x="133" y="255"/>
                </a:cubicBezTo>
                <a:cubicBezTo>
                  <a:pt x="132" y="252"/>
                  <a:pt x="128" y="254"/>
                  <a:pt x="126" y="256"/>
                </a:cubicBezTo>
                <a:cubicBezTo>
                  <a:pt x="126" y="256"/>
                  <a:pt x="125" y="254"/>
                  <a:pt x="126" y="253"/>
                </a:cubicBezTo>
                <a:cubicBezTo>
                  <a:pt x="126" y="253"/>
                  <a:pt x="128" y="254"/>
                  <a:pt x="128" y="253"/>
                </a:cubicBezTo>
                <a:cubicBezTo>
                  <a:pt x="128" y="252"/>
                  <a:pt x="127" y="253"/>
                  <a:pt x="126" y="253"/>
                </a:cubicBezTo>
                <a:cubicBezTo>
                  <a:pt x="126" y="251"/>
                  <a:pt x="128" y="250"/>
                  <a:pt x="129" y="249"/>
                </a:cubicBezTo>
                <a:cubicBezTo>
                  <a:pt x="128" y="248"/>
                  <a:pt x="127" y="250"/>
                  <a:pt x="128" y="247"/>
                </a:cubicBezTo>
                <a:cubicBezTo>
                  <a:pt x="126" y="248"/>
                  <a:pt x="126" y="254"/>
                  <a:pt x="123" y="251"/>
                </a:cubicBezTo>
                <a:cubicBezTo>
                  <a:pt x="123" y="249"/>
                  <a:pt x="124" y="250"/>
                  <a:pt x="125" y="250"/>
                </a:cubicBezTo>
                <a:cubicBezTo>
                  <a:pt x="125" y="247"/>
                  <a:pt x="124" y="245"/>
                  <a:pt x="122" y="245"/>
                </a:cubicBezTo>
                <a:cubicBezTo>
                  <a:pt x="123" y="244"/>
                  <a:pt x="123" y="243"/>
                  <a:pt x="125" y="243"/>
                </a:cubicBezTo>
                <a:cubicBezTo>
                  <a:pt x="125" y="242"/>
                  <a:pt x="123" y="243"/>
                  <a:pt x="122" y="243"/>
                </a:cubicBezTo>
                <a:cubicBezTo>
                  <a:pt x="122" y="242"/>
                  <a:pt x="123" y="241"/>
                  <a:pt x="123" y="241"/>
                </a:cubicBezTo>
                <a:cubicBezTo>
                  <a:pt x="123" y="239"/>
                  <a:pt x="121" y="240"/>
                  <a:pt x="120" y="239"/>
                </a:cubicBezTo>
                <a:cubicBezTo>
                  <a:pt x="118" y="239"/>
                  <a:pt x="121" y="241"/>
                  <a:pt x="120" y="243"/>
                </a:cubicBezTo>
                <a:cubicBezTo>
                  <a:pt x="118" y="243"/>
                  <a:pt x="119" y="241"/>
                  <a:pt x="117" y="241"/>
                </a:cubicBezTo>
                <a:cubicBezTo>
                  <a:pt x="115" y="244"/>
                  <a:pt x="122" y="245"/>
                  <a:pt x="122" y="248"/>
                </a:cubicBezTo>
                <a:cubicBezTo>
                  <a:pt x="119" y="247"/>
                  <a:pt x="118" y="245"/>
                  <a:pt x="115" y="243"/>
                </a:cubicBezTo>
                <a:cubicBezTo>
                  <a:pt x="114" y="244"/>
                  <a:pt x="114" y="244"/>
                  <a:pt x="113" y="244"/>
                </a:cubicBezTo>
                <a:cubicBezTo>
                  <a:pt x="115" y="247"/>
                  <a:pt x="119" y="246"/>
                  <a:pt x="119" y="250"/>
                </a:cubicBezTo>
                <a:cubicBezTo>
                  <a:pt x="117" y="251"/>
                  <a:pt x="117" y="248"/>
                  <a:pt x="117" y="248"/>
                </a:cubicBezTo>
                <a:cubicBezTo>
                  <a:pt x="113" y="248"/>
                  <a:pt x="116" y="251"/>
                  <a:pt x="115" y="251"/>
                </a:cubicBezTo>
                <a:cubicBezTo>
                  <a:pt x="112" y="251"/>
                  <a:pt x="115" y="248"/>
                  <a:pt x="115" y="247"/>
                </a:cubicBezTo>
                <a:cubicBezTo>
                  <a:pt x="112" y="248"/>
                  <a:pt x="109" y="250"/>
                  <a:pt x="108" y="253"/>
                </a:cubicBezTo>
                <a:cubicBezTo>
                  <a:pt x="107" y="252"/>
                  <a:pt x="108" y="249"/>
                  <a:pt x="110" y="249"/>
                </a:cubicBezTo>
                <a:cubicBezTo>
                  <a:pt x="110" y="247"/>
                  <a:pt x="108" y="247"/>
                  <a:pt x="110" y="245"/>
                </a:cubicBezTo>
                <a:cubicBezTo>
                  <a:pt x="107" y="247"/>
                  <a:pt x="107" y="244"/>
                  <a:pt x="107" y="242"/>
                </a:cubicBezTo>
                <a:cubicBezTo>
                  <a:pt x="105" y="240"/>
                  <a:pt x="107" y="244"/>
                  <a:pt x="106" y="245"/>
                </a:cubicBezTo>
                <a:cubicBezTo>
                  <a:pt x="105" y="246"/>
                  <a:pt x="104" y="245"/>
                  <a:pt x="103" y="246"/>
                </a:cubicBezTo>
                <a:cubicBezTo>
                  <a:pt x="103" y="248"/>
                  <a:pt x="106" y="248"/>
                  <a:pt x="103" y="248"/>
                </a:cubicBezTo>
                <a:cubicBezTo>
                  <a:pt x="103" y="250"/>
                  <a:pt x="104" y="252"/>
                  <a:pt x="106" y="252"/>
                </a:cubicBezTo>
                <a:cubicBezTo>
                  <a:pt x="107" y="255"/>
                  <a:pt x="103" y="253"/>
                  <a:pt x="103" y="255"/>
                </a:cubicBezTo>
                <a:cubicBezTo>
                  <a:pt x="100" y="254"/>
                  <a:pt x="100" y="250"/>
                  <a:pt x="97" y="252"/>
                </a:cubicBezTo>
                <a:cubicBezTo>
                  <a:pt x="97" y="251"/>
                  <a:pt x="98" y="250"/>
                  <a:pt x="98" y="249"/>
                </a:cubicBezTo>
                <a:cubicBezTo>
                  <a:pt x="101" y="250"/>
                  <a:pt x="101" y="253"/>
                  <a:pt x="104" y="253"/>
                </a:cubicBezTo>
                <a:cubicBezTo>
                  <a:pt x="105" y="251"/>
                  <a:pt x="101" y="252"/>
                  <a:pt x="101" y="251"/>
                </a:cubicBezTo>
                <a:cubicBezTo>
                  <a:pt x="101" y="249"/>
                  <a:pt x="103" y="249"/>
                  <a:pt x="103" y="247"/>
                </a:cubicBezTo>
                <a:cubicBezTo>
                  <a:pt x="101" y="246"/>
                  <a:pt x="101" y="248"/>
                  <a:pt x="101" y="248"/>
                </a:cubicBezTo>
                <a:cubicBezTo>
                  <a:pt x="100" y="249"/>
                  <a:pt x="99" y="248"/>
                  <a:pt x="98" y="248"/>
                </a:cubicBezTo>
                <a:cubicBezTo>
                  <a:pt x="97" y="249"/>
                  <a:pt x="97" y="251"/>
                  <a:pt x="95" y="251"/>
                </a:cubicBezTo>
                <a:cubicBezTo>
                  <a:pt x="92" y="252"/>
                  <a:pt x="94" y="248"/>
                  <a:pt x="92" y="248"/>
                </a:cubicBezTo>
                <a:cubicBezTo>
                  <a:pt x="90" y="250"/>
                  <a:pt x="89" y="252"/>
                  <a:pt x="87" y="253"/>
                </a:cubicBezTo>
                <a:cubicBezTo>
                  <a:pt x="87" y="256"/>
                  <a:pt x="91" y="250"/>
                  <a:pt x="90" y="254"/>
                </a:cubicBezTo>
                <a:cubicBezTo>
                  <a:pt x="91" y="254"/>
                  <a:pt x="91" y="252"/>
                  <a:pt x="91" y="251"/>
                </a:cubicBezTo>
                <a:cubicBezTo>
                  <a:pt x="93" y="251"/>
                  <a:pt x="94" y="252"/>
                  <a:pt x="94" y="254"/>
                </a:cubicBezTo>
                <a:cubicBezTo>
                  <a:pt x="93" y="252"/>
                  <a:pt x="92" y="253"/>
                  <a:pt x="91" y="255"/>
                </a:cubicBezTo>
                <a:cubicBezTo>
                  <a:pt x="91" y="256"/>
                  <a:pt x="92" y="256"/>
                  <a:pt x="93" y="256"/>
                </a:cubicBezTo>
                <a:cubicBezTo>
                  <a:pt x="93" y="256"/>
                  <a:pt x="93" y="257"/>
                  <a:pt x="93" y="257"/>
                </a:cubicBezTo>
                <a:cubicBezTo>
                  <a:pt x="92" y="257"/>
                  <a:pt x="92" y="258"/>
                  <a:pt x="92" y="258"/>
                </a:cubicBezTo>
                <a:cubicBezTo>
                  <a:pt x="91" y="257"/>
                  <a:pt x="88" y="257"/>
                  <a:pt x="87" y="257"/>
                </a:cubicBezTo>
                <a:cubicBezTo>
                  <a:pt x="86" y="257"/>
                  <a:pt x="88" y="256"/>
                  <a:pt x="86" y="256"/>
                </a:cubicBezTo>
                <a:cubicBezTo>
                  <a:pt x="87" y="254"/>
                  <a:pt x="88" y="256"/>
                  <a:pt x="90" y="257"/>
                </a:cubicBezTo>
                <a:cubicBezTo>
                  <a:pt x="91" y="253"/>
                  <a:pt x="85" y="256"/>
                  <a:pt x="86" y="252"/>
                </a:cubicBezTo>
                <a:cubicBezTo>
                  <a:pt x="88" y="252"/>
                  <a:pt x="89" y="251"/>
                  <a:pt x="89" y="250"/>
                </a:cubicBezTo>
                <a:cubicBezTo>
                  <a:pt x="89" y="249"/>
                  <a:pt x="83" y="251"/>
                  <a:pt x="82" y="249"/>
                </a:cubicBezTo>
                <a:cubicBezTo>
                  <a:pt x="82" y="253"/>
                  <a:pt x="85" y="250"/>
                  <a:pt x="85" y="252"/>
                </a:cubicBezTo>
                <a:cubicBezTo>
                  <a:pt x="85" y="255"/>
                  <a:pt x="81" y="254"/>
                  <a:pt x="81" y="257"/>
                </a:cubicBezTo>
                <a:cubicBezTo>
                  <a:pt x="77" y="257"/>
                  <a:pt x="74" y="260"/>
                  <a:pt x="71" y="257"/>
                </a:cubicBezTo>
                <a:cubicBezTo>
                  <a:pt x="72" y="258"/>
                  <a:pt x="72" y="259"/>
                  <a:pt x="72" y="260"/>
                </a:cubicBezTo>
                <a:cubicBezTo>
                  <a:pt x="74" y="260"/>
                  <a:pt x="75" y="259"/>
                  <a:pt x="75" y="258"/>
                </a:cubicBezTo>
                <a:cubicBezTo>
                  <a:pt x="78" y="259"/>
                  <a:pt x="75" y="262"/>
                  <a:pt x="73" y="261"/>
                </a:cubicBezTo>
                <a:cubicBezTo>
                  <a:pt x="73" y="261"/>
                  <a:pt x="74" y="262"/>
                  <a:pt x="74" y="262"/>
                </a:cubicBezTo>
                <a:cubicBezTo>
                  <a:pt x="76" y="261"/>
                  <a:pt x="80" y="260"/>
                  <a:pt x="78" y="264"/>
                </a:cubicBezTo>
                <a:cubicBezTo>
                  <a:pt x="77" y="265"/>
                  <a:pt x="77" y="262"/>
                  <a:pt x="77" y="262"/>
                </a:cubicBezTo>
                <a:cubicBezTo>
                  <a:pt x="76" y="263"/>
                  <a:pt x="77" y="264"/>
                  <a:pt x="76" y="264"/>
                </a:cubicBezTo>
                <a:cubicBezTo>
                  <a:pt x="74" y="265"/>
                  <a:pt x="71" y="265"/>
                  <a:pt x="69" y="264"/>
                </a:cubicBezTo>
                <a:cubicBezTo>
                  <a:pt x="69" y="261"/>
                  <a:pt x="71" y="265"/>
                  <a:pt x="72" y="262"/>
                </a:cubicBezTo>
                <a:cubicBezTo>
                  <a:pt x="70" y="259"/>
                  <a:pt x="67" y="263"/>
                  <a:pt x="65" y="263"/>
                </a:cubicBezTo>
                <a:cubicBezTo>
                  <a:pt x="68" y="261"/>
                  <a:pt x="63" y="261"/>
                  <a:pt x="64" y="258"/>
                </a:cubicBezTo>
                <a:cubicBezTo>
                  <a:pt x="65" y="258"/>
                  <a:pt x="66" y="257"/>
                  <a:pt x="67" y="257"/>
                </a:cubicBezTo>
                <a:cubicBezTo>
                  <a:pt x="67" y="257"/>
                  <a:pt x="66" y="257"/>
                  <a:pt x="66" y="256"/>
                </a:cubicBezTo>
                <a:cubicBezTo>
                  <a:pt x="66" y="258"/>
                  <a:pt x="62" y="257"/>
                  <a:pt x="61" y="259"/>
                </a:cubicBezTo>
                <a:cubicBezTo>
                  <a:pt x="60" y="259"/>
                  <a:pt x="60" y="258"/>
                  <a:pt x="59" y="257"/>
                </a:cubicBezTo>
                <a:cubicBezTo>
                  <a:pt x="59" y="255"/>
                  <a:pt x="61" y="258"/>
                  <a:pt x="62" y="257"/>
                </a:cubicBezTo>
                <a:cubicBezTo>
                  <a:pt x="62" y="255"/>
                  <a:pt x="59" y="256"/>
                  <a:pt x="56" y="256"/>
                </a:cubicBezTo>
                <a:cubicBezTo>
                  <a:pt x="56" y="253"/>
                  <a:pt x="59" y="255"/>
                  <a:pt x="59" y="255"/>
                </a:cubicBezTo>
                <a:cubicBezTo>
                  <a:pt x="59" y="255"/>
                  <a:pt x="58" y="254"/>
                  <a:pt x="58" y="254"/>
                </a:cubicBezTo>
                <a:cubicBezTo>
                  <a:pt x="59" y="253"/>
                  <a:pt x="61" y="253"/>
                  <a:pt x="60" y="250"/>
                </a:cubicBezTo>
                <a:cubicBezTo>
                  <a:pt x="57" y="250"/>
                  <a:pt x="58" y="254"/>
                  <a:pt x="55" y="253"/>
                </a:cubicBezTo>
                <a:cubicBezTo>
                  <a:pt x="55" y="251"/>
                  <a:pt x="58" y="250"/>
                  <a:pt x="60" y="248"/>
                </a:cubicBezTo>
                <a:cubicBezTo>
                  <a:pt x="61" y="250"/>
                  <a:pt x="63" y="250"/>
                  <a:pt x="65" y="251"/>
                </a:cubicBezTo>
                <a:cubicBezTo>
                  <a:pt x="64" y="252"/>
                  <a:pt x="61" y="252"/>
                  <a:pt x="60" y="254"/>
                </a:cubicBezTo>
                <a:cubicBezTo>
                  <a:pt x="62" y="255"/>
                  <a:pt x="66" y="251"/>
                  <a:pt x="71" y="251"/>
                </a:cubicBezTo>
                <a:cubicBezTo>
                  <a:pt x="70" y="249"/>
                  <a:pt x="68" y="251"/>
                  <a:pt x="66" y="251"/>
                </a:cubicBezTo>
                <a:cubicBezTo>
                  <a:pt x="67" y="247"/>
                  <a:pt x="70" y="246"/>
                  <a:pt x="74" y="245"/>
                </a:cubicBezTo>
                <a:cubicBezTo>
                  <a:pt x="72" y="244"/>
                  <a:pt x="69" y="247"/>
                  <a:pt x="67" y="243"/>
                </a:cubicBezTo>
                <a:cubicBezTo>
                  <a:pt x="68" y="242"/>
                  <a:pt x="69" y="241"/>
                  <a:pt x="71" y="240"/>
                </a:cubicBezTo>
                <a:cubicBezTo>
                  <a:pt x="72" y="243"/>
                  <a:pt x="69" y="242"/>
                  <a:pt x="69" y="244"/>
                </a:cubicBezTo>
                <a:cubicBezTo>
                  <a:pt x="70" y="244"/>
                  <a:pt x="71" y="243"/>
                  <a:pt x="73" y="242"/>
                </a:cubicBezTo>
                <a:cubicBezTo>
                  <a:pt x="72" y="239"/>
                  <a:pt x="73" y="240"/>
                  <a:pt x="73" y="237"/>
                </a:cubicBezTo>
                <a:cubicBezTo>
                  <a:pt x="73" y="236"/>
                  <a:pt x="77" y="236"/>
                  <a:pt x="78" y="234"/>
                </a:cubicBezTo>
                <a:cubicBezTo>
                  <a:pt x="78" y="234"/>
                  <a:pt x="78" y="233"/>
                  <a:pt x="78" y="233"/>
                </a:cubicBezTo>
                <a:cubicBezTo>
                  <a:pt x="78" y="232"/>
                  <a:pt x="80" y="233"/>
                  <a:pt x="80" y="232"/>
                </a:cubicBezTo>
                <a:cubicBezTo>
                  <a:pt x="81" y="230"/>
                  <a:pt x="78" y="233"/>
                  <a:pt x="78" y="231"/>
                </a:cubicBezTo>
                <a:cubicBezTo>
                  <a:pt x="77" y="231"/>
                  <a:pt x="77" y="232"/>
                  <a:pt x="77" y="233"/>
                </a:cubicBezTo>
                <a:cubicBezTo>
                  <a:pt x="77" y="233"/>
                  <a:pt x="75" y="233"/>
                  <a:pt x="75" y="233"/>
                </a:cubicBezTo>
                <a:cubicBezTo>
                  <a:pt x="75" y="233"/>
                  <a:pt x="76" y="234"/>
                  <a:pt x="76" y="234"/>
                </a:cubicBezTo>
                <a:cubicBezTo>
                  <a:pt x="74" y="236"/>
                  <a:pt x="71" y="239"/>
                  <a:pt x="68" y="239"/>
                </a:cubicBezTo>
                <a:cubicBezTo>
                  <a:pt x="68" y="238"/>
                  <a:pt x="69" y="238"/>
                  <a:pt x="70" y="238"/>
                </a:cubicBezTo>
                <a:cubicBezTo>
                  <a:pt x="70" y="237"/>
                  <a:pt x="71" y="236"/>
                  <a:pt x="71" y="235"/>
                </a:cubicBezTo>
                <a:cubicBezTo>
                  <a:pt x="72" y="235"/>
                  <a:pt x="73" y="235"/>
                  <a:pt x="73" y="235"/>
                </a:cubicBezTo>
                <a:cubicBezTo>
                  <a:pt x="73" y="235"/>
                  <a:pt x="73" y="234"/>
                  <a:pt x="73" y="234"/>
                </a:cubicBezTo>
                <a:cubicBezTo>
                  <a:pt x="73" y="233"/>
                  <a:pt x="75" y="233"/>
                  <a:pt x="75" y="232"/>
                </a:cubicBezTo>
                <a:cubicBezTo>
                  <a:pt x="77" y="230"/>
                  <a:pt x="76" y="229"/>
                  <a:pt x="79" y="230"/>
                </a:cubicBezTo>
                <a:cubicBezTo>
                  <a:pt x="79" y="227"/>
                  <a:pt x="76" y="230"/>
                  <a:pt x="78" y="227"/>
                </a:cubicBezTo>
                <a:cubicBezTo>
                  <a:pt x="74" y="230"/>
                  <a:pt x="72" y="235"/>
                  <a:pt x="67" y="238"/>
                </a:cubicBezTo>
                <a:cubicBezTo>
                  <a:pt x="67" y="240"/>
                  <a:pt x="69" y="239"/>
                  <a:pt x="68" y="242"/>
                </a:cubicBezTo>
                <a:cubicBezTo>
                  <a:pt x="67" y="242"/>
                  <a:pt x="66" y="243"/>
                  <a:pt x="66" y="243"/>
                </a:cubicBezTo>
                <a:cubicBezTo>
                  <a:pt x="64" y="243"/>
                  <a:pt x="67" y="241"/>
                  <a:pt x="66" y="240"/>
                </a:cubicBezTo>
                <a:cubicBezTo>
                  <a:pt x="66" y="240"/>
                  <a:pt x="65" y="239"/>
                  <a:pt x="65" y="239"/>
                </a:cubicBezTo>
                <a:cubicBezTo>
                  <a:pt x="65" y="238"/>
                  <a:pt x="67" y="237"/>
                  <a:pt x="65" y="235"/>
                </a:cubicBezTo>
                <a:cubicBezTo>
                  <a:pt x="64" y="236"/>
                  <a:pt x="63" y="237"/>
                  <a:pt x="65" y="237"/>
                </a:cubicBezTo>
                <a:cubicBezTo>
                  <a:pt x="62" y="240"/>
                  <a:pt x="63" y="232"/>
                  <a:pt x="65" y="235"/>
                </a:cubicBezTo>
                <a:cubicBezTo>
                  <a:pt x="66" y="235"/>
                  <a:pt x="66" y="235"/>
                  <a:pt x="66" y="234"/>
                </a:cubicBezTo>
                <a:cubicBezTo>
                  <a:pt x="67" y="235"/>
                  <a:pt x="66" y="235"/>
                  <a:pt x="66" y="236"/>
                </a:cubicBezTo>
                <a:cubicBezTo>
                  <a:pt x="69" y="236"/>
                  <a:pt x="68" y="232"/>
                  <a:pt x="71" y="234"/>
                </a:cubicBezTo>
                <a:cubicBezTo>
                  <a:pt x="72" y="233"/>
                  <a:pt x="70" y="233"/>
                  <a:pt x="70" y="233"/>
                </a:cubicBezTo>
                <a:cubicBezTo>
                  <a:pt x="71" y="231"/>
                  <a:pt x="72" y="232"/>
                  <a:pt x="73" y="231"/>
                </a:cubicBezTo>
                <a:cubicBezTo>
                  <a:pt x="74" y="230"/>
                  <a:pt x="74" y="227"/>
                  <a:pt x="75" y="227"/>
                </a:cubicBezTo>
                <a:cubicBezTo>
                  <a:pt x="75" y="225"/>
                  <a:pt x="74" y="228"/>
                  <a:pt x="73" y="226"/>
                </a:cubicBezTo>
                <a:cubicBezTo>
                  <a:pt x="71" y="227"/>
                  <a:pt x="73" y="230"/>
                  <a:pt x="70" y="229"/>
                </a:cubicBezTo>
                <a:cubicBezTo>
                  <a:pt x="69" y="227"/>
                  <a:pt x="71" y="227"/>
                  <a:pt x="72" y="226"/>
                </a:cubicBezTo>
                <a:cubicBezTo>
                  <a:pt x="72" y="225"/>
                  <a:pt x="70" y="225"/>
                  <a:pt x="69" y="225"/>
                </a:cubicBezTo>
                <a:cubicBezTo>
                  <a:pt x="68" y="224"/>
                  <a:pt x="69" y="223"/>
                  <a:pt x="70" y="222"/>
                </a:cubicBezTo>
                <a:cubicBezTo>
                  <a:pt x="69" y="222"/>
                  <a:pt x="68" y="223"/>
                  <a:pt x="68" y="224"/>
                </a:cubicBezTo>
                <a:cubicBezTo>
                  <a:pt x="65" y="224"/>
                  <a:pt x="68" y="221"/>
                  <a:pt x="68" y="220"/>
                </a:cubicBezTo>
                <a:cubicBezTo>
                  <a:pt x="68" y="220"/>
                  <a:pt x="66" y="220"/>
                  <a:pt x="66" y="220"/>
                </a:cubicBezTo>
                <a:cubicBezTo>
                  <a:pt x="66" y="217"/>
                  <a:pt x="68" y="207"/>
                  <a:pt x="65" y="207"/>
                </a:cubicBezTo>
                <a:cubicBezTo>
                  <a:pt x="64" y="204"/>
                  <a:pt x="66" y="207"/>
                  <a:pt x="67" y="206"/>
                </a:cubicBezTo>
                <a:cubicBezTo>
                  <a:pt x="66" y="204"/>
                  <a:pt x="66" y="202"/>
                  <a:pt x="63" y="202"/>
                </a:cubicBezTo>
                <a:cubicBezTo>
                  <a:pt x="63" y="201"/>
                  <a:pt x="64" y="201"/>
                  <a:pt x="65" y="201"/>
                </a:cubicBezTo>
                <a:cubicBezTo>
                  <a:pt x="65" y="198"/>
                  <a:pt x="61" y="200"/>
                  <a:pt x="60" y="197"/>
                </a:cubicBezTo>
                <a:cubicBezTo>
                  <a:pt x="61" y="195"/>
                  <a:pt x="61" y="197"/>
                  <a:pt x="63" y="197"/>
                </a:cubicBezTo>
                <a:cubicBezTo>
                  <a:pt x="64" y="198"/>
                  <a:pt x="66" y="194"/>
                  <a:pt x="64" y="194"/>
                </a:cubicBezTo>
                <a:cubicBezTo>
                  <a:pt x="63" y="194"/>
                  <a:pt x="63" y="196"/>
                  <a:pt x="64" y="196"/>
                </a:cubicBezTo>
                <a:cubicBezTo>
                  <a:pt x="63" y="199"/>
                  <a:pt x="63" y="194"/>
                  <a:pt x="61" y="194"/>
                </a:cubicBezTo>
                <a:cubicBezTo>
                  <a:pt x="61" y="194"/>
                  <a:pt x="59" y="195"/>
                  <a:pt x="59" y="195"/>
                </a:cubicBezTo>
                <a:cubicBezTo>
                  <a:pt x="59" y="195"/>
                  <a:pt x="60" y="191"/>
                  <a:pt x="59" y="193"/>
                </a:cubicBezTo>
                <a:cubicBezTo>
                  <a:pt x="57" y="193"/>
                  <a:pt x="60" y="190"/>
                  <a:pt x="60" y="189"/>
                </a:cubicBezTo>
                <a:cubicBezTo>
                  <a:pt x="59" y="188"/>
                  <a:pt x="59" y="191"/>
                  <a:pt x="57" y="188"/>
                </a:cubicBezTo>
                <a:cubicBezTo>
                  <a:pt x="57" y="188"/>
                  <a:pt x="56" y="188"/>
                  <a:pt x="56" y="187"/>
                </a:cubicBezTo>
                <a:cubicBezTo>
                  <a:pt x="58" y="188"/>
                  <a:pt x="60" y="188"/>
                  <a:pt x="62" y="187"/>
                </a:cubicBezTo>
                <a:cubicBezTo>
                  <a:pt x="64" y="187"/>
                  <a:pt x="61" y="188"/>
                  <a:pt x="62" y="190"/>
                </a:cubicBezTo>
                <a:cubicBezTo>
                  <a:pt x="64" y="190"/>
                  <a:pt x="63" y="187"/>
                  <a:pt x="64" y="187"/>
                </a:cubicBezTo>
                <a:cubicBezTo>
                  <a:pt x="61" y="186"/>
                  <a:pt x="58" y="185"/>
                  <a:pt x="58" y="182"/>
                </a:cubicBezTo>
                <a:cubicBezTo>
                  <a:pt x="56" y="182"/>
                  <a:pt x="58" y="186"/>
                  <a:pt x="60" y="186"/>
                </a:cubicBezTo>
                <a:cubicBezTo>
                  <a:pt x="59" y="188"/>
                  <a:pt x="57" y="184"/>
                  <a:pt x="56" y="185"/>
                </a:cubicBezTo>
                <a:cubicBezTo>
                  <a:pt x="57" y="183"/>
                  <a:pt x="54" y="180"/>
                  <a:pt x="56" y="178"/>
                </a:cubicBezTo>
                <a:cubicBezTo>
                  <a:pt x="55" y="178"/>
                  <a:pt x="55" y="179"/>
                  <a:pt x="53" y="179"/>
                </a:cubicBezTo>
                <a:cubicBezTo>
                  <a:pt x="53" y="182"/>
                  <a:pt x="56" y="182"/>
                  <a:pt x="55" y="185"/>
                </a:cubicBezTo>
                <a:cubicBezTo>
                  <a:pt x="56" y="189"/>
                  <a:pt x="53" y="182"/>
                  <a:pt x="52" y="181"/>
                </a:cubicBezTo>
                <a:cubicBezTo>
                  <a:pt x="53" y="184"/>
                  <a:pt x="48" y="180"/>
                  <a:pt x="47" y="184"/>
                </a:cubicBezTo>
                <a:cubicBezTo>
                  <a:pt x="48" y="187"/>
                  <a:pt x="50" y="181"/>
                  <a:pt x="50" y="184"/>
                </a:cubicBezTo>
                <a:cubicBezTo>
                  <a:pt x="51" y="186"/>
                  <a:pt x="48" y="185"/>
                  <a:pt x="47" y="185"/>
                </a:cubicBezTo>
                <a:cubicBezTo>
                  <a:pt x="46" y="185"/>
                  <a:pt x="45" y="187"/>
                  <a:pt x="44" y="184"/>
                </a:cubicBezTo>
                <a:cubicBezTo>
                  <a:pt x="42" y="185"/>
                  <a:pt x="45" y="188"/>
                  <a:pt x="42" y="188"/>
                </a:cubicBezTo>
                <a:cubicBezTo>
                  <a:pt x="42" y="188"/>
                  <a:pt x="42" y="187"/>
                  <a:pt x="43" y="187"/>
                </a:cubicBezTo>
                <a:cubicBezTo>
                  <a:pt x="43" y="185"/>
                  <a:pt x="41" y="185"/>
                  <a:pt x="42" y="186"/>
                </a:cubicBezTo>
                <a:cubicBezTo>
                  <a:pt x="40" y="183"/>
                  <a:pt x="41" y="180"/>
                  <a:pt x="39" y="179"/>
                </a:cubicBezTo>
                <a:cubicBezTo>
                  <a:pt x="38" y="179"/>
                  <a:pt x="38" y="180"/>
                  <a:pt x="37" y="181"/>
                </a:cubicBezTo>
                <a:cubicBezTo>
                  <a:pt x="38" y="182"/>
                  <a:pt x="39" y="180"/>
                  <a:pt x="40" y="182"/>
                </a:cubicBezTo>
                <a:cubicBezTo>
                  <a:pt x="41" y="184"/>
                  <a:pt x="37" y="183"/>
                  <a:pt x="37" y="183"/>
                </a:cubicBezTo>
                <a:cubicBezTo>
                  <a:pt x="36" y="184"/>
                  <a:pt x="40" y="185"/>
                  <a:pt x="37" y="187"/>
                </a:cubicBezTo>
                <a:cubicBezTo>
                  <a:pt x="37" y="187"/>
                  <a:pt x="37" y="186"/>
                  <a:pt x="37" y="185"/>
                </a:cubicBezTo>
                <a:cubicBezTo>
                  <a:pt x="34" y="187"/>
                  <a:pt x="35" y="188"/>
                  <a:pt x="34" y="191"/>
                </a:cubicBezTo>
                <a:cubicBezTo>
                  <a:pt x="29" y="193"/>
                  <a:pt x="26" y="197"/>
                  <a:pt x="21" y="200"/>
                </a:cubicBezTo>
                <a:cubicBezTo>
                  <a:pt x="18" y="200"/>
                  <a:pt x="22" y="198"/>
                  <a:pt x="23" y="197"/>
                </a:cubicBezTo>
                <a:cubicBezTo>
                  <a:pt x="23" y="197"/>
                  <a:pt x="21" y="195"/>
                  <a:pt x="24" y="196"/>
                </a:cubicBezTo>
                <a:cubicBezTo>
                  <a:pt x="25" y="194"/>
                  <a:pt x="20" y="192"/>
                  <a:pt x="24" y="192"/>
                </a:cubicBezTo>
                <a:cubicBezTo>
                  <a:pt x="25" y="190"/>
                  <a:pt x="21" y="190"/>
                  <a:pt x="22" y="192"/>
                </a:cubicBezTo>
                <a:cubicBezTo>
                  <a:pt x="19" y="192"/>
                  <a:pt x="24" y="189"/>
                  <a:pt x="20" y="190"/>
                </a:cubicBezTo>
                <a:cubicBezTo>
                  <a:pt x="21" y="187"/>
                  <a:pt x="20" y="187"/>
                  <a:pt x="21" y="185"/>
                </a:cubicBezTo>
                <a:cubicBezTo>
                  <a:pt x="24" y="186"/>
                  <a:pt x="20" y="185"/>
                  <a:pt x="22" y="187"/>
                </a:cubicBezTo>
                <a:cubicBezTo>
                  <a:pt x="22" y="188"/>
                  <a:pt x="24" y="189"/>
                  <a:pt x="24" y="189"/>
                </a:cubicBezTo>
                <a:cubicBezTo>
                  <a:pt x="26" y="189"/>
                  <a:pt x="24" y="187"/>
                  <a:pt x="23" y="187"/>
                </a:cubicBezTo>
                <a:cubicBezTo>
                  <a:pt x="23" y="186"/>
                  <a:pt x="24" y="185"/>
                  <a:pt x="25" y="185"/>
                </a:cubicBezTo>
                <a:cubicBezTo>
                  <a:pt x="23" y="181"/>
                  <a:pt x="19" y="185"/>
                  <a:pt x="18" y="181"/>
                </a:cubicBezTo>
                <a:cubicBezTo>
                  <a:pt x="20" y="182"/>
                  <a:pt x="21" y="180"/>
                  <a:pt x="23" y="181"/>
                </a:cubicBezTo>
                <a:cubicBezTo>
                  <a:pt x="23" y="179"/>
                  <a:pt x="20" y="179"/>
                  <a:pt x="22" y="177"/>
                </a:cubicBezTo>
                <a:cubicBezTo>
                  <a:pt x="24" y="176"/>
                  <a:pt x="23" y="178"/>
                  <a:pt x="25" y="178"/>
                </a:cubicBezTo>
                <a:cubicBezTo>
                  <a:pt x="28" y="177"/>
                  <a:pt x="25" y="175"/>
                  <a:pt x="27" y="173"/>
                </a:cubicBezTo>
                <a:cubicBezTo>
                  <a:pt x="24" y="174"/>
                  <a:pt x="25" y="175"/>
                  <a:pt x="25" y="177"/>
                </a:cubicBezTo>
                <a:cubicBezTo>
                  <a:pt x="24" y="177"/>
                  <a:pt x="24" y="176"/>
                  <a:pt x="23" y="175"/>
                </a:cubicBezTo>
                <a:cubicBezTo>
                  <a:pt x="22" y="176"/>
                  <a:pt x="21" y="177"/>
                  <a:pt x="19" y="178"/>
                </a:cubicBezTo>
                <a:cubicBezTo>
                  <a:pt x="18" y="174"/>
                  <a:pt x="14" y="175"/>
                  <a:pt x="10" y="177"/>
                </a:cubicBezTo>
                <a:cubicBezTo>
                  <a:pt x="11" y="174"/>
                  <a:pt x="16" y="175"/>
                  <a:pt x="18" y="173"/>
                </a:cubicBezTo>
                <a:cubicBezTo>
                  <a:pt x="20" y="176"/>
                  <a:pt x="20" y="175"/>
                  <a:pt x="22" y="174"/>
                </a:cubicBezTo>
                <a:cubicBezTo>
                  <a:pt x="22" y="174"/>
                  <a:pt x="20" y="173"/>
                  <a:pt x="20" y="173"/>
                </a:cubicBezTo>
                <a:cubicBezTo>
                  <a:pt x="19" y="172"/>
                  <a:pt x="21" y="172"/>
                  <a:pt x="24" y="173"/>
                </a:cubicBezTo>
                <a:cubicBezTo>
                  <a:pt x="25" y="170"/>
                  <a:pt x="21" y="172"/>
                  <a:pt x="21" y="170"/>
                </a:cubicBezTo>
                <a:cubicBezTo>
                  <a:pt x="17" y="174"/>
                  <a:pt x="9" y="174"/>
                  <a:pt x="4" y="177"/>
                </a:cubicBezTo>
                <a:cubicBezTo>
                  <a:pt x="2" y="174"/>
                  <a:pt x="11" y="174"/>
                  <a:pt x="13" y="172"/>
                </a:cubicBezTo>
                <a:cubicBezTo>
                  <a:pt x="8" y="169"/>
                  <a:pt x="6" y="176"/>
                  <a:pt x="0" y="175"/>
                </a:cubicBezTo>
                <a:cubicBezTo>
                  <a:pt x="2" y="173"/>
                  <a:pt x="5" y="173"/>
                  <a:pt x="8" y="171"/>
                </a:cubicBezTo>
                <a:cubicBezTo>
                  <a:pt x="8" y="171"/>
                  <a:pt x="9" y="169"/>
                  <a:pt x="9" y="169"/>
                </a:cubicBezTo>
                <a:cubicBezTo>
                  <a:pt x="10" y="169"/>
                  <a:pt x="11" y="171"/>
                  <a:pt x="12" y="170"/>
                </a:cubicBezTo>
                <a:cubicBezTo>
                  <a:pt x="14" y="169"/>
                  <a:pt x="16" y="167"/>
                  <a:pt x="18" y="166"/>
                </a:cubicBezTo>
                <a:cubicBezTo>
                  <a:pt x="18" y="165"/>
                  <a:pt x="18" y="165"/>
                  <a:pt x="18" y="164"/>
                </a:cubicBezTo>
                <a:cubicBezTo>
                  <a:pt x="12" y="167"/>
                  <a:pt x="8" y="170"/>
                  <a:pt x="2" y="172"/>
                </a:cubicBezTo>
                <a:cubicBezTo>
                  <a:pt x="2" y="169"/>
                  <a:pt x="7" y="170"/>
                  <a:pt x="9" y="168"/>
                </a:cubicBezTo>
                <a:cubicBezTo>
                  <a:pt x="12" y="166"/>
                  <a:pt x="14" y="162"/>
                  <a:pt x="18" y="161"/>
                </a:cubicBezTo>
                <a:cubicBezTo>
                  <a:pt x="17" y="161"/>
                  <a:pt x="14" y="162"/>
                  <a:pt x="12" y="164"/>
                </a:cubicBezTo>
                <a:cubicBezTo>
                  <a:pt x="8" y="165"/>
                  <a:pt x="5" y="168"/>
                  <a:pt x="2" y="169"/>
                </a:cubicBezTo>
                <a:cubicBezTo>
                  <a:pt x="0" y="168"/>
                  <a:pt x="5" y="168"/>
                  <a:pt x="4" y="167"/>
                </a:cubicBezTo>
                <a:cubicBezTo>
                  <a:pt x="4" y="164"/>
                  <a:pt x="3" y="168"/>
                  <a:pt x="1" y="167"/>
                </a:cubicBezTo>
                <a:cubicBezTo>
                  <a:pt x="2" y="163"/>
                  <a:pt x="8" y="167"/>
                  <a:pt x="9" y="164"/>
                </a:cubicBezTo>
                <a:cubicBezTo>
                  <a:pt x="12" y="163"/>
                  <a:pt x="13" y="160"/>
                  <a:pt x="16" y="159"/>
                </a:cubicBezTo>
                <a:cubicBezTo>
                  <a:pt x="12" y="158"/>
                  <a:pt x="10" y="165"/>
                  <a:pt x="4" y="164"/>
                </a:cubicBezTo>
                <a:cubicBezTo>
                  <a:pt x="5" y="163"/>
                  <a:pt x="6" y="163"/>
                  <a:pt x="6" y="163"/>
                </a:cubicBezTo>
                <a:cubicBezTo>
                  <a:pt x="6" y="163"/>
                  <a:pt x="7" y="161"/>
                  <a:pt x="7" y="161"/>
                </a:cubicBezTo>
                <a:cubicBezTo>
                  <a:pt x="8" y="161"/>
                  <a:pt x="8" y="162"/>
                  <a:pt x="8" y="162"/>
                </a:cubicBezTo>
                <a:cubicBezTo>
                  <a:pt x="11" y="160"/>
                  <a:pt x="12" y="157"/>
                  <a:pt x="16" y="157"/>
                </a:cubicBezTo>
                <a:cubicBezTo>
                  <a:pt x="16" y="156"/>
                  <a:pt x="16" y="155"/>
                  <a:pt x="16" y="154"/>
                </a:cubicBezTo>
                <a:cubicBezTo>
                  <a:pt x="12" y="156"/>
                  <a:pt x="9" y="160"/>
                  <a:pt x="4" y="162"/>
                </a:cubicBezTo>
                <a:cubicBezTo>
                  <a:pt x="3" y="162"/>
                  <a:pt x="5" y="161"/>
                  <a:pt x="4" y="159"/>
                </a:cubicBezTo>
                <a:cubicBezTo>
                  <a:pt x="9" y="160"/>
                  <a:pt x="10" y="157"/>
                  <a:pt x="13" y="155"/>
                </a:cubicBezTo>
                <a:cubicBezTo>
                  <a:pt x="10" y="153"/>
                  <a:pt x="8" y="159"/>
                  <a:pt x="4" y="159"/>
                </a:cubicBezTo>
                <a:cubicBezTo>
                  <a:pt x="4" y="157"/>
                  <a:pt x="10" y="155"/>
                  <a:pt x="11" y="153"/>
                </a:cubicBezTo>
                <a:cubicBezTo>
                  <a:pt x="13" y="153"/>
                  <a:pt x="16" y="155"/>
                  <a:pt x="16" y="151"/>
                </a:cubicBezTo>
                <a:cubicBezTo>
                  <a:pt x="17" y="153"/>
                  <a:pt x="15" y="155"/>
                  <a:pt x="19" y="152"/>
                </a:cubicBezTo>
                <a:cubicBezTo>
                  <a:pt x="20" y="152"/>
                  <a:pt x="21" y="151"/>
                  <a:pt x="21" y="150"/>
                </a:cubicBezTo>
                <a:cubicBezTo>
                  <a:pt x="23" y="148"/>
                  <a:pt x="22" y="148"/>
                  <a:pt x="24" y="149"/>
                </a:cubicBezTo>
                <a:cubicBezTo>
                  <a:pt x="23" y="149"/>
                  <a:pt x="26" y="148"/>
                  <a:pt x="25" y="149"/>
                </a:cubicBezTo>
                <a:cubicBezTo>
                  <a:pt x="28" y="147"/>
                  <a:pt x="23" y="150"/>
                  <a:pt x="26" y="146"/>
                </a:cubicBezTo>
                <a:cubicBezTo>
                  <a:pt x="27" y="146"/>
                  <a:pt x="28" y="150"/>
                  <a:pt x="28" y="148"/>
                </a:cubicBezTo>
                <a:cubicBezTo>
                  <a:pt x="30" y="150"/>
                  <a:pt x="25" y="150"/>
                  <a:pt x="31" y="152"/>
                </a:cubicBezTo>
                <a:cubicBezTo>
                  <a:pt x="31" y="153"/>
                  <a:pt x="29" y="153"/>
                  <a:pt x="29" y="154"/>
                </a:cubicBezTo>
                <a:cubicBezTo>
                  <a:pt x="29" y="155"/>
                  <a:pt x="32" y="154"/>
                  <a:pt x="32" y="155"/>
                </a:cubicBezTo>
                <a:cubicBezTo>
                  <a:pt x="33" y="155"/>
                  <a:pt x="32" y="154"/>
                  <a:pt x="32" y="154"/>
                </a:cubicBezTo>
                <a:cubicBezTo>
                  <a:pt x="31" y="152"/>
                  <a:pt x="36" y="152"/>
                  <a:pt x="35" y="154"/>
                </a:cubicBezTo>
                <a:cubicBezTo>
                  <a:pt x="36" y="157"/>
                  <a:pt x="33" y="153"/>
                  <a:pt x="33" y="155"/>
                </a:cubicBezTo>
                <a:cubicBezTo>
                  <a:pt x="38" y="156"/>
                  <a:pt x="35" y="152"/>
                  <a:pt x="36" y="149"/>
                </a:cubicBezTo>
                <a:cubicBezTo>
                  <a:pt x="33" y="148"/>
                  <a:pt x="35" y="153"/>
                  <a:pt x="32" y="152"/>
                </a:cubicBezTo>
                <a:cubicBezTo>
                  <a:pt x="32" y="151"/>
                  <a:pt x="32" y="151"/>
                  <a:pt x="32" y="150"/>
                </a:cubicBezTo>
                <a:cubicBezTo>
                  <a:pt x="32" y="149"/>
                  <a:pt x="30" y="151"/>
                  <a:pt x="30" y="148"/>
                </a:cubicBezTo>
                <a:cubicBezTo>
                  <a:pt x="32" y="147"/>
                  <a:pt x="32" y="150"/>
                  <a:pt x="33" y="150"/>
                </a:cubicBezTo>
                <a:cubicBezTo>
                  <a:pt x="34" y="149"/>
                  <a:pt x="36" y="148"/>
                  <a:pt x="36" y="148"/>
                </a:cubicBezTo>
                <a:cubicBezTo>
                  <a:pt x="37" y="145"/>
                  <a:pt x="34" y="146"/>
                  <a:pt x="37" y="144"/>
                </a:cubicBezTo>
                <a:cubicBezTo>
                  <a:pt x="36" y="144"/>
                  <a:pt x="38" y="143"/>
                  <a:pt x="38" y="143"/>
                </a:cubicBezTo>
                <a:cubicBezTo>
                  <a:pt x="39" y="141"/>
                  <a:pt x="36" y="140"/>
                  <a:pt x="39" y="141"/>
                </a:cubicBezTo>
                <a:cubicBezTo>
                  <a:pt x="39" y="138"/>
                  <a:pt x="37" y="139"/>
                  <a:pt x="35" y="140"/>
                </a:cubicBezTo>
                <a:cubicBezTo>
                  <a:pt x="35" y="138"/>
                  <a:pt x="37" y="137"/>
                  <a:pt x="38" y="136"/>
                </a:cubicBezTo>
                <a:cubicBezTo>
                  <a:pt x="38" y="136"/>
                  <a:pt x="37" y="136"/>
                  <a:pt x="37" y="135"/>
                </a:cubicBezTo>
                <a:cubicBezTo>
                  <a:pt x="37" y="135"/>
                  <a:pt x="37" y="136"/>
                  <a:pt x="37" y="136"/>
                </a:cubicBezTo>
                <a:cubicBezTo>
                  <a:pt x="35" y="135"/>
                  <a:pt x="33" y="133"/>
                  <a:pt x="32" y="131"/>
                </a:cubicBezTo>
                <a:cubicBezTo>
                  <a:pt x="30" y="130"/>
                  <a:pt x="30" y="132"/>
                  <a:pt x="28" y="132"/>
                </a:cubicBezTo>
                <a:cubicBezTo>
                  <a:pt x="29" y="135"/>
                  <a:pt x="30" y="131"/>
                  <a:pt x="32" y="132"/>
                </a:cubicBezTo>
                <a:cubicBezTo>
                  <a:pt x="32" y="133"/>
                  <a:pt x="33" y="134"/>
                  <a:pt x="33" y="134"/>
                </a:cubicBezTo>
                <a:cubicBezTo>
                  <a:pt x="33" y="135"/>
                  <a:pt x="29" y="134"/>
                  <a:pt x="28" y="136"/>
                </a:cubicBezTo>
                <a:cubicBezTo>
                  <a:pt x="27" y="135"/>
                  <a:pt x="28" y="131"/>
                  <a:pt x="27" y="130"/>
                </a:cubicBezTo>
                <a:cubicBezTo>
                  <a:pt x="27" y="130"/>
                  <a:pt x="29" y="131"/>
                  <a:pt x="30" y="131"/>
                </a:cubicBezTo>
                <a:cubicBezTo>
                  <a:pt x="31" y="127"/>
                  <a:pt x="25" y="131"/>
                  <a:pt x="27" y="126"/>
                </a:cubicBezTo>
                <a:cubicBezTo>
                  <a:pt x="28" y="127"/>
                  <a:pt x="27" y="127"/>
                  <a:pt x="28" y="128"/>
                </a:cubicBezTo>
                <a:cubicBezTo>
                  <a:pt x="30" y="128"/>
                  <a:pt x="31" y="126"/>
                  <a:pt x="33" y="126"/>
                </a:cubicBezTo>
                <a:cubicBezTo>
                  <a:pt x="34" y="124"/>
                  <a:pt x="33" y="123"/>
                  <a:pt x="32" y="122"/>
                </a:cubicBezTo>
                <a:cubicBezTo>
                  <a:pt x="31" y="122"/>
                  <a:pt x="33" y="126"/>
                  <a:pt x="30" y="125"/>
                </a:cubicBezTo>
                <a:cubicBezTo>
                  <a:pt x="30" y="123"/>
                  <a:pt x="31" y="123"/>
                  <a:pt x="31" y="122"/>
                </a:cubicBezTo>
                <a:cubicBezTo>
                  <a:pt x="29" y="121"/>
                  <a:pt x="29" y="123"/>
                  <a:pt x="28" y="122"/>
                </a:cubicBezTo>
                <a:cubicBezTo>
                  <a:pt x="27" y="125"/>
                  <a:pt x="30" y="123"/>
                  <a:pt x="29" y="126"/>
                </a:cubicBezTo>
                <a:cubicBezTo>
                  <a:pt x="27" y="126"/>
                  <a:pt x="28" y="124"/>
                  <a:pt x="27" y="123"/>
                </a:cubicBezTo>
                <a:cubicBezTo>
                  <a:pt x="25" y="124"/>
                  <a:pt x="24" y="125"/>
                  <a:pt x="23" y="126"/>
                </a:cubicBezTo>
                <a:cubicBezTo>
                  <a:pt x="22" y="123"/>
                  <a:pt x="31" y="120"/>
                  <a:pt x="32" y="120"/>
                </a:cubicBezTo>
                <a:cubicBezTo>
                  <a:pt x="33" y="121"/>
                  <a:pt x="35" y="121"/>
                  <a:pt x="35" y="123"/>
                </a:cubicBezTo>
                <a:cubicBezTo>
                  <a:pt x="38" y="123"/>
                  <a:pt x="33" y="120"/>
                  <a:pt x="37" y="121"/>
                </a:cubicBezTo>
                <a:cubicBezTo>
                  <a:pt x="37" y="119"/>
                  <a:pt x="34" y="120"/>
                  <a:pt x="35" y="120"/>
                </a:cubicBezTo>
                <a:cubicBezTo>
                  <a:pt x="34" y="119"/>
                  <a:pt x="36" y="118"/>
                  <a:pt x="33" y="117"/>
                </a:cubicBezTo>
                <a:cubicBezTo>
                  <a:pt x="31" y="117"/>
                  <a:pt x="35" y="120"/>
                  <a:pt x="32" y="119"/>
                </a:cubicBezTo>
                <a:cubicBezTo>
                  <a:pt x="31" y="117"/>
                  <a:pt x="32" y="116"/>
                  <a:pt x="33" y="116"/>
                </a:cubicBezTo>
                <a:cubicBezTo>
                  <a:pt x="33" y="114"/>
                  <a:pt x="32" y="117"/>
                  <a:pt x="31" y="116"/>
                </a:cubicBezTo>
                <a:cubicBezTo>
                  <a:pt x="30" y="115"/>
                  <a:pt x="33" y="111"/>
                  <a:pt x="28" y="113"/>
                </a:cubicBezTo>
                <a:cubicBezTo>
                  <a:pt x="29" y="113"/>
                  <a:pt x="30" y="111"/>
                  <a:pt x="28" y="111"/>
                </a:cubicBezTo>
                <a:cubicBezTo>
                  <a:pt x="29" y="110"/>
                  <a:pt x="32" y="113"/>
                  <a:pt x="34" y="111"/>
                </a:cubicBezTo>
                <a:cubicBezTo>
                  <a:pt x="33" y="110"/>
                  <a:pt x="33" y="109"/>
                  <a:pt x="30" y="110"/>
                </a:cubicBezTo>
                <a:cubicBezTo>
                  <a:pt x="31" y="107"/>
                  <a:pt x="33" y="108"/>
                  <a:pt x="28" y="108"/>
                </a:cubicBezTo>
                <a:cubicBezTo>
                  <a:pt x="29" y="107"/>
                  <a:pt x="31" y="104"/>
                  <a:pt x="29" y="106"/>
                </a:cubicBezTo>
                <a:cubicBezTo>
                  <a:pt x="27" y="105"/>
                  <a:pt x="31" y="103"/>
                  <a:pt x="32" y="103"/>
                </a:cubicBezTo>
                <a:cubicBezTo>
                  <a:pt x="31" y="100"/>
                  <a:pt x="30" y="103"/>
                  <a:pt x="28" y="103"/>
                </a:cubicBezTo>
                <a:cubicBezTo>
                  <a:pt x="28" y="100"/>
                  <a:pt x="30" y="101"/>
                  <a:pt x="31" y="100"/>
                </a:cubicBezTo>
                <a:cubicBezTo>
                  <a:pt x="30" y="98"/>
                  <a:pt x="29" y="101"/>
                  <a:pt x="27" y="100"/>
                </a:cubicBezTo>
                <a:cubicBezTo>
                  <a:pt x="27" y="99"/>
                  <a:pt x="28" y="99"/>
                  <a:pt x="28" y="98"/>
                </a:cubicBezTo>
                <a:cubicBezTo>
                  <a:pt x="28" y="95"/>
                  <a:pt x="27" y="100"/>
                  <a:pt x="25" y="98"/>
                </a:cubicBezTo>
                <a:cubicBezTo>
                  <a:pt x="25" y="96"/>
                  <a:pt x="28" y="97"/>
                  <a:pt x="28" y="96"/>
                </a:cubicBezTo>
                <a:cubicBezTo>
                  <a:pt x="27" y="94"/>
                  <a:pt x="25" y="97"/>
                  <a:pt x="23" y="96"/>
                </a:cubicBezTo>
                <a:cubicBezTo>
                  <a:pt x="23" y="95"/>
                  <a:pt x="23" y="94"/>
                  <a:pt x="23" y="94"/>
                </a:cubicBezTo>
                <a:cubicBezTo>
                  <a:pt x="26" y="95"/>
                  <a:pt x="28" y="90"/>
                  <a:pt x="30" y="93"/>
                </a:cubicBezTo>
                <a:cubicBezTo>
                  <a:pt x="30" y="91"/>
                  <a:pt x="29" y="91"/>
                  <a:pt x="29" y="90"/>
                </a:cubicBezTo>
                <a:cubicBezTo>
                  <a:pt x="27" y="91"/>
                  <a:pt x="27" y="93"/>
                  <a:pt x="24" y="93"/>
                </a:cubicBezTo>
                <a:cubicBezTo>
                  <a:pt x="23" y="91"/>
                  <a:pt x="24" y="91"/>
                  <a:pt x="23" y="88"/>
                </a:cubicBezTo>
                <a:cubicBezTo>
                  <a:pt x="21" y="88"/>
                  <a:pt x="21" y="90"/>
                  <a:pt x="18" y="90"/>
                </a:cubicBezTo>
                <a:cubicBezTo>
                  <a:pt x="19" y="93"/>
                  <a:pt x="20" y="89"/>
                  <a:pt x="22" y="90"/>
                </a:cubicBezTo>
                <a:cubicBezTo>
                  <a:pt x="19" y="92"/>
                  <a:pt x="19" y="95"/>
                  <a:pt x="14" y="94"/>
                </a:cubicBezTo>
                <a:cubicBezTo>
                  <a:pt x="15" y="89"/>
                  <a:pt x="16" y="85"/>
                  <a:pt x="19" y="83"/>
                </a:cubicBezTo>
                <a:cubicBezTo>
                  <a:pt x="18" y="78"/>
                  <a:pt x="14" y="77"/>
                  <a:pt x="14" y="71"/>
                </a:cubicBezTo>
                <a:cubicBezTo>
                  <a:pt x="15" y="70"/>
                  <a:pt x="19" y="70"/>
                  <a:pt x="20" y="71"/>
                </a:cubicBezTo>
                <a:cubicBezTo>
                  <a:pt x="20" y="72"/>
                  <a:pt x="19" y="74"/>
                  <a:pt x="18" y="74"/>
                </a:cubicBezTo>
                <a:cubicBezTo>
                  <a:pt x="19" y="74"/>
                  <a:pt x="21" y="75"/>
                  <a:pt x="21" y="75"/>
                </a:cubicBezTo>
                <a:cubicBezTo>
                  <a:pt x="21" y="77"/>
                  <a:pt x="20" y="77"/>
                  <a:pt x="19" y="79"/>
                </a:cubicBezTo>
                <a:cubicBezTo>
                  <a:pt x="20" y="81"/>
                  <a:pt x="23" y="80"/>
                  <a:pt x="26" y="80"/>
                </a:cubicBezTo>
                <a:cubicBezTo>
                  <a:pt x="28" y="84"/>
                  <a:pt x="24" y="80"/>
                  <a:pt x="23" y="81"/>
                </a:cubicBezTo>
                <a:cubicBezTo>
                  <a:pt x="23" y="82"/>
                  <a:pt x="25" y="83"/>
                  <a:pt x="24" y="84"/>
                </a:cubicBezTo>
                <a:cubicBezTo>
                  <a:pt x="24" y="85"/>
                  <a:pt x="23" y="83"/>
                  <a:pt x="23" y="84"/>
                </a:cubicBezTo>
                <a:cubicBezTo>
                  <a:pt x="23" y="83"/>
                  <a:pt x="24" y="89"/>
                  <a:pt x="22" y="86"/>
                </a:cubicBezTo>
                <a:cubicBezTo>
                  <a:pt x="22" y="88"/>
                  <a:pt x="27" y="87"/>
                  <a:pt x="24" y="89"/>
                </a:cubicBezTo>
                <a:cubicBezTo>
                  <a:pt x="25" y="89"/>
                  <a:pt x="26" y="89"/>
                  <a:pt x="27" y="89"/>
                </a:cubicBezTo>
                <a:cubicBezTo>
                  <a:pt x="26" y="88"/>
                  <a:pt x="26" y="87"/>
                  <a:pt x="26" y="86"/>
                </a:cubicBezTo>
                <a:cubicBezTo>
                  <a:pt x="28" y="86"/>
                  <a:pt x="28" y="88"/>
                  <a:pt x="29" y="89"/>
                </a:cubicBezTo>
                <a:cubicBezTo>
                  <a:pt x="31" y="87"/>
                  <a:pt x="33" y="87"/>
                  <a:pt x="33" y="84"/>
                </a:cubicBezTo>
                <a:cubicBezTo>
                  <a:pt x="37" y="84"/>
                  <a:pt x="36" y="85"/>
                  <a:pt x="40" y="85"/>
                </a:cubicBezTo>
                <a:cubicBezTo>
                  <a:pt x="40" y="86"/>
                  <a:pt x="39" y="86"/>
                  <a:pt x="38" y="86"/>
                </a:cubicBezTo>
                <a:cubicBezTo>
                  <a:pt x="38" y="89"/>
                  <a:pt x="43" y="85"/>
                  <a:pt x="40" y="84"/>
                </a:cubicBezTo>
                <a:cubicBezTo>
                  <a:pt x="40" y="83"/>
                  <a:pt x="42" y="86"/>
                  <a:pt x="43" y="84"/>
                </a:cubicBezTo>
                <a:cubicBezTo>
                  <a:pt x="39" y="83"/>
                  <a:pt x="45" y="79"/>
                  <a:pt x="49" y="79"/>
                </a:cubicBezTo>
                <a:cubicBezTo>
                  <a:pt x="48" y="76"/>
                  <a:pt x="47" y="79"/>
                  <a:pt x="44" y="78"/>
                </a:cubicBezTo>
                <a:cubicBezTo>
                  <a:pt x="45" y="77"/>
                  <a:pt x="46" y="74"/>
                  <a:pt x="44" y="76"/>
                </a:cubicBezTo>
                <a:cubicBezTo>
                  <a:pt x="42" y="76"/>
                  <a:pt x="44" y="74"/>
                  <a:pt x="46" y="75"/>
                </a:cubicBezTo>
                <a:cubicBezTo>
                  <a:pt x="46" y="70"/>
                  <a:pt x="44" y="73"/>
                  <a:pt x="44" y="70"/>
                </a:cubicBezTo>
                <a:cubicBezTo>
                  <a:pt x="45" y="70"/>
                  <a:pt x="48" y="68"/>
                  <a:pt x="48" y="70"/>
                </a:cubicBezTo>
                <a:cubicBezTo>
                  <a:pt x="50" y="69"/>
                  <a:pt x="49" y="65"/>
                  <a:pt x="52" y="66"/>
                </a:cubicBezTo>
                <a:cubicBezTo>
                  <a:pt x="50" y="63"/>
                  <a:pt x="54" y="64"/>
                  <a:pt x="55" y="61"/>
                </a:cubicBezTo>
                <a:cubicBezTo>
                  <a:pt x="58" y="59"/>
                  <a:pt x="53" y="66"/>
                  <a:pt x="53" y="66"/>
                </a:cubicBezTo>
                <a:cubicBezTo>
                  <a:pt x="55" y="66"/>
                  <a:pt x="56" y="60"/>
                  <a:pt x="60" y="61"/>
                </a:cubicBezTo>
                <a:cubicBezTo>
                  <a:pt x="59" y="60"/>
                  <a:pt x="57" y="60"/>
                  <a:pt x="57" y="61"/>
                </a:cubicBezTo>
                <a:cubicBezTo>
                  <a:pt x="54" y="61"/>
                  <a:pt x="61" y="56"/>
                  <a:pt x="60" y="60"/>
                </a:cubicBezTo>
                <a:cubicBezTo>
                  <a:pt x="63" y="58"/>
                  <a:pt x="57" y="57"/>
                  <a:pt x="60" y="55"/>
                </a:cubicBezTo>
                <a:cubicBezTo>
                  <a:pt x="57" y="54"/>
                  <a:pt x="53" y="57"/>
                  <a:pt x="59" y="57"/>
                </a:cubicBezTo>
                <a:cubicBezTo>
                  <a:pt x="58" y="59"/>
                  <a:pt x="56" y="58"/>
                  <a:pt x="55" y="59"/>
                </a:cubicBezTo>
                <a:cubicBezTo>
                  <a:pt x="55" y="58"/>
                  <a:pt x="55" y="57"/>
                  <a:pt x="55" y="56"/>
                </a:cubicBezTo>
                <a:cubicBezTo>
                  <a:pt x="54" y="58"/>
                  <a:pt x="52" y="59"/>
                  <a:pt x="51" y="61"/>
                </a:cubicBezTo>
                <a:cubicBezTo>
                  <a:pt x="49" y="60"/>
                  <a:pt x="50" y="59"/>
                  <a:pt x="51" y="59"/>
                </a:cubicBezTo>
                <a:cubicBezTo>
                  <a:pt x="51" y="56"/>
                  <a:pt x="54" y="56"/>
                  <a:pt x="55" y="53"/>
                </a:cubicBezTo>
                <a:cubicBezTo>
                  <a:pt x="56" y="53"/>
                  <a:pt x="57" y="54"/>
                  <a:pt x="58" y="54"/>
                </a:cubicBezTo>
                <a:cubicBezTo>
                  <a:pt x="57" y="53"/>
                  <a:pt x="58" y="53"/>
                  <a:pt x="58" y="52"/>
                </a:cubicBezTo>
                <a:cubicBezTo>
                  <a:pt x="57" y="52"/>
                  <a:pt x="55" y="52"/>
                  <a:pt x="56" y="52"/>
                </a:cubicBezTo>
                <a:cubicBezTo>
                  <a:pt x="53" y="52"/>
                  <a:pt x="54" y="54"/>
                  <a:pt x="53" y="54"/>
                </a:cubicBezTo>
                <a:cubicBezTo>
                  <a:pt x="52" y="54"/>
                  <a:pt x="50" y="52"/>
                  <a:pt x="50" y="55"/>
                </a:cubicBezTo>
                <a:cubicBezTo>
                  <a:pt x="47" y="54"/>
                  <a:pt x="56" y="49"/>
                  <a:pt x="58" y="50"/>
                </a:cubicBezTo>
                <a:cubicBezTo>
                  <a:pt x="58" y="50"/>
                  <a:pt x="59" y="52"/>
                  <a:pt x="59" y="52"/>
                </a:cubicBezTo>
                <a:cubicBezTo>
                  <a:pt x="60" y="51"/>
                  <a:pt x="62" y="50"/>
                  <a:pt x="63" y="48"/>
                </a:cubicBezTo>
                <a:cubicBezTo>
                  <a:pt x="61" y="45"/>
                  <a:pt x="58" y="53"/>
                  <a:pt x="58" y="47"/>
                </a:cubicBezTo>
                <a:cubicBezTo>
                  <a:pt x="59" y="48"/>
                  <a:pt x="59" y="48"/>
                  <a:pt x="60" y="48"/>
                </a:cubicBezTo>
                <a:cubicBezTo>
                  <a:pt x="61" y="45"/>
                  <a:pt x="63" y="41"/>
                  <a:pt x="68" y="41"/>
                </a:cubicBezTo>
                <a:cubicBezTo>
                  <a:pt x="66" y="39"/>
                  <a:pt x="63" y="42"/>
                  <a:pt x="60" y="42"/>
                </a:cubicBezTo>
                <a:cubicBezTo>
                  <a:pt x="61" y="38"/>
                  <a:pt x="66" y="39"/>
                  <a:pt x="69" y="38"/>
                </a:cubicBezTo>
                <a:cubicBezTo>
                  <a:pt x="68" y="36"/>
                  <a:pt x="68" y="38"/>
                  <a:pt x="66" y="38"/>
                </a:cubicBezTo>
                <a:cubicBezTo>
                  <a:pt x="66" y="36"/>
                  <a:pt x="68" y="36"/>
                  <a:pt x="67" y="33"/>
                </a:cubicBezTo>
                <a:cubicBezTo>
                  <a:pt x="66" y="33"/>
                  <a:pt x="65" y="34"/>
                  <a:pt x="64" y="34"/>
                </a:cubicBezTo>
                <a:cubicBezTo>
                  <a:pt x="65" y="33"/>
                  <a:pt x="65" y="33"/>
                  <a:pt x="63" y="33"/>
                </a:cubicBezTo>
                <a:cubicBezTo>
                  <a:pt x="64" y="30"/>
                  <a:pt x="65" y="34"/>
                  <a:pt x="67" y="33"/>
                </a:cubicBezTo>
                <a:cubicBezTo>
                  <a:pt x="65" y="31"/>
                  <a:pt x="68" y="27"/>
                  <a:pt x="66" y="27"/>
                </a:cubicBezTo>
                <a:cubicBezTo>
                  <a:pt x="67" y="25"/>
                  <a:pt x="68" y="27"/>
                  <a:pt x="69" y="27"/>
                </a:cubicBezTo>
                <a:cubicBezTo>
                  <a:pt x="67" y="26"/>
                  <a:pt x="67" y="21"/>
                  <a:pt x="71" y="21"/>
                </a:cubicBezTo>
                <a:cubicBezTo>
                  <a:pt x="71" y="22"/>
                  <a:pt x="71" y="23"/>
                  <a:pt x="71" y="24"/>
                </a:cubicBezTo>
                <a:cubicBezTo>
                  <a:pt x="73" y="23"/>
                  <a:pt x="73" y="21"/>
                  <a:pt x="71" y="21"/>
                </a:cubicBezTo>
                <a:cubicBezTo>
                  <a:pt x="71" y="19"/>
                  <a:pt x="74" y="21"/>
                  <a:pt x="74" y="21"/>
                </a:cubicBezTo>
                <a:cubicBezTo>
                  <a:pt x="75" y="21"/>
                  <a:pt x="75" y="19"/>
                  <a:pt x="75" y="19"/>
                </a:cubicBezTo>
                <a:cubicBezTo>
                  <a:pt x="76" y="18"/>
                  <a:pt x="77" y="20"/>
                  <a:pt x="77" y="19"/>
                </a:cubicBezTo>
                <a:cubicBezTo>
                  <a:pt x="79" y="19"/>
                  <a:pt x="76" y="20"/>
                  <a:pt x="76" y="20"/>
                </a:cubicBezTo>
                <a:cubicBezTo>
                  <a:pt x="76" y="21"/>
                  <a:pt x="78" y="21"/>
                  <a:pt x="78" y="21"/>
                </a:cubicBezTo>
                <a:cubicBezTo>
                  <a:pt x="78" y="22"/>
                  <a:pt x="76" y="22"/>
                  <a:pt x="76" y="24"/>
                </a:cubicBezTo>
                <a:cubicBezTo>
                  <a:pt x="78" y="24"/>
                  <a:pt x="78" y="22"/>
                  <a:pt x="79" y="21"/>
                </a:cubicBezTo>
                <a:cubicBezTo>
                  <a:pt x="80" y="22"/>
                  <a:pt x="80" y="22"/>
                  <a:pt x="79" y="24"/>
                </a:cubicBezTo>
                <a:cubicBezTo>
                  <a:pt x="82" y="24"/>
                  <a:pt x="83" y="22"/>
                  <a:pt x="85" y="21"/>
                </a:cubicBezTo>
                <a:cubicBezTo>
                  <a:pt x="85" y="23"/>
                  <a:pt x="85" y="24"/>
                  <a:pt x="84" y="25"/>
                </a:cubicBezTo>
                <a:cubicBezTo>
                  <a:pt x="84" y="26"/>
                  <a:pt x="88" y="24"/>
                  <a:pt x="88" y="24"/>
                </a:cubicBezTo>
                <a:cubicBezTo>
                  <a:pt x="90" y="24"/>
                  <a:pt x="89" y="27"/>
                  <a:pt x="91" y="27"/>
                </a:cubicBezTo>
                <a:cubicBezTo>
                  <a:pt x="92" y="25"/>
                  <a:pt x="92" y="25"/>
                  <a:pt x="95" y="24"/>
                </a:cubicBezTo>
                <a:cubicBezTo>
                  <a:pt x="95" y="24"/>
                  <a:pt x="94" y="24"/>
                  <a:pt x="93" y="24"/>
                </a:cubicBezTo>
                <a:cubicBezTo>
                  <a:pt x="94" y="23"/>
                  <a:pt x="96" y="22"/>
                  <a:pt x="94" y="22"/>
                </a:cubicBezTo>
                <a:cubicBezTo>
                  <a:pt x="94" y="20"/>
                  <a:pt x="96" y="21"/>
                  <a:pt x="97" y="20"/>
                </a:cubicBezTo>
                <a:cubicBezTo>
                  <a:pt x="98" y="19"/>
                  <a:pt x="99" y="17"/>
                  <a:pt x="103" y="17"/>
                </a:cubicBezTo>
                <a:cubicBezTo>
                  <a:pt x="101" y="20"/>
                  <a:pt x="102" y="20"/>
                  <a:pt x="104" y="20"/>
                </a:cubicBezTo>
                <a:cubicBezTo>
                  <a:pt x="104" y="21"/>
                  <a:pt x="102" y="21"/>
                  <a:pt x="103" y="23"/>
                </a:cubicBezTo>
                <a:cubicBezTo>
                  <a:pt x="105" y="25"/>
                  <a:pt x="108" y="20"/>
                  <a:pt x="109" y="25"/>
                </a:cubicBezTo>
                <a:cubicBezTo>
                  <a:pt x="111" y="25"/>
                  <a:pt x="111" y="23"/>
                  <a:pt x="111" y="23"/>
                </a:cubicBezTo>
                <a:cubicBezTo>
                  <a:pt x="111" y="23"/>
                  <a:pt x="109" y="21"/>
                  <a:pt x="109" y="22"/>
                </a:cubicBezTo>
                <a:cubicBezTo>
                  <a:pt x="110" y="20"/>
                  <a:pt x="112" y="21"/>
                  <a:pt x="112" y="19"/>
                </a:cubicBezTo>
                <a:cubicBezTo>
                  <a:pt x="110" y="16"/>
                  <a:pt x="108" y="20"/>
                  <a:pt x="107" y="18"/>
                </a:cubicBezTo>
                <a:cubicBezTo>
                  <a:pt x="107" y="17"/>
                  <a:pt x="109" y="17"/>
                  <a:pt x="110" y="17"/>
                </a:cubicBezTo>
                <a:cubicBezTo>
                  <a:pt x="109" y="15"/>
                  <a:pt x="107" y="16"/>
                  <a:pt x="109" y="14"/>
                </a:cubicBezTo>
                <a:cubicBezTo>
                  <a:pt x="111" y="15"/>
                  <a:pt x="110" y="17"/>
                  <a:pt x="112" y="17"/>
                </a:cubicBezTo>
                <a:cubicBezTo>
                  <a:pt x="113" y="16"/>
                  <a:pt x="112" y="15"/>
                  <a:pt x="111" y="15"/>
                </a:cubicBezTo>
                <a:cubicBezTo>
                  <a:pt x="111" y="12"/>
                  <a:pt x="114" y="14"/>
                  <a:pt x="115" y="15"/>
                </a:cubicBezTo>
                <a:cubicBezTo>
                  <a:pt x="115" y="15"/>
                  <a:pt x="114" y="14"/>
                  <a:pt x="114" y="14"/>
                </a:cubicBezTo>
                <a:cubicBezTo>
                  <a:pt x="115" y="12"/>
                  <a:pt x="116" y="16"/>
                  <a:pt x="114" y="17"/>
                </a:cubicBezTo>
                <a:cubicBezTo>
                  <a:pt x="115" y="16"/>
                  <a:pt x="117" y="16"/>
                  <a:pt x="119" y="16"/>
                </a:cubicBezTo>
                <a:cubicBezTo>
                  <a:pt x="118" y="17"/>
                  <a:pt x="117" y="18"/>
                  <a:pt x="115" y="18"/>
                </a:cubicBezTo>
                <a:cubicBezTo>
                  <a:pt x="116" y="19"/>
                  <a:pt x="114" y="20"/>
                  <a:pt x="116" y="22"/>
                </a:cubicBezTo>
                <a:cubicBezTo>
                  <a:pt x="117" y="21"/>
                  <a:pt x="115" y="19"/>
                  <a:pt x="117" y="18"/>
                </a:cubicBezTo>
                <a:cubicBezTo>
                  <a:pt x="118" y="18"/>
                  <a:pt x="119" y="19"/>
                  <a:pt x="120" y="19"/>
                </a:cubicBezTo>
                <a:cubicBezTo>
                  <a:pt x="120" y="20"/>
                  <a:pt x="118" y="20"/>
                  <a:pt x="117" y="20"/>
                </a:cubicBezTo>
                <a:cubicBezTo>
                  <a:pt x="116" y="22"/>
                  <a:pt x="126" y="21"/>
                  <a:pt x="123" y="20"/>
                </a:cubicBezTo>
                <a:cubicBezTo>
                  <a:pt x="124" y="19"/>
                  <a:pt x="131" y="22"/>
                  <a:pt x="131" y="18"/>
                </a:cubicBezTo>
                <a:cubicBezTo>
                  <a:pt x="132" y="18"/>
                  <a:pt x="129" y="20"/>
                  <a:pt x="131" y="21"/>
                </a:cubicBezTo>
                <a:cubicBezTo>
                  <a:pt x="133" y="21"/>
                  <a:pt x="132" y="18"/>
                  <a:pt x="132" y="17"/>
                </a:cubicBezTo>
                <a:cubicBezTo>
                  <a:pt x="134" y="17"/>
                  <a:pt x="136" y="17"/>
                  <a:pt x="137" y="18"/>
                </a:cubicBezTo>
                <a:cubicBezTo>
                  <a:pt x="138" y="14"/>
                  <a:pt x="130" y="19"/>
                  <a:pt x="131" y="14"/>
                </a:cubicBezTo>
                <a:cubicBezTo>
                  <a:pt x="132" y="15"/>
                  <a:pt x="134" y="14"/>
                  <a:pt x="134" y="15"/>
                </a:cubicBezTo>
                <a:cubicBezTo>
                  <a:pt x="135" y="15"/>
                  <a:pt x="134" y="13"/>
                  <a:pt x="135" y="12"/>
                </a:cubicBezTo>
                <a:cubicBezTo>
                  <a:pt x="133" y="13"/>
                  <a:pt x="132" y="14"/>
                  <a:pt x="128" y="14"/>
                </a:cubicBezTo>
                <a:cubicBezTo>
                  <a:pt x="129" y="16"/>
                  <a:pt x="131" y="16"/>
                  <a:pt x="130" y="19"/>
                </a:cubicBezTo>
                <a:cubicBezTo>
                  <a:pt x="126" y="18"/>
                  <a:pt x="121" y="19"/>
                  <a:pt x="119" y="19"/>
                </a:cubicBezTo>
                <a:cubicBezTo>
                  <a:pt x="119" y="17"/>
                  <a:pt x="121" y="18"/>
                  <a:pt x="121" y="17"/>
                </a:cubicBezTo>
                <a:cubicBezTo>
                  <a:pt x="121" y="15"/>
                  <a:pt x="117" y="16"/>
                  <a:pt x="117" y="13"/>
                </a:cubicBezTo>
                <a:cubicBezTo>
                  <a:pt x="118" y="13"/>
                  <a:pt x="119" y="13"/>
                  <a:pt x="120" y="13"/>
                </a:cubicBezTo>
                <a:cubicBezTo>
                  <a:pt x="120" y="14"/>
                  <a:pt x="120" y="14"/>
                  <a:pt x="120" y="15"/>
                </a:cubicBezTo>
                <a:cubicBezTo>
                  <a:pt x="121" y="14"/>
                  <a:pt x="125" y="17"/>
                  <a:pt x="127" y="14"/>
                </a:cubicBezTo>
                <a:cubicBezTo>
                  <a:pt x="126" y="14"/>
                  <a:pt x="124" y="14"/>
                  <a:pt x="121" y="13"/>
                </a:cubicBezTo>
                <a:cubicBezTo>
                  <a:pt x="123" y="12"/>
                  <a:pt x="123" y="8"/>
                  <a:pt x="126" y="10"/>
                </a:cubicBezTo>
                <a:cubicBezTo>
                  <a:pt x="126" y="9"/>
                  <a:pt x="125" y="9"/>
                  <a:pt x="124" y="9"/>
                </a:cubicBezTo>
                <a:cubicBezTo>
                  <a:pt x="125" y="6"/>
                  <a:pt x="126" y="9"/>
                  <a:pt x="127" y="9"/>
                </a:cubicBezTo>
                <a:cubicBezTo>
                  <a:pt x="129" y="8"/>
                  <a:pt x="129" y="5"/>
                  <a:pt x="132" y="5"/>
                </a:cubicBezTo>
                <a:cubicBezTo>
                  <a:pt x="132" y="8"/>
                  <a:pt x="130" y="8"/>
                  <a:pt x="129" y="8"/>
                </a:cubicBezTo>
                <a:cubicBezTo>
                  <a:pt x="129" y="10"/>
                  <a:pt x="133" y="8"/>
                  <a:pt x="132" y="7"/>
                </a:cubicBezTo>
                <a:cubicBezTo>
                  <a:pt x="135" y="10"/>
                  <a:pt x="141" y="9"/>
                  <a:pt x="145" y="10"/>
                </a:cubicBezTo>
                <a:cubicBezTo>
                  <a:pt x="144" y="6"/>
                  <a:pt x="134" y="11"/>
                  <a:pt x="135" y="5"/>
                </a:cubicBezTo>
                <a:cubicBezTo>
                  <a:pt x="136" y="6"/>
                  <a:pt x="137" y="6"/>
                  <a:pt x="139" y="6"/>
                </a:cubicBezTo>
                <a:cubicBezTo>
                  <a:pt x="138" y="4"/>
                  <a:pt x="134" y="4"/>
                  <a:pt x="132" y="5"/>
                </a:cubicBezTo>
                <a:close/>
                <a:moveTo>
                  <a:pt x="151" y="24"/>
                </a:moveTo>
                <a:cubicBezTo>
                  <a:pt x="150" y="26"/>
                  <a:pt x="148" y="26"/>
                  <a:pt x="148" y="28"/>
                </a:cubicBezTo>
                <a:cubicBezTo>
                  <a:pt x="149" y="27"/>
                  <a:pt x="153" y="26"/>
                  <a:pt x="151" y="24"/>
                </a:cubicBezTo>
                <a:close/>
                <a:moveTo>
                  <a:pt x="194" y="19"/>
                </a:moveTo>
                <a:cubicBezTo>
                  <a:pt x="193" y="19"/>
                  <a:pt x="192" y="19"/>
                  <a:pt x="191" y="19"/>
                </a:cubicBezTo>
                <a:cubicBezTo>
                  <a:pt x="190" y="20"/>
                  <a:pt x="191" y="22"/>
                  <a:pt x="191" y="23"/>
                </a:cubicBezTo>
                <a:cubicBezTo>
                  <a:pt x="192" y="21"/>
                  <a:pt x="195" y="22"/>
                  <a:pt x="194" y="19"/>
                </a:cubicBezTo>
                <a:close/>
                <a:moveTo>
                  <a:pt x="206" y="19"/>
                </a:moveTo>
                <a:cubicBezTo>
                  <a:pt x="205" y="19"/>
                  <a:pt x="202" y="18"/>
                  <a:pt x="203" y="20"/>
                </a:cubicBezTo>
                <a:cubicBezTo>
                  <a:pt x="205" y="20"/>
                  <a:pt x="206" y="20"/>
                  <a:pt x="206" y="19"/>
                </a:cubicBezTo>
                <a:close/>
                <a:moveTo>
                  <a:pt x="205" y="22"/>
                </a:moveTo>
                <a:cubicBezTo>
                  <a:pt x="207" y="22"/>
                  <a:pt x="209" y="22"/>
                  <a:pt x="209" y="20"/>
                </a:cubicBezTo>
                <a:cubicBezTo>
                  <a:pt x="207" y="20"/>
                  <a:pt x="205" y="20"/>
                  <a:pt x="205" y="22"/>
                </a:cubicBezTo>
                <a:close/>
                <a:moveTo>
                  <a:pt x="213" y="23"/>
                </a:moveTo>
                <a:cubicBezTo>
                  <a:pt x="213" y="23"/>
                  <a:pt x="214" y="21"/>
                  <a:pt x="214" y="21"/>
                </a:cubicBezTo>
                <a:cubicBezTo>
                  <a:pt x="215" y="20"/>
                  <a:pt x="217" y="22"/>
                  <a:pt x="217" y="19"/>
                </a:cubicBezTo>
                <a:cubicBezTo>
                  <a:pt x="215" y="18"/>
                  <a:pt x="213" y="22"/>
                  <a:pt x="211" y="21"/>
                </a:cubicBezTo>
                <a:cubicBezTo>
                  <a:pt x="211" y="21"/>
                  <a:pt x="212" y="19"/>
                  <a:pt x="211" y="19"/>
                </a:cubicBezTo>
                <a:cubicBezTo>
                  <a:pt x="211" y="19"/>
                  <a:pt x="210" y="20"/>
                  <a:pt x="210" y="20"/>
                </a:cubicBezTo>
                <a:cubicBezTo>
                  <a:pt x="210" y="21"/>
                  <a:pt x="209" y="21"/>
                  <a:pt x="209" y="21"/>
                </a:cubicBezTo>
                <a:cubicBezTo>
                  <a:pt x="208" y="21"/>
                  <a:pt x="209" y="22"/>
                  <a:pt x="209" y="23"/>
                </a:cubicBezTo>
                <a:cubicBezTo>
                  <a:pt x="208" y="23"/>
                  <a:pt x="206" y="23"/>
                  <a:pt x="207" y="24"/>
                </a:cubicBezTo>
                <a:cubicBezTo>
                  <a:pt x="208" y="24"/>
                  <a:pt x="208" y="24"/>
                  <a:pt x="209" y="24"/>
                </a:cubicBezTo>
                <a:cubicBezTo>
                  <a:pt x="209" y="24"/>
                  <a:pt x="210" y="24"/>
                  <a:pt x="210" y="24"/>
                </a:cubicBezTo>
                <a:cubicBezTo>
                  <a:pt x="208" y="20"/>
                  <a:pt x="212" y="23"/>
                  <a:pt x="213" y="23"/>
                </a:cubicBezTo>
                <a:close/>
                <a:moveTo>
                  <a:pt x="235" y="247"/>
                </a:moveTo>
                <a:cubicBezTo>
                  <a:pt x="235" y="246"/>
                  <a:pt x="234" y="246"/>
                  <a:pt x="234" y="247"/>
                </a:cubicBezTo>
                <a:cubicBezTo>
                  <a:pt x="235" y="247"/>
                  <a:pt x="235" y="248"/>
                  <a:pt x="234" y="248"/>
                </a:cubicBezTo>
                <a:cubicBezTo>
                  <a:pt x="236" y="249"/>
                  <a:pt x="238" y="245"/>
                  <a:pt x="237" y="245"/>
                </a:cubicBezTo>
                <a:cubicBezTo>
                  <a:pt x="237" y="246"/>
                  <a:pt x="236" y="246"/>
                  <a:pt x="235" y="247"/>
                </a:cubicBezTo>
                <a:close/>
                <a:moveTo>
                  <a:pt x="226" y="266"/>
                </a:moveTo>
                <a:cubicBezTo>
                  <a:pt x="226" y="265"/>
                  <a:pt x="226" y="265"/>
                  <a:pt x="227" y="265"/>
                </a:cubicBezTo>
                <a:cubicBezTo>
                  <a:pt x="227" y="264"/>
                  <a:pt x="227" y="263"/>
                  <a:pt x="226" y="263"/>
                </a:cubicBezTo>
                <a:cubicBezTo>
                  <a:pt x="226" y="265"/>
                  <a:pt x="222" y="261"/>
                  <a:pt x="222" y="264"/>
                </a:cubicBezTo>
                <a:cubicBezTo>
                  <a:pt x="224" y="265"/>
                  <a:pt x="225" y="263"/>
                  <a:pt x="226" y="266"/>
                </a:cubicBezTo>
                <a:close/>
                <a:moveTo>
                  <a:pt x="233" y="271"/>
                </a:moveTo>
                <a:cubicBezTo>
                  <a:pt x="230" y="274"/>
                  <a:pt x="233" y="265"/>
                  <a:pt x="231" y="267"/>
                </a:cubicBezTo>
                <a:cubicBezTo>
                  <a:pt x="232" y="270"/>
                  <a:pt x="228" y="269"/>
                  <a:pt x="226" y="271"/>
                </a:cubicBezTo>
                <a:cubicBezTo>
                  <a:pt x="228" y="272"/>
                  <a:pt x="231" y="271"/>
                  <a:pt x="233" y="273"/>
                </a:cubicBezTo>
                <a:cubicBezTo>
                  <a:pt x="231" y="275"/>
                  <a:pt x="229" y="275"/>
                  <a:pt x="229" y="278"/>
                </a:cubicBezTo>
                <a:cubicBezTo>
                  <a:pt x="230" y="278"/>
                  <a:pt x="230" y="279"/>
                  <a:pt x="231" y="280"/>
                </a:cubicBezTo>
                <a:cubicBezTo>
                  <a:pt x="229" y="275"/>
                  <a:pt x="231" y="276"/>
                  <a:pt x="235" y="276"/>
                </a:cubicBezTo>
                <a:cubicBezTo>
                  <a:pt x="235" y="272"/>
                  <a:pt x="234" y="273"/>
                  <a:pt x="233" y="271"/>
                </a:cubicBezTo>
                <a:close/>
                <a:moveTo>
                  <a:pt x="173" y="271"/>
                </a:moveTo>
                <a:cubicBezTo>
                  <a:pt x="172" y="271"/>
                  <a:pt x="171" y="270"/>
                  <a:pt x="170" y="270"/>
                </a:cubicBezTo>
                <a:cubicBezTo>
                  <a:pt x="170" y="271"/>
                  <a:pt x="170" y="272"/>
                  <a:pt x="169" y="272"/>
                </a:cubicBezTo>
                <a:cubicBezTo>
                  <a:pt x="172" y="272"/>
                  <a:pt x="173" y="274"/>
                  <a:pt x="173" y="271"/>
                </a:cubicBezTo>
                <a:close/>
                <a:moveTo>
                  <a:pt x="83" y="254"/>
                </a:moveTo>
                <a:cubicBezTo>
                  <a:pt x="83" y="252"/>
                  <a:pt x="81" y="252"/>
                  <a:pt x="80" y="251"/>
                </a:cubicBezTo>
                <a:cubicBezTo>
                  <a:pt x="81" y="252"/>
                  <a:pt x="81" y="254"/>
                  <a:pt x="83" y="254"/>
                </a:cubicBezTo>
                <a:close/>
                <a:moveTo>
                  <a:pt x="63" y="193"/>
                </a:moveTo>
                <a:cubicBezTo>
                  <a:pt x="62" y="192"/>
                  <a:pt x="65" y="190"/>
                  <a:pt x="63" y="190"/>
                </a:cubicBezTo>
                <a:cubicBezTo>
                  <a:pt x="63" y="191"/>
                  <a:pt x="62" y="190"/>
                  <a:pt x="60" y="190"/>
                </a:cubicBezTo>
                <a:cubicBezTo>
                  <a:pt x="60" y="192"/>
                  <a:pt x="62" y="192"/>
                  <a:pt x="63" y="193"/>
                </a:cubicBezTo>
                <a:close/>
                <a:moveTo>
                  <a:pt x="39" y="145"/>
                </a:moveTo>
                <a:cubicBezTo>
                  <a:pt x="39" y="143"/>
                  <a:pt x="44" y="140"/>
                  <a:pt x="42" y="137"/>
                </a:cubicBezTo>
                <a:cubicBezTo>
                  <a:pt x="41" y="141"/>
                  <a:pt x="38" y="144"/>
                  <a:pt x="36" y="146"/>
                </a:cubicBezTo>
                <a:cubicBezTo>
                  <a:pt x="37" y="146"/>
                  <a:pt x="36" y="149"/>
                  <a:pt x="38" y="149"/>
                </a:cubicBezTo>
                <a:cubicBezTo>
                  <a:pt x="37" y="145"/>
                  <a:pt x="41" y="147"/>
                  <a:pt x="42" y="145"/>
                </a:cubicBezTo>
                <a:cubicBezTo>
                  <a:pt x="40" y="145"/>
                  <a:pt x="40" y="144"/>
                  <a:pt x="39" y="145"/>
                </a:cubicBezTo>
                <a:close/>
                <a:moveTo>
                  <a:pt x="34" y="84"/>
                </a:moveTo>
                <a:cubicBezTo>
                  <a:pt x="34" y="86"/>
                  <a:pt x="35" y="87"/>
                  <a:pt x="36" y="88"/>
                </a:cubicBezTo>
                <a:cubicBezTo>
                  <a:pt x="37" y="87"/>
                  <a:pt x="36" y="84"/>
                  <a:pt x="34" y="84"/>
                </a:cubicBezTo>
                <a:close/>
                <a:moveTo>
                  <a:pt x="51" y="68"/>
                </a:moveTo>
                <a:cubicBezTo>
                  <a:pt x="50" y="70"/>
                  <a:pt x="46" y="71"/>
                  <a:pt x="47" y="72"/>
                </a:cubicBezTo>
                <a:cubicBezTo>
                  <a:pt x="48" y="71"/>
                  <a:pt x="49" y="72"/>
                  <a:pt x="51" y="70"/>
                </a:cubicBezTo>
                <a:cubicBezTo>
                  <a:pt x="50" y="71"/>
                  <a:pt x="49" y="70"/>
                  <a:pt x="50" y="70"/>
                </a:cubicBezTo>
                <a:cubicBezTo>
                  <a:pt x="50" y="69"/>
                  <a:pt x="52" y="70"/>
                  <a:pt x="52" y="70"/>
                </a:cubicBezTo>
                <a:cubicBezTo>
                  <a:pt x="52" y="70"/>
                  <a:pt x="53" y="68"/>
                  <a:pt x="53" y="68"/>
                </a:cubicBezTo>
                <a:cubicBezTo>
                  <a:pt x="54" y="67"/>
                  <a:pt x="56" y="67"/>
                  <a:pt x="56" y="66"/>
                </a:cubicBezTo>
                <a:cubicBezTo>
                  <a:pt x="54" y="66"/>
                  <a:pt x="52" y="67"/>
                  <a:pt x="51" y="68"/>
                </a:cubicBezTo>
                <a:close/>
                <a:moveTo>
                  <a:pt x="62" y="47"/>
                </a:moveTo>
                <a:cubicBezTo>
                  <a:pt x="62" y="46"/>
                  <a:pt x="66" y="45"/>
                  <a:pt x="63" y="43"/>
                </a:cubicBezTo>
                <a:cubicBezTo>
                  <a:pt x="63" y="45"/>
                  <a:pt x="61" y="47"/>
                  <a:pt x="62" y="47"/>
                </a:cubicBezTo>
                <a:close/>
                <a:moveTo>
                  <a:pt x="84" y="29"/>
                </a:moveTo>
                <a:cubicBezTo>
                  <a:pt x="86" y="27"/>
                  <a:pt x="88" y="31"/>
                  <a:pt x="90" y="30"/>
                </a:cubicBezTo>
                <a:cubicBezTo>
                  <a:pt x="90" y="30"/>
                  <a:pt x="90" y="29"/>
                  <a:pt x="90" y="28"/>
                </a:cubicBezTo>
                <a:cubicBezTo>
                  <a:pt x="90" y="28"/>
                  <a:pt x="90" y="27"/>
                  <a:pt x="89" y="28"/>
                </a:cubicBezTo>
                <a:cubicBezTo>
                  <a:pt x="88" y="29"/>
                  <a:pt x="89" y="26"/>
                  <a:pt x="87" y="26"/>
                </a:cubicBezTo>
                <a:cubicBezTo>
                  <a:pt x="87" y="26"/>
                  <a:pt x="86" y="27"/>
                  <a:pt x="86" y="26"/>
                </a:cubicBezTo>
                <a:cubicBezTo>
                  <a:pt x="86" y="25"/>
                  <a:pt x="86" y="25"/>
                  <a:pt x="85" y="25"/>
                </a:cubicBezTo>
                <a:cubicBezTo>
                  <a:pt x="85" y="26"/>
                  <a:pt x="82" y="29"/>
                  <a:pt x="84" y="29"/>
                </a:cubicBezTo>
                <a:close/>
                <a:moveTo>
                  <a:pt x="131" y="10"/>
                </a:moveTo>
                <a:cubicBezTo>
                  <a:pt x="131" y="12"/>
                  <a:pt x="136" y="12"/>
                  <a:pt x="137" y="10"/>
                </a:cubicBezTo>
                <a:cubicBezTo>
                  <a:pt x="134" y="11"/>
                  <a:pt x="134" y="10"/>
                  <a:pt x="131" y="10"/>
                </a:cubicBezTo>
                <a:close/>
                <a:moveTo>
                  <a:pt x="140" y="12"/>
                </a:moveTo>
                <a:cubicBezTo>
                  <a:pt x="141" y="13"/>
                  <a:pt x="141" y="15"/>
                  <a:pt x="143" y="14"/>
                </a:cubicBezTo>
                <a:cubicBezTo>
                  <a:pt x="142" y="12"/>
                  <a:pt x="142" y="13"/>
                  <a:pt x="144" y="11"/>
                </a:cubicBezTo>
                <a:cubicBezTo>
                  <a:pt x="141" y="12"/>
                  <a:pt x="140" y="10"/>
                  <a:pt x="137" y="10"/>
                </a:cubicBezTo>
                <a:cubicBezTo>
                  <a:pt x="136" y="13"/>
                  <a:pt x="139" y="12"/>
                  <a:pt x="140" y="12"/>
                </a:cubicBezTo>
                <a:close/>
                <a:moveTo>
                  <a:pt x="128" y="11"/>
                </a:moveTo>
                <a:cubicBezTo>
                  <a:pt x="127" y="13"/>
                  <a:pt x="122" y="10"/>
                  <a:pt x="125" y="13"/>
                </a:cubicBezTo>
                <a:cubicBezTo>
                  <a:pt x="124" y="12"/>
                  <a:pt x="130" y="13"/>
                  <a:pt x="128" y="11"/>
                </a:cubicBezTo>
                <a:close/>
                <a:moveTo>
                  <a:pt x="176" y="15"/>
                </a:moveTo>
                <a:cubicBezTo>
                  <a:pt x="177" y="15"/>
                  <a:pt x="177" y="16"/>
                  <a:pt x="178" y="17"/>
                </a:cubicBezTo>
                <a:cubicBezTo>
                  <a:pt x="179" y="15"/>
                  <a:pt x="179" y="14"/>
                  <a:pt x="177" y="13"/>
                </a:cubicBezTo>
                <a:cubicBezTo>
                  <a:pt x="177" y="14"/>
                  <a:pt x="176" y="14"/>
                  <a:pt x="176" y="15"/>
                </a:cubicBezTo>
                <a:close/>
                <a:moveTo>
                  <a:pt x="122" y="18"/>
                </a:moveTo>
                <a:cubicBezTo>
                  <a:pt x="123" y="18"/>
                  <a:pt x="124" y="17"/>
                  <a:pt x="125" y="17"/>
                </a:cubicBezTo>
                <a:cubicBezTo>
                  <a:pt x="126" y="17"/>
                  <a:pt x="127" y="18"/>
                  <a:pt x="129" y="18"/>
                </a:cubicBezTo>
                <a:cubicBezTo>
                  <a:pt x="129" y="17"/>
                  <a:pt x="129" y="17"/>
                  <a:pt x="129" y="16"/>
                </a:cubicBezTo>
                <a:cubicBezTo>
                  <a:pt x="128" y="16"/>
                  <a:pt x="128" y="15"/>
                  <a:pt x="127" y="15"/>
                </a:cubicBezTo>
                <a:cubicBezTo>
                  <a:pt x="128" y="18"/>
                  <a:pt x="121" y="16"/>
                  <a:pt x="122" y="18"/>
                </a:cubicBezTo>
                <a:close/>
                <a:moveTo>
                  <a:pt x="174" y="18"/>
                </a:moveTo>
                <a:cubicBezTo>
                  <a:pt x="175" y="18"/>
                  <a:pt x="176" y="18"/>
                  <a:pt x="177" y="19"/>
                </a:cubicBezTo>
                <a:cubicBezTo>
                  <a:pt x="177" y="16"/>
                  <a:pt x="174" y="15"/>
                  <a:pt x="174" y="18"/>
                </a:cubicBezTo>
                <a:close/>
                <a:moveTo>
                  <a:pt x="133" y="21"/>
                </a:moveTo>
                <a:cubicBezTo>
                  <a:pt x="135" y="22"/>
                  <a:pt x="137" y="18"/>
                  <a:pt x="135" y="18"/>
                </a:cubicBezTo>
                <a:cubicBezTo>
                  <a:pt x="134" y="19"/>
                  <a:pt x="133" y="20"/>
                  <a:pt x="133" y="21"/>
                </a:cubicBezTo>
                <a:close/>
                <a:moveTo>
                  <a:pt x="143" y="22"/>
                </a:moveTo>
                <a:cubicBezTo>
                  <a:pt x="143" y="20"/>
                  <a:pt x="144" y="20"/>
                  <a:pt x="145" y="19"/>
                </a:cubicBezTo>
                <a:cubicBezTo>
                  <a:pt x="142" y="17"/>
                  <a:pt x="143" y="21"/>
                  <a:pt x="140" y="21"/>
                </a:cubicBezTo>
                <a:cubicBezTo>
                  <a:pt x="140" y="21"/>
                  <a:pt x="139" y="18"/>
                  <a:pt x="138" y="20"/>
                </a:cubicBezTo>
                <a:cubicBezTo>
                  <a:pt x="139" y="21"/>
                  <a:pt x="140" y="23"/>
                  <a:pt x="143" y="22"/>
                </a:cubicBezTo>
                <a:close/>
                <a:moveTo>
                  <a:pt x="99" y="24"/>
                </a:moveTo>
                <a:cubicBezTo>
                  <a:pt x="101" y="21"/>
                  <a:pt x="96" y="21"/>
                  <a:pt x="96" y="23"/>
                </a:cubicBezTo>
                <a:cubicBezTo>
                  <a:pt x="97" y="23"/>
                  <a:pt x="98" y="23"/>
                  <a:pt x="99" y="24"/>
                </a:cubicBezTo>
                <a:close/>
                <a:moveTo>
                  <a:pt x="74" y="23"/>
                </a:moveTo>
                <a:cubicBezTo>
                  <a:pt x="70" y="25"/>
                  <a:pt x="77" y="25"/>
                  <a:pt x="74" y="23"/>
                </a:cubicBezTo>
                <a:close/>
                <a:moveTo>
                  <a:pt x="195" y="26"/>
                </a:moveTo>
                <a:cubicBezTo>
                  <a:pt x="195" y="24"/>
                  <a:pt x="194" y="23"/>
                  <a:pt x="193" y="23"/>
                </a:cubicBezTo>
                <a:cubicBezTo>
                  <a:pt x="191" y="26"/>
                  <a:pt x="192" y="24"/>
                  <a:pt x="195" y="26"/>
                </a:cubicBezTo>
                <a:close/>
                <a:moveTo>
                  <a:pt x="105" y="27"/>
                </a:moveTo>
                <a:cubicBezTo>
                  <a:pt x="104" y="29"/>
                  <a:pt x="110" y="26"/>
                  <a:pt x="107" y="24"/>
                </a:cubicBezTo>
                <a:cubicBezTo>
                  <a:pt x="107" y="26"/>
                  <a:pt x="106" y="24"/>
                  <a:pt x="106" y="25"/>
                </a:cubicBezTo>
                <a:cubicBezTo>
                  <a:pt x="108" y="26"/>
                  <a:pt x="105" y="27"/>
                  <a:pt x="105" y="27"/>
                </a:cubicBezTo>
                <a:close/>
                <a:moveTo>
                  <a:pt x="103" y="26"/>
                </a:moveTo>
                <a:cubicBezTo>
                  <a:pt x="108" y="28"/>
                  <a:pt x="96" y="24"/>
                  <a:pt x="103" y="26"/>
                </a:cubicBezTo>
                <a:close/>
                <a:moveTo>
                  <a:pt x="113" y="28"/>
                </a:moveTo>
                <a:cubicBezTo>
                  <a:pt x="119" y="27"/>
                  <a:pt x="116" y="25"/>
                  <a:pt x="113" y="27"/>
                </a:cubicBezTo>
                <a:cubicBezTo>
                  <a:pt x="113" y="26"/>
                  <a:pt x="114" y="25"/>
                  <a:pt x="112" y="25"/>
                </a:cubicBezTo>
                <a:cubicBezTo>
                  <a:pt x="112" y="26"/>
                  <a:pt x="113" y="27"/>
                  <a:pt x="113" y="28"/>
                </a:cubicBezTo>
                <a:close/>
                <a:moveTo>
                  <a:pt x="163" y="28"/>
                </a:moveTo>
                <a:cubicBezTo>
                  <a:pt x="164" y="28"/>
                  <a:pt x="165" y="28"/>
                  <a:pt x="166" y="28"/>
                </a:cubicBezTo>
                <a:cubicBezTo>
                  <a:pt x="166" y="27"/>
                  <a:pt x="166" y="25"/>
                  <a:pt x="165" y="25"/>
                </a:cubicBezTo>
                <a:cubicBezTo>
                  <a:pt x="165" y="26"/>
                  <a:pt x="164" y="27"/>
                  <a:pt x="163" y="28"/>
                </a:cubicBezTo>
                <a:close/>
                <a:moveTo>
                  <a:pt x="197" y="27"/>
                </a:moveTo>
                <a:cubicBezTo>
                  <a:pt x="196" y="27"/>
                  <a:pt x="197" y="29"/>
                  <a:pt x="197" y="28"/>
                </a:cubicBezTo>
                <a:cubicBezTo>
                  <a:pt x="197" y="27"/>
                  <a:pt x="198" y="26"/>
                  <a:pt x="199" y="26"/>
                </a:cubicBezTo>
                <a:cubicBezTo>
                  <a:pt x="199" y="27"/>
                  <a:pt x="199" y="28"/>
                  <a:pt x="200" y="27"/>
                </a:cubicBezTo>
                <a:cubicBezTo>
                  <a:pt x="199" y="25"/>
                  <a:pt x="197" y="25"/>
                  <a:pt x="196" y="26"/>
                </a:cubicBezTo>
                <a:cubicBezTo>
                  <a:pt x="197" y="26"/>
                  <a:pt x="197" y="26"/>
                  <a:pt x="197" y="27"/>
                </a:cubicBezTo>
                <a:close/>
                <a:moveTo>
                  <a:pt x="70" y="29"/>
                </a:moveTo>
                <a:cubicBezTo>
                  <a:pt x="72" y="28"/>
                  <a:pt x="66" y="29"/>
                  <a:pt x="67" y="29"/>
                </a:cubicBezTo>
                <a:cubicBezTo>
                  <a:pt x="68" y="30"/>
                  <a:pt x="68" y="30"/>
                  <a:pt x="70" y="29"/>
                </a:cubicBezTo>
                <a:close/>
                <a:moveTo>
                  <a:pt x="85" y="32"/>
                </a:moveTo>
                <a:cubicBezTo>
                  <a:pt x="88" y="32"/>
                  <a:pt x="86" y="28"/>
                  <a:pt x="84" y="31"/>
                </a:cubicBezTo>
                <a:cubicBezTo>
                  <a:pt x="84" y="31"/>
                  <a:pt x="85" y="32"/>
                  <a:pt x="85" y="32"/>
                </a:cubicBezTo>
                <a:close/>
                <a:moveTo>
                  <a:pt x="233" y="33"/>
                </a:moveTo>
                <a:cubicBezTo>
                  <a:pt x="234" y="34"/>
                  <a:pt x="233" y="35"/>
                  <a:pt x="234" y="35"/>
                </a:cubicBezTo>
                <a:cubicBezTo>
                  <a:pt x="234" y="34"/>
                  <a:pt x="236" y="34"/>
                  <a:pt x="236" y="33"/>
                </a:cubicBezTo>
                <a:cubicBezTo>
                  <a:pt x="235" y="33"/>
                  <a:pt x="235" y="32"/>
                  <a:pt x="233" y="33"/>
                </a:cubicBezTo>
                <a:close/>
                <a:moveTo>
                  <a:pt x="241" y="38"/>
                </a:moveTo>
                <a:cubicBezTo>
                  <a:pt x="243" y="37"/>
                  <a:pt x="246" y="34"/>
                  <a:pt x="245" y="33"/>
                </a:cubicBezTo>
                <a:cubicBezTo>
                  <a:pt x="243" y="34"/>
                  <a:pt x="242" y="36"/>
                  <a:pt x="241" y="38"/>
                </a:cubicBezTo>
                <a:close/>
                <a:moveTo>
                  <a:pt x="237" y="37"/>
                </a:moveTo>
                <a:cubicBezTo>
                  <a:pt x="239" y="35"/>
                  <a:pt x="240" y="36"/>
                  <a:pt x="242" y="34"/>
                </a:cubicBezTo>
                <a:cubicBezTo>
                  <a:pt x="240" y="34"/>
                  <a:pt x="239" y="34"/>
                  <a:pt x="238" y="34"/>
                </a:cubicBezTo>
                <a:cubicBezTo>
                  <a:pt x="238" y="35"/>
                  <a:pt x="237" y="36"/>
                  <a:pt x="237" y="37"/>
                </a:cubicBezTo>
                <a:close/>
                <a:moveTo>
                  <a:pt x="241" y="40"/>
                </a:moveTo>
                <a:cubicBezTo>
                  <a:pt x="243" y="39"/>
                  <a:pt x="243" y="41"/>
                  <a:pt x="245" y="41"/>
                </a:cubicBezTo>
                <a:cubicBezTo>
                  <a:pt x="245" y="40"/>
                  <a:pt x="245" y="39"/>
                  <a:pt x="246" y="38"/>
                </a:cubicBezTo>
                <a:cubicBezTo>
                  <a:pt x="245" y="39"/>
                  <a:pt x="239" y="39"/>
                  <a:pt x="241" y="40"/>
                </a:cubicBezTo>
                <a:close/>
                <a:moveTo>
                  <a:pt x="66" y="47"/>
                </a:moveTo>
                <a:cubicBezTo>
                  <a:pt x="68" y="47"/>
                  <a:pt x="68" y="46"/>
                  <a:pt x="69" y="45"/>
                </a:cubicBezTo>
                <a:cubicBezTo>
                  <a:pt x="67" y="45"/>
                  <a:pt x="67" y="46"/>
                  <a:pt x="66" y="47"/>
                </a:cubicBezTo>
                <a:close/>
                <a:moveTo>
                  <a:pt x="65" y="52"/>
                </a:moveTo>
                <a:cubicBezTo>
                  <a:pt x="65" y="51"/>
                  <a:pt x="70" y="50"/>
                  <a:pt x="67" y="48"/>
                </a:cubicBezTo>
                <a:cubicBezTo>
                  <a:pt x="67" y="49"/>
                  <a:pt x="62" y="50"/>
                  <a:pt x="65" y="52"/>
                </a:cubicBezTo>
                <a:close/>
                <a:moveTo>
                  <a:pt x="65" y="53"/>
                </a:moveTo>
                <a:cubicBezTo>
                  <a:pt x="67" y="53"/>
                  <a:pt x="69" y="53"/>
                  <a:pt x="69" y="52"/>
                </a:cubicBezTo>
                <a:cubicBezTo>
                  <a:pt x="67" y="52"/>
                  <a:pt x="65" y="52"/>
                  <a:pt x="65" y="53"/>
                </a:cubicBezTo>
                <a:close/>
                <a:moveTo>
                  <a:pt x="252" y="61"/>
                </a:moveTo>
                <a:cubicBezTo>
                  <a:pt x="251" y="58"/>
                  <a:pt x="253" y="59"/>
                  <a:pt x="253" y="57"/>
                </a:cubicBezTo>
                <a:cubicBezTo>
                  <a:pt x="250" y="56"/>
                  <a:pt x="249" y="60"/>
                  <a:pt x="252" y="61"/>
                </a:cubicBezTo>
                <a:close/>
                <a:moveTo>
                  <a:pt x="247" y="63"/>
                </a:moveTo>
                <a:cubicBezTo>
                  <a:pt x="252" y="65"/>
                  <a:pt x="244" y="70"/>
                  <a:pt x="250" y="71"/>
                </a:cubicBezTo>
                <a:cubicBezTo>
                  <a:pt x="250" y="71"/>
                  <a:pt x="250" y="70"/>
                  <a:pt x="250" y="70"/>
                </a:cubicBezTo>
                <a:cubicBezTo>
                  <a:pt x="250" y="69"/>
                  <a:pt x="250" y="69"/>
                  <a:pt x="249" y="69"/>
                </a:cubicBezTo>
                <a:cubicBezTo>
                  <a:pt x="249" y="69"/>
                  <a:pt x="248" y="70"/>
                  <a:pt x="248" y="69"/>
                </a:cubicBezTo>
                <a:cubicBezTo>
                  <a:pt x="250" y="67"/>
                  <a:pt x="250" y="65"/>
                  <a:pt x="249" y="62"/>
                </a:cubicBezTo>
                <a:cubicBezTo>
                  <a:pt x="250" y="62"/>
                  <a:pt x="251" y="62"/>
                  <a:pt x="251" y="61"/>
                </a:cubicBezTo>
                <a:cubicBezTo>
                  <a:pt x="249" y="62"/>
                  <a:pt x="248" y="62"/>
                  <a:pt x="247" y="63"/>
                </a:cubicBezTo>
                <a:close/>
                <a:moveTo>
                  <a:pt x="264" y="66"/>
                </a:moveTo>
                <a:cubicBezTo>
                  <a:pt x="265" y="64"/>
                  <a:pt x="262" y="62"/>
                  <a:pt x="261" y="64"/>
                </a:cubicBezTo>
                <a:cubicBezTo>
                  <a:pt x="263" y="64"/>
                  <a:pt x="262" y="66"/>
                  <a:pt x="264" y="66"/>
                </a:cubicBezTo>
                <a:close/>
                <a:moveTo>
                  <a:pt x="51" y="72"/>
                </a:moveTo>
                <a:cubicBezTo>
                  <a:pt x="50" y="74"/>
                  <a:pt x="52" y="74"/>
                  <a:pt x="51" y="72"/>
                </a:cubicBezTo>
                <a:cubicBezTo>
                  <a:pt x="53" y="71"/>
                  <a:pt x="59" y="69"/>
                  <a:pt x="57" y="68"/>
                </a:cubicBezTo>
                <a:cubicBezTo>
                  <a:pt x="55" y="69"/>
                  <a:pt x="53" y="71"/>
                  <a:pt x="51" y="72"/>
                </a:cubicBezTo>
                <a:close/>
                <a:moveTo>
                  <a:pt x="51" y="76"/>
                </a:moveTo>
                <a:cubicBezTo>
                  <a:pt x="53" y="76"/>
                  <a:pt x="55" y="75"/>
                  <a:pt x="56" y="73"/>
                </a:cubicBezTo>
                <a:cubicBezTo>
                  <a:pt x="54" y="74"/>
                  <a:pt x="52" y="75"/>
                  <a:pt x="51" y="76"/>
                </a:cubicBezTo>
                <a:close/>
                <a:moveTo>
                  <a:pt x="45" y="84"/>
                </a:moveTo>
                <a:cubicBezTo>
                  <a:pt x="49" y="82"/>
                  <a:pt x="42" y="82"/>
                  <a:pt x="45" y="84"/>
                </a:cubicBezTo>
                <a:close/>
                <a:moveTo>
                  <a:pt x="37" y="92"/>
                </a:moveTo>
                <a:cubicBezTo>
                  <a:pt x="38" y="92"/>
                  <a:pt x="40" y="89"/>
                  <a:pt x="37" y="88"/>
                </a:cubicBezTo>
                <a:cubicBezTo>
                  <a:pt x="37" y="89"/>
                  <a:pt x="35" y="92"/>
                  <a:pt x="37" y="92"/>
                </a:cubicBezTo>
                <a:close/>
                <a:moveTo>
                  <a:pt x="35" y="117"/>
                </a:moveTo>
                <a:cubicBezTo>
                  <a:pt x="36" y="115"/>
                  <a:pt x="36" y="112"/>
                  <a:pt x="33" y="112"/>
                </a:cubicBezTo>
                <a:cubicBezTo>
                  <a:pt x="34" y="114"/>
                  <a:pt x="34" y="116"/>
                  <a:pt x="35" y="117"/>
                </a:cubicBezTo>
                <a:close/>
                <a:moveTo>
                  <a:pt x="263" y="126"/>
                </a:moveTo>
                <a:cubicBezTo>
                  <a:pt x="262" y="125"/>
                  <a:pt x="266" y="124"/>
                  <a:pt x="263" y="123"/>
                </a:cubicBezTo>
                <a:cubicBezTo>
                  <a:pt x="262" y="125"/>
                  <a:pt x="260" y="126"/>
                  <a:pt x="263" y="126"/>
                </a:cubicBezTo>
                <a:close/>
                <a:moveTo>
                  <a:pt x="42" y="142"/>
                </a:moveTo>
                <a:cubicBezTo>
                  <a:pt x="41" y="144"/>
                  <a:pt x="43" y="145"/>
                  <a:pt x="43" y="146"/>
                </a:cubicBezTo>
                <a:cubicBezTo>
                  <a:pt x="46" y="148"/>
                  <a:pt x="46" y="142"/>
                  <a:pt x="45" y="145"/>
                </a:cubicBezTo>
                <a:cubicBezTo>
                  <a:pt x="44" y="147"/>
                  <a:pt x="43" y="142"/>
                  <a:pt x="42" y="142"/>
                </a:cubicBezTo>
                <a:close/>
                <a:moveTo>
                  <a:pt x="252" y="145"/>
                </a:moveTo>
                <a:cubicBezTo>
                  <a:pt x="253" y="145"/>
                  <a:pt x="253" y="145"/>
                  <a:pt x="253" y="145"/>
                </a:cubicBezTo>
                <a:cubicBezTo>
                  <a:pt x="253" y="143"/>
                  <a:pt x="250" y="143"/>
                  <a:pt x="252" y="144"/>
                </a:cubicBezTo>
                <a:cubicBezTo>
                  <a:pt x="252" y="144"/>
                  <a:pt x="252" y="144"/>
                  <a:pt x="252" y="144"/>
                </a:cubicBezTo>
                <a:cubicBezTo>
                  <a:pt x="253" y="144"/>
                  <a:pt x="252" y="144"/>
                  <a:pt x="252" y="145"/>
                </a:cubicBezTo>
                <a:close/>
                <a:moveTo>
                  <a:pt x="43" y="147"/>
                </a:moveTo>
                <a:cubicBezTo>
                  <a:pt x="43" y="147"/>
                  <a:pt x="43" y="149"/>
                  <a:pt x="42" y="149"/>
                </a:cubicBezTo>
                <a:cubicBezTo>
                  <a:pt x="43" y="149"/>
                  <a:pt x="47" y="149"/>
                  <a:pt x="45" y="147"/>
                </a:cubicBezTo>
                <a:cubicBezTo>
                  <a:pt x="45" y="147"/>
                  <a:pt x="45" y="148"/>
                  <a:pt x="45" y="148"/>
                </a:cubicBezTo>
                <a:cubicBezTo>
                  <a:pt x="44" y="148"/>
                  <a:pt x="44" y="147"/>
                  <a:pt x="43" y="147"/>
                </a:cubicBezTo>
                <a:close/>
                <a:moveTo>
                  <a:pt x="40" y="153"/>
                </a:moveTo>
                <a:cubicBezTo>
                  <a:pt x="38" y="152"/>
                  <a:pt x="42" y="150"/>
                  <a:pt x="38" y="150"/>
                </a:cubicBezTo>
                <a:cubicBezTo>
                  <a:pt x="38" y="151"/>
                  <a:pt x="39" y="155"/>
                  <a:pt x="40" y="153"/>
                </a:cubicBezTo>
                <a:close/>
                <a:moveTo>
                  <a:pt x="41" y="154"/>
                </a:moveTo>
                <a:cubicBezTo>
                  <a:pt x="42" y="155"/>
                  <a:pt x="41" y="151"/>
                  <a:pt x="42" y="151"/>
                </a:cubicBezTo>
                <a:cubicBezTo>
                  <a:pt x="42" y="151"/>
                  <a:pt x="44" y="150"/>
                  <a:pt x="42" y="150"/>
                </a:cubicBezTo>
                <a:cubicBezTo>
                  <a:pt x="42" y="151"/>
                  <a:pt x="39" y="153"/>
                  <a:pt x="41" y="154"/>
                </a:cubicBezTo>
                <a:close/>
                <a:moveTo>
                  <a:pt x="29" y="161"/>
                </a:moveTo>
                <a:cubicBezTo>
                  <a:pt x="28" y="161"/>
                  <a:pt x="26" y="158"/>
                  <a:pt x="28" y="158"/>
                </a:cubicBezTo>
                <a:cubicBezTo>
                  <a:pt x="31" y="159"/>
                  <a:pt x="35" y="162"/>
                  <a:pt x="32" y="164"/>
                </a:cubicBezTo>
                <a:cubicBezTo>
                  <a:pt x="35" y="163"/>
                  <a:pt x="33" y="167"/>
                  <a:pt x="36" y="166"/>
                </a:cubicBezTo>
                <a:cubicBezTo>
                  <a:pt x="35" y="163"/>
                  <a:pt x="34" y="162"/>
                  <a:pt x="32" y="159"/>
                </a:cubicBezTo>
                <a:cubicBezTo>
                  <a:pt x="32" y="158"/>
                  <a:pt x="32" y="156"/>
                  <a:pt x="30" y="155"/>
                </a:cubicBezTo>
                <a:cubicBezTo>
                  <a:pt x="30" y="157"/>
                  <a:pt x="28" y="157"/>
                  <a:pt x="27" y="158"/>
                </a:cubicBezTo>
                <a:cubicBezTo>
                  <a:pt x="27" y="155"/>
                  <a:pt x="25" y="155"/>
                  <a:pt x="23" y="154"/>
                </a:cubicBezTo>
                <a:cubicBezTo>
                  <a:pt x="26" y="158"/>
                  <a:pt x="21" y="157"/>
                  <a:pt x="20" y="159"/>
                </a:cubicBezTo>
                <a:cubicBezTo>
                  <a:pt x="24" y="160"/>
                  <a:pt x="25" y="159"/>
                  <a:pt x="26" y="157"/>
                </a:cubicBezTo>
                <a:cubicBezTo>
                  <a:pt x="27" y="158"/>
                  <a:pt x="27" y="164"/>
                  <a:pt x="29" y="161"/>
                </a:cubicBezTo>
                <a:close/>
                <a:moveTo>
                  <a:pt x="252" y="157"/>
                </a:moveTo>
                <a:cubicBezTo>
                  <a:pt x="252" y="156"/>
                  <a:pt x="252" y="155"/>
                  <a:pt x="252" y="154"/>
                </a:cubicBezTo>
                <a:cubicBezTo>
                  <a:pt x="251" y="155"/>
                  <a:pt x="249" y="154"/>
                  <a:pt x="249" y="155"/>
                </a:cubicBezTo>
                <a:cubicBezTo>
                  <a:pt x="250" y="155"/>
                  <a:pt x="250" y="157"/>
                  <a:pt x="252" y="157"/>
                </a:cubicBezTo>
                <a:close/>
                <a:moveTo>
                  <a:pt x="40" y="164"/>
                </a:moveTo>
                <a:cubicBezTo>
                  <a:pt x="39" y="162"/>
                  <a:pt x="40" y="158"/>
                  <a:pt x="37" y="158"/>
                </a:cubicBezTo>
                <a:cubicBezTo>
                  <a:pt x="38" y="160"/>
                  <a:pt x="37" y="163"/>
                  <a:pt x="40" y="164"/>
                </a:cubicBezTo>
                <a:close/>
                <a:moveTo>
                  <a:pt x="35" y="160"/>
                </a:moveTo>
                <a:cubicBezTo>
                  <a:pt x="35" y="165"/>
                  <a:pt x="38" y="161"/>
                  <a:pt x="35" y="160"/>
                </a:cubicBezTo>
                <a:close/>
                <a:moveTo>
                  <a:pt x="22" y="164"/>
                </a:moveTo>
                <a:cubicBezTo>
                  <a:pt x="24" y="163"/>
                  <a:pt x="25" y="164"/>
                  <a:pt x="27" y="164"/>
                </a:cubicBezTo>
                <a:cubicBezTo>
                  <a:pt x="27" y="164"/>
                  <a:pt x="27" y="163"/>
                  <a:pt x="27" y="163"/>
                </a:cubicBezTo>
                <a:cubicBezTo>
                  <a:pt x="27" y="162"/>
                  <a:pt x="27" y="162"/>
                  <a:pt x="26" y="162"/>
                </a:cubicBezTo>
                <a:cubicBezTo>
                  <a:pt x="26" y="163"/>
                  <a:pt x="22" y="160"/>
                  <a:pt x="22" y="164"/>
                </a:cubicBezTo>
                <a:close/>
                <a:moveTo>
                  <a:pt x="31" y="166"/>
                </a:moveTo>
                <a:cubicBezTo>
                  <a:pt x="31" y="166"/>
                  <a:pt x="32" y="166"/>
                  <a:pt x="32" y="166"/>
                </a:cubicBezTo>
                <a:cubicBezTo>
                  <a:pt x="32" y="165"/>
                  <a:pt x="32" y="165"/>
                  <a:pt x="32" y="164"/>
                </a:cubicBezTo>
                <a:cubicBezTo>
                  <a:pt x="32" y="164"/>
                  <a:pt x="31" y="164"/>
                  <a:pt x="31" y="164"/>
                </a:cubicBezTo>
                <a:cubicBezTo>
                  <a:pt x="31" y="165"/>
                  <a:pt x="31" y="165"/>
                  <a:pt x="31" y="166"/>
                </a:cubicBezTo>
                <a:close/>
                <a:moveTo>
                  <a:pt x="40" y="168"/>
                </a:moveTo>
                <a:cubicBezTo>
                  <a:pt x="40" y="169"/>
                  <a:pt x="40" y="171"/>
                  <a:pt x="41" y="169"/>
                </a:cubicBezTo>
                <a:cubicBezTo>
                  <a:pt x="40" y="168"/>
                  <a:pt x="40" y="165"/>
                  <a:pt x="39" y="164"/>
                </a:cubicBezTo>
                <a:cubicBezTo>
                  <a:pt x="38" y="167"/>
                  <a:pt x="39" y="167"/>
                  <a:pt x="40" y="168"/>
                </a:cubicBezTo>
                <a:close/>
                <a:moveTo>
                  <a:pt x="39" y="171"/>
                </a:moveTo>
                <a:cubicBezTo>
                  <a:pt x="39" y="170"/>
                  <a:pt x="38" y="166"/>
                  <a:pt x="37" y="168"/>
                </a:cubicBezTo>
                <a:cubicBezTo>
                  <a:pt x="39" y="168"/>
                  <a:pt x="36" y="172"/>
                  <a:pt x="39" y="171"/>
                </a:cubicBezTo>
                <a:close/>
                <a:moveTo>
                  <a:pt x="35" y="167"/>
                </a:moveTo>
                <a:cubicBezTo>
                  <a:pt x="35" y="169"/>
                  <a:pt x="36" y="175"/>
                  <a:pt x="39" y="173"/>
                </a:cubicBezTo>
                <a:cubicBezTo>
                  <a:pt x="36" y="173"/>
                  <a:pt x="37" y="168"/>
                  <a:pt x="35" y="167"/>
                </a:cubicBezTo>
                <a:close/>
                <a:moveTo>
                  <a:pt x="43" y="170"/>
                </a:moveTo>
                <a:cubicBezTo>
                  <a:pt x="42" y="167"/>
                  <a:pt x="46" y="170"/>
                  <a:pt x="45" y="167"/>
                </a:cubicBezTo>
                <a:cubicBezTo>
                  <a:pt x="43" y="166"/>
                  <a:pt x="41" y="170"/>
                  <a:pt x="43" y="170"/>
                </a:cubicBezTo>
                <a:close/>
                <a:moveTo>
                  <a:pt x="14" y="172"/>
                </a:moveTo>
                <a:cubicBezTo>
                  <a:pt x="16" y="171"/>
                  <a:pt x="18" y="170"/>
                  <a:pt x="19" y="168"/>
                </a:cubicBezTo>
                <a:cubicBezTo>
                  <a:pt x="17" y="169"/>
                  <a:pt x="14" y="169"/>
                  <a:pt x="14" y="172"/>
                </a:cubicBezTo>
                <a:close/>
                <a:moveTo>
                  <a:pt x="35" y="173"/>
                </a:moveTo>
                <a:cubicBezTo>
                  <a:pt x="33" y="175"/>
                  <a:pt x="35" y="178"/>
                  <a:pt x="37" y="178"/>
                </a:cubicBezTo>
                <a:cubicBezTo>
                  <a:pt x="35" y="173"/>
                  <a:pt x="40" y="178"/>
                  <a:pt x="41" y="176"/>
                </a:cubicBezTo>
                <a:cubicBezTo>
                  <a:pt x="40" y="175"/>
                  <a:pt x="39" y="175"/>
                  <a:pt x="37" y="175"/>
                </a:cubicBezTo>
                <a:cubicBezTo>
                  <a:pt x="35" y="173"/>
                  <a:pt x="35" y="170"/>
                  <a:pt x="32" y="169"/>
                </a:cubicBezTo>
                <a:cubicBezTo>
                  <a:pt x="32" y="172"/>
                  <a:pt x="34" y="172"/>
                  <a:pt x="35" y="173"/>
                </a:cubicBezTo>
                <a:close/>
                <a:moveTo>
                  <a:pt x="32" y="174"/>
                </a:moveTo>
                <a:cubicBezTo>
                  <a:pt x="32" y="173"/>
                  <a:pt x="31" y="171"/>
                  <a:pt x="30" y="170"/>
                </a:cubicBezTo>
                <a:cubicBezTo>
                  <a:pt x="30" y="172"/>
                  <a:pt x="32" y="176"/>
                  <a:pt x="32" y="174"/>
                </a:cubicBezTo>
                <a:close/>
                <a:moveTo>
                  <a:pt x="31" y="178"/>
                </a:moveTo>
                <a:cubicBezTo>
                  <a:pt x="30" y="177"/>
                  <a:pt x="30" y="171"/>
                  <a:pt x="28" y="173"/>
                </a:cubicBezTo>
                <a:cubicBezTo>
                  <a:pt x="29" y="175"/>
                  <a:pt x="28" y="178"/>
                  <a:pt x="31" y="178"/>
                </a:cubicBezTo>
                <a:close/>
                <a:moveTo>
                  <a:pt x="35" y="180"/>
                </a:moveTo>
                <a:cubicBezTo>
                  <a:pt x="35" y="179"/>
                  <a:pt x="33" y="175"/>
                  <a:pt x="32" y="178"/>
                </a:cubicBezTo>
                <a:cubicBezTo>
                  <a:pt x="34" y="178"/>
                  <a:pt x="33" y="180"/>
                  <a:pt x="35" y="180"/>
                </a:cubicBezTo>
                <a:close/>
                <a:moveTo>
                  <a:pt x="57" y="180"/>
                </a:moveTo>
                <a:cubicBezTo>
                  <a:pt x="56" y="178"/>
                  <a:pt x="61" y="178"/>
                  <a:pt x="58" y="177"/>
                </a:cubicBezTo>
                <a:cubicBezTo>
                  <a:pt x="58" y="178"/>
                  <a:pt x="55" y="179"/>
                  <a:pt x="57" y="180"/>
                </a:cubicBezTo>
                <a:close/>
                <a:moveTo>
                  <a:pt x="28" y="178"/>
                </a:moveTo>
                <a:cubicBezTo>
                  <a:pt x="27" y="183"/>
                  <a:pt x="31" y="178"/>
                  <a:pt x="28" y="178"/>
                </a:cubicBezTo>
                <a:close/>
                <a:moveTo>
                  <a:pt x="25" y="179"/>
                </a:moveTo>
                <a:cubicBezTo>
                  <a:pt x="24" y="184"/>
                  <a:pt x="29" y="180"/>
                  <a:pt x="25" y="179"/>
                </a:cubicBezTo>
                <a:close/>
                <a:moveTo>
                  <a:pt x="64" y="183"/>
                </a:moveTo>
                <a:cubicBezTo>
                  <a:pt x="64" y="183"/>
                  <a:pt x="63" y="182"/>
                  <a:pt x="63" y="183"/>
                </a:cubicBezTo>
                <a:cubicBezTo>
                  <a:pt x="64" y="183"/>
                  <a:pt x="64" y="185"/>
                  <a:pt x="65" y="185"/>
                </a:cubicBezTo>
                <a:cubicBezTo>
                  <a:pt x="65" y="184"/>
                  <a:pt x="65" y="183"/>
                  <a:pt x="65" y="183"/>
                </a:cubicBezTo>
                <a:cubicBezTo>
                  <a:pt x="65" y="182"/>
                  <a:pt x="64" y="177"/>
                  <a:pt x="63" y="180"/>
                </a:cubicBezTo>
                <a:cubicBezTo>
                  <a:pt x="64" y="180"/>
                  <a:pt x="66" y="183"/>
                  <a:pt x="64" y="183"/>
                </a:cubicBezTo>
                <a:close/>
                <a:moveTo>
                  <a:pt x="238" y="184"/>
                </a:moveTo>
                <a:cubicBezTo>
                  <a:pt x="239" y="183"/>
                  <a:pt x="240" y="181"/>
                  <a:pt x="238" y="182"/>
                </a:cubicBezTo>
                <a:cubicBezTo>
                  <a:pt x="238" y="183"/>
                  <a:pt x="237" y="184"/>
                  <a:pt x="238" y="184"/>
                </a:cubicBezTo>
                <a:close/>
                <a:moveTo>
                  <a:pt x="32" y="186"/>
                </a:moveTo>
                <a:cubicBezTo>
                  <a:pt x="30" y="186"/>
                  <a:pt x="30" y="184"/>
                  <a:pt x="28" y="183"/>
                </a:cubicBezTo>
                <a:cubicBezTo>
                  <a:pt x="28" y="186"/>
                  <a:pt x="32" y="188"/>
                  <a:pt x="32" y="186"/>
                </a:cubicBezTo>
                <a:close/>
                <a:moveTo>
                  <a:pt x="241" y="186"/>
                </a:moveTo>
                <a:cubicBezTo>
                  <a:pt x="240" y="186"/>
                  <a:pt x="240" y="184"/>
                  <a:pt x="239" y="184"/>
                </a:cubicBezTo>
                <a:cubicBezTo>
                  <a:pt x="238" y="186"/>
                  <a:pt x="241" y="188"/>
                  <a:pt x="241" y="186"/>
                </a:cubicBezTo>
                <a:close/>
                <a:moveTo>
                  <a:pt x="28" y="191"/>
                </a:moveTo>
                <a:cubicBezTo>
                  <a:pt x="28" y="190"/>
                  <a:pt x="26" y="190"/>
                  <a:pt x="26" y="191"/>
                </a:cubicBezTo>
                <a:cubicBezTo>
                  <a:pt x="27" y="193"/>
                  <a:pt x="32" y="189"/>
                  <a:pt x="29" y="188"/>
                </a:cubicBezTo>
                <a:cubicBezTo>
                  <a:pt x="29" y="189"/>
                  <a:pt x="28" y="190"/>
                  <a:pt x="28" y="191"/>
                </a:cubicBezTo>
                <a:close/>
                <a:moveTo>
                  <a:pt x="238" y="191"/>
                </a:moveTo>
                <a:cubicBezTo>
                  <a:pt x="238" y="190"/>
                  <a:pt x="239" y="190"/>
                  <a:pt x="239" y="189"/>
                </a:cubicBezTo>
                <a:cubicBezTo>
                  <a:pt x="238" y="189"/>
                  <a:pt x="237" y="189"/>
                  <a:pt x="237" y="188"/>
                </a:cubicBezTo>
                <a:cubicBezTo>
                  <a:pt x="237" y="189"/>
                  <a:pt x="237" y="191"/>
                  <a:pt x="238" y="191"/>
                </a:cubicBezTo>
                <a:close/>
                <a:moveTo>
                  <a:pt x="227" y="231"/>
                </a:moveTo>
                <a:cubicBezTo>
                  <a:pt x="229" y="230"/>
                  <a:pt x="231" y="234"/>
                  <a:pt x="232" y="231"/>
                </a:cubicBezTo>
                <a:cubicBezTo>
                  <a:pt x="227" y="231"/>
                  <a:pt x="235" y="229"/>
                  <a:pt x="232" y="228"/>
                </a:cubicBezTo>
                <a:cubicBezTo>
                  <a:pt x="231" y="229"/>
                  <a:pt x="226" y="230"/>
                  <a:pt x="227" y="231"/>
                </a:cubicBezTo>
                <a:close/>
                <a:moveTo>
                  <a:pt x="237" y="232"/>
                </a:moveTo>
                <a:cubicBezTo>
                  <a:pt x="240" y="230"/>
                  <a:pt x="235" y="225"/>
                  <a:pt x="235" y="230"/>
                </a:cubicBezTo>
                <a:cubicBezTo>
                  <a:pt x="236" y="230"/>
                  <a:pt x="237" y="230"/>
                  <a:pt x="237" y="231"/>
                </a:cubicBezTo>
                <a:cubicBezTo>
                  <a:pt x="236" y="231"/>
                  <a:pt x="236" y="232"/>
                  <a:pt x="237" y="232"/>
                </a:cubicBezTo>
                <a:close/>
                <a:moveTo>
                  <a:pt x="79" y="236"/>
                </a:moveTo>
                <a:cubicBezTo>
                  <a:pt x="79" y="235"/>
                  <a:pt x="80" y="234"/>
                  <a:pt x="81" y="234"/>
                </a:cubicBezTo>
                <a:cubicBezTo>
                  <a:pt x="81" y="235"/>
                  <a:pt x="81" y="236"/>
                  <a:pt x="83" y="235"/>
                </a:cubicBezTo>
                <a:cubicBezTo>
                  <a:pt x="83" y="234"/>
                  <a:pt x="83" y="233"/>
                  <a:pt x="82" y="233"/>
                </a:cubicBezTo>
                <a:cubicBezTo>
                  <a:pt x="82" y="234"/>
                  <a:pt x="81" y="233"/>
                  <a:pt x="80" y="233"/>
                </a:cubicBezTo>
                <a:cubicBezTo>
                  <a:pt x="80" y="234"/>
                  <a:pt x="76" y="235"/>
                  <a:pt x="79" y="236"/>
                </a:cubicBezTo>
                <a:close/>
                <a:moveTo>
                  <a:pt x="227" y="234"/>
                </a:moveTo>
                <a:cubicBezTo>
                  <a:pt x="229" y="233"/>
                  <a:pt x="226" y="232"/>
                  <a:pt x="225" y="234"/>
                </a:cubicBezTo>
                <a:cubicBezTo>
                  <a:pt x="226" y="234"/>
                  <a:pt x="226" y="234"/>
                  <a:pt x="227" y="234"/>
                </a:cubicBezTo>
                <a:close/>
                <a:moveTo>
                  <a:pt x="86" y="238"/>
                </a:moveTo>
                <a:cubicBezTo>
                  <a:pt x="85" y="234"/>
                  <a:pt x="82" y="236"/>
                  <a:pt x="86" y="238"/>
                </a:cubicBezTo>
                <a:close/>
                <a:moveTo>
                  <a:pt x="236" y="239"/>
                </a:moveTo>
                <a:cubicBezTo>
                  <a:pt x="237" y="238"/>
                  <a:pt x="239" y="238"/>
                  <a:pt x="239" y="237"/>
                </a:cubicBezTo>
                <a:cubicBezTo>
                  <a:pt x="236" y="239"/>
                  <a:pt x="235" y="233"/>
                  <a:pt x="232" y="236"/>
                </a:cubicBezTo>
                <a:cubicBezTo>
                  <a:pt x="234" y="236"/>
                  <a:pt x="236" y="236"/>
                  <a:pt x="236" y="239"/>
                </a:cubicBezTo>
                <a:close/>
                <a:moveTo>
                  <a:pt x="74" y="239"/>
                </a:moveTo>
                <a:cubicBezTo>
                  <a:pt x="77" y="239"/>
                  <a:pt x="79" y="237"/>
                  <a:pt x="76" y="236"/>
                </a:cubicBezTo>
                <a:cubicBezTo>
                  <a:pt x="77" y="238"/>
                  <a:pt x="75" y="238"/>
                  <a:pt x="74" y="239"/>
                </a:cubicBezTo>
                <a:close/>
                <a:moveTo>
                  <a:pt x="230" y="239"/>
                </a:moveTo>
                <a:cubicBezTo>
                  <a:pt x="236" y="242"/>
                  <a:pt x="230" y="235"/>
                  <a:pt x="230" y="239"/>
                </a:cubicBezTo>
                <a:close/>
                <a:moveTo>
                  <a:pt x="123" y="239"/>
                </a:moveTo>
                <a:cubicBezTo>
                  <a:pt x="123" y="239"/>
                  <a:pt x="126" y="240"/>
                  <a:pt x="126" y="240"/>
                </a:cubicBezTo>
                <a:cubicBezTo>
                  <a:pt x="129" y="241"/>
                  <a:pt x="122" y="237"/>
                  <a:pt x="123" y="239"/>
                </a:cubicBezTo>
                <a:close/>
                <a:moveTo>
                  <a:pt x="84" y="243"/>
                </a:moveTo>
                <a:cubicBezTo>
                  <a:pt x="80" y="241"/>
                  <a:pt x="82" y="246"/>
                  <a:pt x="84" y="243"/>
                </a:cubicBezTo>
                <a:close/>
                <a:moveTo>
                  <a:pt x="103" y="246"/>
                </a:moveTo>
                <a:cubicBezTo>
                  <a:pt x="104" y="245"/>
                  <a:pt x="105" y="241"/>
                  <a:pt x="103" y="243"/>
                </a:cubicBezTo>
                <a:cubicBezTo>
                  <a:pt x="103" y="244"/>
                  <a:pt x="103" y="244"/>
                  <a:pt x="103" y="244"/>
                </a:cubicBezTo>
                <a:cubicBezTo>
                  <a:pt x="102" y="244"/>
                  <a:pt x="101" y="245"/>
                  <a:pt x="103" y="246"/>
                </a:cubicBezTo>
                <a:close/>
                <a:moveTo>
                  <a:pt x="228" y="250"/>
                </a:moveTo>
                <a:cubicBezTo>
                  <a:pt x="224" y="250"/>
                  <a:pt x="225" y="245"/>
                  <a:pt x="224" y="243"/>
                </a:cubicBezTo>
                <a:cubicBezTo>
                  <a:pt x="224" y="245"/>
                  <a:pt x="223" y="246"/>
                  <a:pt x="223" y="248"/>
                </a:cubicBezTo>
                <a:cubicBezTo>
                  <a:pt x="225" y="248"/>
                  <a:pt x="226" y="252"/>
                  <a:pt x="228" y="250"/>
                </a:cubicBezTo>
                <a:close/>
                <a:moveTo>
                  <a:pt x="92" y="248"/>
                </a:moveTo>
                <a:cubicBezTo>
                  <a:pt x="92" y="247"/>
                  <a:pt x="93" y="247"/>
                  <a:pt x="93" y="248"/>
                </a:cubicBezTo>
                <a:cubicBezTo>
                  <a:pt x="93" y="246"/>
                  <a:pt x="94" y="245"/>
                  <a:pt x="93" y="244"/>
                </a:cubicBezTo>
                <a:cubicBezTo>
                  <a:pt x="93" y="245"/>
                  <a:pt x="89" y="247"/>
                  <a:pt x="92" y="248"/>
                </a:cubicBezTo>
                <a:close/>
                <a:moveTo>
                  <a:pt x="222" y="248"/>
                </a:moveTo>
                <a:cubicBezTo>
                  <a:pt x="222" y="247"/>
                  <a:pt x="222" y="246"/>
                  <a:pt x="221" y="246"/>
                </a:cubicBezTo>
                <a:cubicBezTo>
                  <a:pt x="222" y="250"/>
                  <a:pt x="217" y="244"/>
                  <a:pt x="216" y="248"/>
                </a:cubicBezTo>
                <a:cubicBezTo>
                  <a:pt x="218" y="249"/>
                  <a:pt x="219" y="247"/>
                  <a:pt x="222" y="248"/>
                </a:cubicBezTo>
                <a:close/>
                <a:moveTo>
                  <a:pt x="135" y="250"/>
                </a:moveTo>
                <a:cubicBezTo>
                  <a:pt x="137" y="250"/>
                  <a:pt x="138" y="250"/>
                  <a:pt x="138" y="248"/>
                </a:cubicBezTo>
                <a:cubicBezTo>
                  <a:pt x="137" y="248"/>
                  <a:pt x="137" y="248"/>
                  <a:pt x="136" y="248"/>
                </a:cubicBezTo>
                <a:cubicBezTo>
                  <a:pt x="136" y="249"/>
                  <a:pt x="136" y="249"/>
                  <a:pt x="135" y="250"/>
                </a:cubicBezTo>
                <a:close/>
                <a:moveTo>
                  <a:pt x="215" y="252"/>
                </a:moveTo>
                <a:cubicBezTo>
                  <a:pt x="219" y="249"/>
                  <a:pt x="223" y="254"/>
                  <a:pt x="224" y="250"/>
                </a:cubicBezTo>
                <a:cubicBezTo>
                  <a:pt x="222" y="250"/>
                  <a:pt x="215" y="249"/>
                  <a:pt x="215" y="252"/>
                </a:cubicBezTo>
                <a:close/>
                <a:moveTo>
                  <a:pt x="228" y="255"/>
                </a:moveTo>
                <a:cubicBezTo>
                  <a:pt x="228" y="253"/>
                  <a:pt x="225" y="253"/>
                  <a:pt x="224" y="252"/>
                </a:cubicBezTo>
                <a:cubicBezTo>
                  <a:pt x="224" y="254"/>
                  <a:pt x="227" y="254"/>
                  <a:pt x="228" y="255"/>
                </a:cubicBezTo>
                <a:close/>
                <a:moveTo>
                  <a:pt x="220" y="253"/>
                </a:moveTo>
                <a:cubicBezTo>
                  <a:pt x="219" y="254"/>
                  <a:pt x="215" y="252"/>
                  <a:pt x="215" y="254"/>
                </a:cubicBezTo>
                <a:cubicBezTo>
                  <a:pt x="216" y="254"/>
                  <a:pt x="220" y="255"/>
                  <a:pt x="220" y="253"/>
                </a:cubicBezTo>
                <a:close/>
                <a:moveTo>
                  <a:pt x="230" y="253"/>
                </a:moveTo>
                <a:cubicBezTo>
                  <a:pt x="230" y="258"/>
                  <a:pt x="234" y="254"/>
                  <a:pt x="230" y="253"/>
                </a:cubicBezTo>
                <a:close/>
                <a:moveTo>
                  <a:pt x="64" y="257"/>
                </a:moveTo>
                <a:cubicBezTo>
                  <a:pt x="64" y="255"/>
                  <a:pt x="66" y="256"/>
                  <a:pt x="66" y="254"/>
                </a:cubicBezTo>
                <a:cubicBezTo>
                  <a:pt x="64" y="253"/>
                  <a:pt x="62" y="257"/>
                  <a:pt x="64" y="257"/>
                </a:cubicBezTo>
                <a:close/>
                <a:moveTo>
                  <a:pt x="137" y="259"/>
                </a:moveTo>
                <a:cubicBezTo>
                  <a:pt x="137" y="258"/>
                  <a:pt x="138" y="258"/>
                  <a:pt x="140" y="258"/>
                </a:cubicBezTo>
                <a:cubicBezTo>
                  <a:pt x="140" y="257"/>
                  <a:pt x="139" y="256"/>
                  <a:pt x="138" y="256"/>
                </a:cubicBezTo>
                <a:cubicBezTo>
                  <a:pt x="139" y="258"/>
                  <a:pt x="134" y="258"/>
                  <a:pt x="137" y="259"/>
                </a:cubicBezTo>
                <a:close/>
                <a:moveTo>
                  <a:pt x="65" y="260"/>
                </a:moveTo>
                <a:cubicBezTo>
                  <a:pt x="67" y="260"/>
                  <a:pt x="69" y="260"/>
                  <a:pt x="70" y="260"/>
                </a:cubicBezTo>
                <a:cubicBezTo>
                  <a:pt x="70" y="259"/>
                  <a:pt x="71" y="258"/>
                  <a:pt x="70" y="257"/>
                </a:cubicBezTo>
                <a:cubicBezTo>
                  <a:pt x="69" y="260"/>
                  <a:pt x="67" y="257"/>
                  <a:pt x="65" y="260"/>
                </a:cubicBezTo>
                <a:close/>
                <a:moveTo>
                  <a:pt x="147" y="261"/>
                </a:moveTo>
                <a:cubicBezTo>
                  <a:pt x="147" y="261"/>
                  <a:pt x="150" y="256"/>
                  <a:pt x="147" y="259"/>
                </a:cubicBezTo>
                <a:cubicBezTo>
                  <a:pt x="147" y="259"/>
                  <a:pt x="145" y="261"/>
                  <a:pt x="147" y="261"/>
                </a:cubicBezTo>
                <a:close/>
                <a:moveTo>
                  <a:pt x="143" y="260"/>
                </a:moveTo>
                <a:cubicBezTo>
                  <a:pt x="143" y="261"/>
                  <a:pt x="143" y="262"/>
                  <a:pt x="144" y="262"/>
                </a:cubicBezTo>
                <a:cubicBezTo>
                  <a:pt x="144" y="260"/>
                  <a:pt x="145" y="261"/>
                  <a:pt x="145" y="260"/>
                </a:cubicBezTo>
                <a:cubicBezTo>
                  <a:pt x="144" y="260"/>
                  <a:pt x="144" y="259"/>
                  <a:pt x="143" y="260"/>
                </a:cubicBezTo>
                <a:close/>
                <a:moveTo>
                  <a:pt x="194" y="262"/>
                </a:moveTo>
                <a:cubicBezTo>
                  <a:pt x="193" y="262"/>
                  <a:pt x="193" y="263"/>
                  <a:pt x="194" y="263"/>
                </a:cubicBezTo>
                <a:cubicBezTo>
                  <a:pt x="193" y="263"/>
                  <a:pt x="198" y="261"/>
                  <a:pt x="195" y="261"/>
                </a:cubicBezTo>
                <a:cubicBezTo>
                  <a:pt x="195" y="261"/>
                  <a:pt x="195" y="262"/>
                  <a:pt x="195" y="262"/>
                </a:cubicBezTo>
                <a:cubicBezTo>
                  <a:pt x="195" y="262"/>
                  <a:pt x="194" y="262"/>
                  <a:pt x="194" y="262"/>
                </a:cubicBezTo>
                <a:close/>
                <a:moveTo>
                  <a:pt x="196" y="272"/>
                </a:moveTo>
                <a:cubicBezTo>
                  <a:pt x="197" y="272"/>
                  <a:pt x="198" y="272"/>
                  <a:pt x="198" y="272"/>
                </a:cubicBezTo>
                <a:cubicBezTo>
                  <a:pt x="198" y="272"/>
                  <a:pt x="198" y="271"/>
                  <a:pt x="198" y="271"/>
                </a:cubicBezTo>
                <a:cubicBezTo>
                  <a:pt x="198" y="271"/>
                  <a:pt x="197" y="271"/>
                  <a:pt x="196" y="271"/>
                </a:cubicBezTo>
                <a:cubicBezTo>
                  <a:pt x="196" y="271"/>
                  <a:pt x="196" y="272"/>
                  <a:pt x="196" y="272"/>
                </a:cubicBezTo>
                <a:close/>
                <a:moveTo>
                  <a:pt x="210" y="276"/>
                </a:moveTo>
                <a:cubicBezTo>
                  <a:pt x="212" y="274"/>
                  <a:pt x="214" y="274"/>
                  <a:pt x="216" y="273"/>
                </a:cubicBezTo>
                <a:cubicBezTo>
                  <a:pt x="214" y="273"/>
                  <a:pt x="212" y="272"/>
                  <a:pt x="210" y="273"/>
                </a:cubicBezTo>
                <a:cubicBezTo>
                  <a:pt x="213" y="274"/>
                  <a:pt x="209" y="274"/>
                  <a:pt x="210" y="276"/>
                </a:cubicBezTo>
                <a:close/>
                <a:moveTo>
                  <a:pt x="199" y="278"/>
                </a:moveTo>
                <a:cubicBezTo>
                  <a:pt x="199" y="276"/>
                  <a:pt x="203" y="278"/>
                  <a:pt x="202" y="276"/>
                </a:cubicBezTo>
                <a:cubicBezTo>
                  <a:pt x="201" y="276"/>
                  <a:pt x="197" y="277"/>
                  <a:pt x="199" y="278"/>
                </a:cubicBezTo>
                <a:close/>
                <a:moveTo>
                  <a:pt x="214" y="8"/>
                </a:moveTo>
                <a:cubicBezTo>
                  <a:pt x="212" y="8"/>
                  <a:pt x="211" y="9"/>
                  <a:pt x="211" y="10"/>
                </a:cubicBezTo>
                <a:cubicBezTo>
                  <a:pt x="213" y="10"/>
                  <a:pt x="214" y="10"/>
                  <a:pt x="214" y="8"/>
                </a:cubicBezTo>
                <a:close/>
                <a:moveTo>
                  <a:pt x="208" y="12"/>
                </a:moveTo>
                <a:cubicBezTo>
                  <a:pt x="209" y="10"/>
                  <a:pt x="204" y="10"/>
                  <a:pt x="205" y="11"/>
                </a:cubicBezTo>
                <a:cubicBezTo>
                  <a:pt x="206" y="11"/>
                  <a:pt x="206" y="12"/>
                  <a:pt x="208" y="12"/>
                </a:cubicBezTo>
                <a:close/>
                <a:moveTo>
                  <a:pt x="210" y="19"/>
                </a:moveTo>
                <a:cubicBezTo>
                  <a:pt x="209" y="19"/>
                  <a:pt x="205" y="16"/>
                  <a:pt x="208" y="19"/>
                </a:cubicBezTo>
                <a:cubicBezTo>
                  <a:pt x="210" y="18"/>
                  <a:pt x="215" y="19"/>
                  <a:pt x="217" y="16"/>
                </a:cubicBezTo>
                <a:cubicBezTo>
                  <a:pt x="214" y="17"/>
                  <a:pt x="212" y="18"/>
                  <a:pt x="210" y="19"/>
                </a:cubicBezTo>
                <a:close/>
              </a:path>
            </a:pathLst>
          </a:custGeom>
          <a:solidFill>
            <a:srgbClr val="A40000"/>
          </a:solidFill>
          <a:ln>
            <a:noFill/>
          </a:ln>
        </p:spPr>
        <p:txBody>
          <a:bodyPr vert="horz" wrap="square" lIns="43548" tIns="21773" rIns="43548" bIns="2177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3EC6BDA7-14A3-2948-0F6A-2FAE383967DC}"/>
              </a:ext>
            </a:extLst>
          </p:cNvPr>
          <p:cNvSpPr txBox="1"/>
          <p:nvPr/>
        </p:nvSpPr>
        <p:spPr>
          <a:xfrm>
            <a:off x="4847666" y="1747404"/>
            <a:ext cx="7252894" cy="1200329"/>
          </a:xfrm>
          <a:prstGeom prst="rect">
            <a:avLst/>
          </a:prstGeom>
          <a:noFill/>
        </p:spPr>
        <p:txBody>
          <a:bodyPr wrap="square" rtlCol="0">
            <a:spAutoFit/>
          </a:bodyPr>
          <a:lstStyle/>
          <a:p>
            <a:pPr lvl="0" algn="just">
              <a:defRPr/>
            </a:pPr>
            <a:r>
              <a:rPr lang="zh-CN" altLang="en-US" dirty="0">
                <a:solidFill>
                  <a:prstClr val="black"/>
                </a:solidFill>
                <a:latin typeface="霞鹜文楷" panose="02020500000000000000" pitchFamily="18" charset="-122"/>
                <a:ea typeface="霞鹜文楷" panose="02020500000000000000" pitchFamily="18" charset="-122"/>
                <a:cs typeface="演示真楷" panose="02000600000000000000" pitchFamily="2" charset="-122"/>
              </a:rPr>
              <a:t>表现司马孚安平立节，雅性贞亮的品德。给自己认可的明主补牌且每回合最多让自己摸一张，体现司马孚不参与谋反政事，温厚廉让的特点（“太傅勋德弘茂，朕所瞻仰”）（“孚性至慎。宣帝执政，常自退损。后逢废立之际，未尝预谋。”）。</a:t>
            </a:r>
            <a:endParaRPr kumimoji="0" lang="zh-CN" altLang="en-US" sz="1800" b="0" i="0" u="none" strike="noStrike" kern="1200" cap="none" spc="0" normalizeH="0" baseline="0" noProof="0" dirty="0">
              <a:ln>
                <a:noFill/>
              </a:ln>
              <a:solidFill>
                <a:prstClr val="black"/>
              </a:solidFill>
              <a:effectLst/>
              <a:uLnTx/>
              <a:uFillTx/>
              <a:latin typeface="霞鹜文楷" panose="02020500000000000000" pitchFamily="18" charset="-122"/>
              <a:ea typeface="霞鹜文楷" panose="02020500000000000000" pitchFamily="18" charset="-122"/>
              <a:cs typeface="演示真楷" panose="02000600000000000000" pitchFamily="2" charset="-122"/>
            </a:endParaRPr>
          </a:p>
        </p:txBody>
      </p:sp>
      <p:sp>
        <p:nvSpPr>
          <p:cNvPr id="13" name="文本框 12">
            <a:extLst>
              <a:ext uri="{FF2B5EF4-FFF2-40B4-BE49-F238E27FC236}">
                <a16:creationId xmlns:a16="http://schemas.microsoft.com/office/drawing/2014/main" id="{73BF8151-0063-B44C-42B6-996FF13746E9}"/>
              </a:ext>
            </a:extLst>
          </p:cNvPr>
          <p:cNvSpPr txBox="1"/>
          <p:nvPr/>
        </p:nvSpPr>
        <p:spPr>
          <a:xfrm>
            <a:off x="4951526" y="1134272"/>
            <a:ext cx="1357834" cy="586699"/>
          </a:xfrm>
          <a:prstGeom prst="rect">
            <a:avLst/>
          </a:prstGeom>
          <a:noFill/>
        </p:spPr>
        <p:txBody>
          <a:bodyPr wrap="square" rtlCol="0">
            <a:spAutoFit/>
          </a:bodyPr>
          <a:lstStyle/>
          <a:p>
            <a:pPr lvl="0">
              <a:lnSpc>
                <a:spcPct val="120000"/>
              </a:lnSpc>
              <a:defRPr/>
            </a:pPr>
            <a:r>
              <a:rPr lang="zh-CN" altLang="en-US" sz="2800" dirty="0">
                <a:solidFill>
                  <a:prstClr val="white"/>
                </a:solidFill>
                <a:latin typeface="三极泼墨体" panose="00000500000000000000" pitchFamily="2" charset="-122"/>
                <a:ea typeface="三极泼墨体" panose="00000500000000000000" pitchFamily="2" charset="-122"/>
                <a:cs typeface="演示真楷" panose="02000600000000000000" pitchFamily="2" charset="-122"/>
              </a:rPr>
              <a:t>勋德</a:t>
            </a:r>
            <a:endParaRPr kumimoji="0" lang="zh-CN" altLang="en-US" sz="2800" b="0" i="0" u="none" strike="noStrike" kern="1200" cap="none" spc="0" normalizeH="0" baseline="0" noProof="0" dirty="0">
              <a:ln>
                <a:noFill/>
              </a:ln>
              <a:solidFill>
                <a:prstClr val="white"/>
              </a:solidFill>
              <a:effectLst/>
              <a:uLnTx/>
              <a:uFillTx/>
              <a:latin typeface="三极泼墨体" panose="00000500000000000000" pitchFamily="2" charset="-122"/>
              <a:ea typeface="三极泼墨体" panose="00000500000000000000" pitchFamily="2" charset="-122"/>
              <a:cs typeface="演示真楷" panose="02000600000000000000" pitchFamily="2" charset="-122"/>
            </a:endParaRPr>
          </a:p>
        </p:txBody>
      </p:sp>
      <p:sp>
        <p:nvSpPr>
          <p:cNvPr id="19" name="Freeform 227">
            <a:extLst>
              <a:ext uri="{FF2B5EF4-FFF2-40B4-BE49-F238E27FC236}">
                <a16:creationId xmlns:a16="http://schemas.microsoft.com/office/drawing/2014/main" id="{07FF8710-B712-B1CA-4D70-704524C739D4}"/>
              </a:ext>
            </a:extLst>
          </p:cNvPr>
          <p:cNvSpPr>
            <a:spLocks noEditPoints="1"/>
          </p:cNvSpPr>
          <p:nvPr/>
        </p:nvSpPr>
        <p:spPr bwMode="auto">
          <a:xfrm rot="16200000">
            <a:off x="5132247" y="2651549"/>
            <a:ext cx="613132" cy="1182294"/>
          </a:xfrm>
          <a:custGeom>
            <a:avLst/>
            <a:gdLst>
              <a:gd name="T0" fmla="*/ 145 w 287"/>
              <a:gd name="T1" fmla="*/ 14 h 289"/>
              <a:gd name="T2" fmla="*/ 171 w 287"/>
              <a:gd name="T3" fmla="*/ 15 h 289"/>
              <a:gd name="T4" fmla="*/ 190 w 287"/>
              <a:gd name="T5" fmla="*/ 14 h 289"/>
              <a:gd name="T6" fmla="*/ 201 w 287"/>
              <a:gd name="T7" fmla="*/ 14 h 289"/>
              <a:gd name="T8" fmla="*/ 215 w 287"/>
              <a:gd name="T9" fmla="*/ 27 h 289"/>
              <a:gd name="T10" fmla="*/ 229 w 287"/>
              <a:gd name="T11" fmla="*/ 25 h 289"/>
              <a:gd name="T12" fmla="*/ 245 w 287"/>
              <a:gd name="T13" fmla="*/ 32 h 289"/>
              <a:gd name="T14" fmla="*/ 247 w 287"/>
              <a:gd name="T15" fmla="*/ 58 h 289"/>
              <a:gd name="T16" fmla="*/ 270 w 287"/>
              <a:gd name="T17" fmla="*/ 78 h 289"/>
              <a:gd name="T18" fmla="*/ 286 w 287"/>
              <a:gd name="T19" fmla="*/ 117 h 289"/>
              <a:gd name="T20" fmla="*/ 262 w 287"/>
              <a:gd name="T21" fmla="*/ 140 h 289"/>
              <a:gd name="T22" fmla="*/ 255 w 287"/>
              <a:gd name="T23" fmla="*/ 160 h 289"/>
              <a:gd name="T24" fmla="*/ 242 w 287"/>
              <a:gd name="T25" fmla="*/ 180 h 289"/>
              <a:gd name="T26" fmla="*/ 241 w 287"/>
              <a:gd name="T27" fmla="*/ 213 h 289"/>
              <a:gd name="T28" fmla="*/ 243 w 287"/>
              <a:gd name="T29" fmla="*/ 248 h 289"/>
              <a:gd name="T30" fmla="*/ 226 w 287"/>
              <a:gd name="T31" fmla="*/ 256 h 289"/>
              <a:gd name="T32" fmla="*/ 238 w 287"/>
              <a:gd name="T33" fmla="*/ 271 h 289"/>
              <a:gd name="T34" fmla="*/ 234 w 287"/>
              <a:gd name="T35" fmla="*/ 288 h 289"/>
              <a:gd name="T36" fmla="*/ 203 w 287"/>
              <a:gd name="T37" fmla="*/ 279 h 289"/>
              <a:gd name="T38" fmla="*/ 191 w 287"/>
              <a:gd name="T39" fmla="*/ 270 h 289"/>
              <a:gd name="T40" fmla="*/ 149 w 287"/>
              <a:gd name="T41" fmla="*/ 267 h 289"/>
              <a:gd name="T42" fmla="*/ 133 w 287"/>
              <a:gd name="T43" fmla="*/ 262 h 289"/>
              <a:gd name="T44" fmla="*/ 125 w 287"/>
              <a:gd name="T45" fmla="*/ 243 h 289"/>
              <a:gd name="T46" fmla="*/ 103 w 287"/>
              <a:gd name="T47" fmla="*/ 255 h 289"/>
              <a:gd name="T48" fmla="*/ 86 w 287"/>
              <a:gd name="T49" fmla="*/ 252 h 289"/>
              <a:gd name="T50" fmla="*/ 62 w 287"/>
              <a:gd name="T51" fmla="*/ 257 h 289"/>
              <a:gd name="T52" fmla="*/ 77 w 287"/>
              <a:gd name="T53" fmla="*/ 233 h 289"/>
              <a:gd name="T54" fmla="*/ 71 w 287"/>
              <a:gd name="T55" fmla="*/ 234 h 289"/>
              <a:gd name="T56" fmla="*/ 59 w 287"/>
              <a:gd name="T57" fmla="*/ 195 h 289"/>
              <a:gd name="T58" fmla="*/ 42 w 287"/>
              <a:gd name="T59" fmla="*/ 186 h 289"/>
              <a:gd name="T60" fmla="*/ 22 w 287"/>
              <a:gd name="T61" fmla="*/ 177 h 289"/>
              <a:gd name="T62" fmla="*/ 9 w 287"/>
              <a:gd name="T63" fmla="*/ 168 h 289"/>
              <a:gd name="T64" fmla="*/ 21 w 287"/>
              <a:gd name="T65" fmla="*/ 150 h 289"/>
              <a:gd name="T66" fmla="*/ 38 w 287"/>
              <a:gd name="T67" fmla="*/ 136 h 289"/>
              <a:gd name="T68" fmla="*/ 35 w 287"/>
              <a:gd name="T69" fmla="*/ 123 h 289"/>
              <a:gd name="T70" fmla="*/ 23 w 287"/>
              <a:gd name="T71" fmla="*/ 94 h 289"/>
              <a:gd name="T72" fmla="*/ 26 w 287"/>
              <a:gd name="T73" fmla="*/ 86 h 289"/>
              <a:gd name="T74" fmla="*/ 55 w 287"/>
              <a:gd name="T75" fmla="*/ 59 h 289"/>
              <a:gd name="T76" fmla="*/ 63 w 287"/>
              <a:gd name="T77" fmla="*/ 33 h 289"/>
              <a:gd name="T78" fmla="*/ 94 w 287"/>
              <a:gd name="T79" fmla="*/ 22 h 289"/>
              <a:gd name="T80" fmla="*/ 120 w 287"/>
              <a:gd name="T81" fmla="*/ 19 h 289"/>
              <a:gd name="T82" fmla="*/ 127 w 287"/>
              <a:gd name="T83" fmla="*/ 9 h 289"/>
              <a:gd name="T84" fmla="*/ 213 w 287"/>
              <a:gd name="T85" fmla="*/ 23 h 289"/>
              <a:gd name="T86" fmla="*/ 226 w 287"/>
              <a:gd name="T87" fmla="*/ 266 h 289"/>
              <a:gd name="T88" fmla="*/ 42 w 287"/>
              <a:gd name="T89" fmla="*/ 137 h 289"/>
              <a:gd name="T90" fmla="*/ 90 w 287"/>
              <a:gd name="T91" fmla="*/ 28 h 289"/>
              <a:gd name="T92" fmla="*/ 122 w 287"/>
              <a:gd name="T93" fmla="*/ 18 h 289"/>
              <a:gd name="T94" fmla="*/ 74 w 287"/>
              <a:gd name="T95" fmla="*/ 23 h 289"/>
              <a:gd name="T96" fmla="*/ 200 w 287"/>
              <a:gd name="T97" fmla="*/ 27 h 289"/>
              <a:gd name="T98" fmla="*/ 245 w 287"/>
              <a:gd name="T99" fmla="*/ 41 h 289"/>
              <a:gd name="T100" fmla="*/ 251 w 287"/>
              <a:gd name="T101" fmla="*/ 61 h 289"/>
              <a:gd name="T102" fmla="*/ 263 w 287"/>
              <a:gd name="T103" fmla="*/ 123 h 289"/>
              <a:gd name="T104" fmla="*/ 42 w 287"/>
              <a:gd name="T105" fmla="*/ 150 h 289"/>
              <a:gd name="T106" fmla="*/ 35 w 287"/>
              <a:gd name="T107" fmla="*/ 160 h 289"/>
              <a:gd name="T108" fmla="*/ 43 w 287"/>
              <a:gd name="T109" fmla="*/ 170 h 289"/>
              <a:gd name="T110" fmla="*/ 57 w 287"/>
              <a:gd name="T111" fmla="*/ 180 h 289"/>
              <a:gd name="T112" fmla="*/ 241 w 287"/>
              <a:gd name="T113" fmla="*/ 186 h 289"/>
              <a:gd name="T114" fmla="*/ 80 w 287"/>
              <a:gd name="T115" fmla="*/ 233 h 289"/>
              <a:gd name="T116" fmla="*/ 103 w 287"/>
              <a:gd name="T117" fmla="*/ 246 h 289"/>
              <a:gd name="T118" fmla="*/ 224 w 287"/>
              <a:gd name="T119" fmla="*/ 250 h 289"/>
              <a:gd name="T120" fmla="*/ 147 w 287"/>
              <a:gd name="T121" fmla="*/ 261 h 289"/>
              <a:gd name="T122" fmla="*/ 199 w 287"/>
              <a:gd name="T123" fmla="*/ 27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7" h="289">
                <a:moveTo>
                  <a:pt x="132" y="5"/>
                </a:moveTo>
                <a:cubicBezTo>
                  <a:pt x="133" y="4"/>
                  <a:pt x="133" y="2"/>
                  <a:pt x="132" y="2"/>
                </a:cubicBezTo>
                <a:cubicBezTo>
                  <a:pt x="133" y="0"/>
                  <a:pt x="134" y="3"/>
                  <a:pt x="135" y="4"/>
                </a:cubicBezTo>
                <a:cubicBezTo>
                  <a:pt x="137" y="3"/>
                  <a:pt x="139" y="6"/>
                  <a:pt x="139" y="4"/>
                </a:cubicBezTo>
                <a:cubicBezTo>
                  <a:pt x="140" y="4"/>
                  <a:pt x="140" y="6"/>
                  <a:pt x="140" y="7"/>
                </a:cubicBezTo>
                <a:cubicBezTo>
                  <a:pt x="142" y="7"/>
                  <a:pt x="144" y="7"/>
                  <a:pt x="145" y="8"/>
                </a:cubicBezTo>
                <a:cubicBezTo>
                  <a:pt x="146" y="5"/>
                  <a:pt x="140" y="8"/>
                  <a:pt x="141" y="5"/>
                </a:cubicBezTo>
                <a:cubicBezTo>
                  <a:pt x="143" y="5"/>
                  <a:pt x="144" y="5"/>
                  <a:pt x="145" y="5"/>
                </a:cubicBezTo>
                <a:cubicBezTo>
                  <a:pt x="145" y="3"/>
                  <a:pt x="141" y="5"/>
                  <a:pt x="140" y="3"/>
                </a:cubicBezTo>
                <a:cubicBezTo>
                  <a:pt x="141" y="0"/>
                  <a:pt x="146" y="4"/>
                  <a:pt x="147" y="4"/>
                </a:cubicBezTo>
                <a:cubicBezTo>
                  <a:pt x="147" y="4"/>
                  <a:pt x="149" y="2"/>
                  <a:pt x="149" y="2"/>
                </a:cubicBezTo>
                <a:cubicBezTo>
                  <a:pt x="150" y="3"/>
                  <a:pt x="149" y="3"/>
                  <a:pt x="149" y="3"/>
                </a:cubicBezTo>
                <a:cubicBezTo>
                  <a:pt x="150" y="5"/>
                  <a:pt x="153" y="4"/>
                  <a:pt x="152" y="6"/>
                </a:cubicBezTo>
                <a:cubicBezTo>
                  <a:pt x="151" y="7"/>
                  <a:pt x="150" y="6"/>
                  <a:pt x="150" y="5"/>
                </a:cubicBezTo>
                <a:cubicBezTo>
                  <a:pt x="150" y="5"/>
                  <a:pt x="149" y="7"/>
                  <a:pt x="149" y="5"/>
                </a:cubicBezTo>
                <a:cubicBezTo>
                  <a:pt x="145" y="6"/>
                  <a:pt x="150" y="8"/>
                  <a:pt x="146" y="8"/>
                </a:cubicBezTo>
                <a:cubicBezTo>
                  <a:pt x="148" y="10"/>
                  <a:pt x="151" y="7"/>
                  <a:pt x="154" y="7"/>
                </a:cubicBezTo>
                <a:cubicBezTo>
                  <a:pt x="153" y="11"/>
                  <a:pt x="149" y="10"/>
                  <a:pt x="147" y="10"/>
                </a:cubicBezTo>
                <a:cubicBezTo>
                  <a:pt x="147" y="12"/>
                  <a:pt x="151" y="10"/>
                  <a:pt x="149" y="13"/>
                </a:cubicBezTo>
                <a:cubicBezTo>
                  <a:pt x="147" y="12"/>
                  <a:pt x="147" y="14"/>
                  <a:pt x="147" y="14"/>
                </a:cubicBezTo>
                <a:cubicBezTo>
                  <a:pt x="147" y="15"/>
                  <a:pt x="144" y="14"/>
                  <a:pt x="145" y="14"/>
                </a:cubicBezTo>
                <a:cubicBezTo>
                  <a:pt x="144" y="14"/>
                  <a:pt x="144" y="18"/>
                  <a:pt x="142" y="15"/>
                </a:cubicBezTo>
                <a:cubicBezTo>
                  <a:pt x="140" y="15"/>
                  <a:pt x="141" y="18"/>
                  <a:pt x="140" y="18"/>
                </a:cubicBezTo>
                <a:cubicBezTo>
                  <a:pt x="140" y="18"/>
                  <a:pt x="144" y="16"/>
                  <a:pt x="146" y="19"/>
                </a:cubicBezTo>
                <a:cubicBezTo>
                  <a:pt x="146" y="21"/>
                  <a:pt x="141" y="23"/>
                  <a:pt x="146" y="24"/>
                </a:cubicBezTo>
                <a:cubicBezTo>
                  <a:pt x="145" y="26"/>
                  <a:pt x="141" y="24"/>
                  <a:pt x="140" y="24"/>
                </a:cubicBezTo>
                <a:cubicBezTo>
                  <a:pt x="142" y="27"/>
                  <a:pt x="149" y="26"/>
                  <a:pt x="151" y="23"/>
                </a:cubicBezTo>
                <a:cubicBezTo>
                  <a:pt x="152" y="23"/>
                  <a:pt x="152" y="24"/>
                  <a:pt x="154" y="24"/>
                </a:cubicBezTo>
                <a:cubicBezTo>
                  <a:pt x="152" y="27"/>
                  <a:pt x="150" y="28"/>
                  <a:pt x="149" y="30"/>
                </a:cubicBezTo>
                <a:cubicBezTo>
                  <a:pt x="151" y="29"/>
                  <a:pt x="153" y="28"/>
                  <a:pt x="155" y="26"/>
                </a:cubicBezTo>
                <a:cubicBezTo>
                  <a:pt x="156" y="28"/>
                  <a:pt x="155" y="27"/>
                  <a:pt x="159" y="27"/>
                </a:cubicBezTo>
                <a:cubicBezTo>
                  <a:pt x="158" y="26"/>
                  <a:pt x="157" y="26"/>
                  <a:pt x="157" y="24"/>
                </a:cubicBezTo>
                <a:cubicBezTo>
                  <a:pt x="158" y="23"/>
                  <a:pt x="161" y="24"/>
                  <a:pt x="159" y="26"/>
                </a:cubicBezTo>
                <a:cubicBezTo>
                  <a:pt x="160" y="25"/>
                  <a:pt x="162" y="25"/>
                  <a:pt x="164" y="25"/>
                </a:cubicBezTo>
                <a:cubicBezTo>
                  <a:pt x="164" y="24"/>
                  <a:pt x="162" y="24"/>
                  <a:pt x="163" y="23"/>
                </a:cubicBezTo>
                <a:cubicBezTo>
                  <a:pt x="164" y="24"/>
                  <a:pt x="167" y="21"/>
                  <a:pt x="164" y="21"/>
                </a:cubicBezTo>
                <a:cubicBezTo>
                  <a:pt x="167" y="19"/>
                  <a:pt x="167" y="28"/>
                  <a:pt x="172" y="26"/>
                </a:cubicBezTo>
                <a:cubicBezTo>
                  <a:pt x="170" y="25"/>
                  <a:pt x="170" y="19"/>
                  <a:pt x="167" y="18"/>
                </a:cubicBezTo>
                <a:cubicBezTo>
                  <a:pt x="161" y="20"/>
                  <a:pt x="166" y="15"/>
                  <a:pt x="168" y="17"/>
                </a:cubicBezTo>
                <a:cubicBezTo>
                  <a:pt x="169" y="16"/>
                  <a:pt x="165" y="13"/>
                  <a:pt x="169" y="14"/>
                </a:cubicBezTo>
                <a:cubicBezTo>
                  <a:pt x="168" y="15"/>
                  <a:pt x="169" y="15"/>
                  <a:pt x="169" y="17"/>
                </a:cubicBezTo>
                <a:cubicBezTo>
                  <a:pt x="170" y="17"/>
                  <a:pt x="171" y="16"/>
                  <a:pt x="171" y="15"/>
                </a:cubicBezTo>
                <a:cubicBezTo>
                  <a:pt x="172" y="16"/>
                  <a:pt x="171" y="17"/>
                  <a:pt x="170" y="17"/>
                </a:cubicBezTo>
                <a:cubicBezTo>
                  <a:pt x="170" y="18"/>
                  <a:pt x="171" y="20"/>
                  <a:pt x="172" y="20"/>
                </a:cubicBezTo>
                <a:cubicBezTo>
                  <a:pt x="174" y="20"/>
                  <a:pt x="172" y="16"/>
                  <a:pt x="173" y="14"/>
                </a:cubicBezTo>
                <a:cubicBezTo>
                  <a:pt x="172" y="13"/>
                  <a:pt x="171" y="15"/>
                  <a:pt x="170" y="14"/>
                </a:cubicBezTo>
                <a:cubicBezTo>
                  <a:pt x="170" y="14"/>
                  <a:pt x="170" y="12"/>
                  <a:pt x="170" y="12"/>
                </a:cubicBezTo>
                <a:cubicBezTo>
                  <a:pt x="170" y="12"/>
                  <a:pt x="168" y="14"/>
                  <a:pt x="167" y="12"/>
                </a:cubicBezTo>
                <a:cubicBezTo>
                  <a:pt x="170" y="12"/>
                  <a:pt x="171" y="8"/>
                  <a:pt x="169" y="5"/>
                </a:cubicBezTo>
                <a:cubicBezTo>
                  <a:pt x="172" y="3"/>
                  <a:pt x="173" y="10"/>
                  <a:pt x="173" y="5"/>
                </a:cubicBezTo>
                <a:cubicBezTo>
                  <a:pt x="174" y="6"/>
                  <a:pt x="174" y="7"/>
                  <a:pt x="174" y="8"/>
                </a:cubicBezTo>
                <a:cubicBezTo>
                  <a:pt x="175" y="7"/>
                  <a:pt x="175" y="6"/>
                  <a:pt x="176" y="5"/>
                </a:cubicBezTo>
                <a:cubicBezTo>
                  <a:pt x="177" y="5"/>
                  <a:pt x="177" y="11"/>
                  <a:pt x="175" y="10"/>
                </a:cubicBezTo>
                <a:cubicBezTo>
                  <a:pt x="177" y="11"/>
                  <a:pt x="179" y="8"/>
                  <a:pt x="177" y="6"/>
                </a:cubicBezTo>
                <a:cubicBezTo>
                  <a:pt x="179" y="6"/>
                  <a:pt x="180" y="6"/>
                  <a:pt x="181" y="6"/>
                </a:cubicBezTo>
                <a:cubicBezTo>
                  <a:pt x="179" y="9"/>
                  <a:pt x="180" y="9"/>
                  <a:pt x="180" y="14"/>
                </a:cubicBezTo>
                <a:cubicBezTo>
                  <a:pt x="181" y="16"/>
                  <a:pt x="184" y="16"/>
                  <a:pt x="185" y="18"/>
                </a:cubicBezTo>
                <a:cubicBezTo>
                  <a:pt x="186" y="17"/>
                  <a:pt x="185" y="15"/>
                  <a:pt x="188" y="15"/>
                </a:cubicBezTo>
                <a:cubicBezTo>
                  <a:pt x="188" y="14"/>
                  <a:pt x="187" y="15"/>
                  <a:pt x="186" y="14"/>
                </a:cubicBezTo>
                <a:cubicBezTo>
                  <a:pt x="186" y="12"/>
                  <a:pt x="188" y="14"/>
                  <a:pt x="189" y="14"/>
                </a:cubicBezTo>
                <a:cubicBezTo>
                  <a:pt x="191" y="13"/>
                  <a:pt x="192" y="12"/>
                  <a:pt x="194" y="11"/>
                </a:cubicBezTo>
                <a:cubicBezTo>
                  <a:pt x="195" y="12"/>
                  <a:pt x="194" y="13"/>
                  <a:pt x="194" y="12"/>
                </a:cubicBezTo>
                <a:cubicBezTo>
                  <a:pt x="191" y="11"/>
                  <a:pt x="192" y="14"/>
                  <a:pt x="190" y="14"/>
                </a:cubicBezTo>
                <a:cubicBezTo>
                  <a:pt x="189" y="15"/>
                  <a:pt x="191" y="15"/>
                  <a:pt x="192" y="15"/>
                </a:cubicBezTo>
                <a:cubicBezTo>
                  <a:pt x="192" y="18"/>
                  <a:pt x="190" y="16"/>
                  <a:pt x="189" y="16"/>
                </a:cubicBezTo>
                <a:cubicBezTo>
                  <a:pt x="187" y="17"/>
                  <a:pt x="186" y="18"/>
                  <a:pt x="184" y="19"/>
                </a:cubicBezTo>
                <a:cubicBezTo>
                  <a:pt x="183" y="21"/>
                  <a:pt x="185" y="21"/>
                  <a:pt x="185" y="24"/>
                </a:cubicBezTo>
                <a:cubicBezTo>
                  <a:pt x="186" y="23"/>
                  <a:pt x="186" y="19"/>
                  <a:pt x="187" y="18"/>
                </a:cubicBezTo>
                <a:cubicBezTo>
                  <a:pt x="188" y="18"/>
                  <a:pt x="187" y="19"/>
                  <a:pt x="187" y="20"/>
                </a:cubicBezTo>
                <a:cubicBezTo>
                  <a:pt x="189" y="20"/>
                  <a:pt x="189" y="19"/>
                  <a:pt x="189" y="17"/>
                </a:cubicBezTo>
                <a:cubicBezTo>
                  <a:pt x="192" y="18"/>
                  <a:pt x="194" y="17"/>
                  <a:pt x="197" y="18"/>
                </a:cubicBezTo>
                <a:cubicBezTo>
                  <a:pt x="199" y="18"/>
                  <a:pt x="197" y="19"/>
                  <a:pt x="196" y="19"/>
                </a:cubicBezTo>
                <a:cubicBezTo>
                  <a:pt x="193" y="21"/>
                  <a:pt x="194" y="23"/>
                  <a:pt x="196" y="24"/>
                </a:cubicBezTo>
                <a:cubicBezTo>
                  <a:pt x="198" y="25"/>
                  <a:pt x="197" y="22"/>
                  <a:pt x="197" y="22"/>
                </a:cubicBezTo>
                <a:cubicBezTo>
                  <a:pt x="198" y="21"/>
                  <a:pt x="198" y="24"/>
                  <a:pt x="198" y="24"/>
                </a:cubicBezTo>
                <a:cubicBezTo>
                  <a:pt x="199" y="24"/>
                  <a:pt x="201" y="20"/>
                  <a:pt x="200" y="19"/>
                </a:cubicBezTo>
                <a:cubicBezTo>
                  <a:pt x="202" y="21"/>
                  <a:pt x="201" y="21"/>
                  <a:pt x="201" y="23"/>
                </a:cubicBezTo>
                <a:cubicBezTo>
                  <a:pt x="201" y="23"/>
                  <a:pt x="200" y="22"/>
                  <a:pt x="200" y="22"/>
                </a:cubicBezTo>
                <a:cubicBezTo>
                  <a:pt x="200" y="22"/>
                  <a:pt x="202" y="26"/>
                  <a:pt x="201" y="26"/>
                </a:cubicBezTo>
                <a:cubicBezTo>
                  <a:pt x="206" y="24"/>
                  <a:pt x="199" y="18"/>
                  <a:pt x="204" y="17"/>
                </a:cubicBezTo>
                <a:cubicBezTo>
                  <a:pt x="203" y="14"/>
                  <a:pt x="202" y="18"/>
                  <a:pt x="201" y="17"/>
                </a:cubicBezTo>
                <a:cubicBezTo>
                  <a:pt x="201" y="16"/>
                  <a:pt x="202" y="16"/>
                  <a:pt x="202" y="14"/>
                </a:cubicBezTo>
                <a:cubicBezTo>
                  <a:pt x="201" y="17"/>
                  <a:pt x="198" y="14"/>
                  <a:pt x="197" y="17"/>
                </a:cubicBezTo>
                <a:cubicBezTo>
                  <a:pt x="195" y="15"/>
                  <a:pt x="200" y="14"/>
                  <a:pt x="201" y="14"/>
                </a:cubicBezTo>
                <a:cubicBezTo>
                  <a:pt x="201" y="11"/>
                  <a:pt x="199" y="14"/>
                  <a:pt x="197" y="14"/>
                </a:cubicBezTo>
                <a:cubicBezTo>
                  <a:pt x="197" y="11"/>
                  <a:pt x="200" y="12"/>
                  <a:pt x="201" y="10"/>
                </a:cubicBezTo>
                <a:cubicBezTo>
                  <a:pt x="200" y="9"/>
                  <a:pt x="199" y="9"/>
                  <a:pt x="199" y="7"/>
                </a:cubicBezTo>
                <a:cubicBezTo>
                  <a:pt x="196" y="8"/>
                  <a:pt x="200" y="9"/>
                  <a:pt x="199" y="10"/>
                </a:cubicBezTo>
                <a:cubicBezTo>
                  <a:pt x="197" y="9"/>
                  <a:pt x="196" y="8"/>
                  <a:pt x="194" y="7"/>
                </a:cubicBezTo>
                <a:cubicBezTo>
                  <a:pt x="194" y="5"/>
                  <a:pt x="195" y="7"/>
                  <a:pt x="196" y="7"/>
                </a:cubicBezTo>
                <a:cubicBezTo>
                  <a:pt x="197" y="7"/>
                  <a:pt x="198" y="4"/>
                  <a:pt x="201" y="5"/>
                </a:cubicBezTo>
                <a:cubicBezTo>
                  <a:pt x="200" y="6"/>
                  <a:pt x="200" y="7"/>
                  <a:pt x="200" y="8"/>
                </a:cubicBezTo>
                <a:cubicBezTo>
                  <a:pt x="201" y="8"/>
                  <a:pt x="202" y="7"/>
                  <a:pt x="203" y="6"/>
                </a:cubicBezTo>
                <a:cubicBezTo>
                  <a:pt x="205" y="10"/>
                  <a:pt x="207" y="5"/>
                  <a:pt x="210" y="6"/>
                </a:cubicBezTo>
                <a:cubicBezTo>
                  <a:pt x="210" y="8"/>
                  <a:pt x="208" y="8"/>
                  <a:pt x="206" y="9"/>
                </a:cubicBezTo>
                <a:cubicBezTo>
                  <a:pt x="209" y="11"/>
                  <a:pt x="211" y="6"/>
                  <a:pt x="214" y="6"/>
                </a:cubicBezTo>
                <a:cubicBezTo>
                  <a:pt x="214" y="7"/>
                  <a:pt x="216" y="9"/>
                  <a:pt x="214" y="10"/>
                </a:cubicBezTo>
                <a:cubicBezTo>
                  <a:pt x="215" y="11"/>
                  <a:pt x="217" y="12"/>
                  <a:pt x="219" y="13"/>
                </a:cubicBezTo>
                <a:cubicBezTo>
                  <a:pt x="218" y="15"/>
                  <a:pt x="217" y="12"/>
                  <a:pt x="215" y="13"/>
                </a:cubicBezTo>
                <a:cubicBezTo>
                  <a:pt x="216" y="14"/>
                  <a:pt x="218" y="14"/>
                  <a:pt x="218" y="16"/>
                </a:cubicBezTo>
                <a:cubicBezTo>
                  <a:pt x="220" y="16"/>
                  <a:pt x="220" y="15"/>
                  <a:pt x="222" y="15"/>
                </a:cubicBezTo>
                <a:cubicBezTo>
                  <a:pt x="221" y="17"/>
                  <a:pt x="218" y="16"/>
                  <a:pt x="218" y="19"/>
                </a:cubicBezTo>
                <a:cubicBezTo>
                  <a:pt x="218" y="21"/>
                  <a:pt x="220" y="17"/>
                  <a:pt x="219" y="20"/>
                </a:cubicBezTo>
                <a:cubicBezTo>
                  <a:pt x="216" y="21"/>
                  <a:pt x="216" y="23"/>
                  <a:pt x="212" y="24"/>
                </a:cubicBezTo>
                <a:cubicBezTo>
                  <a:pt x="212" y="25"/>
                  <a:pt x="215" y="24"/>
                  <a:pt x="215" y="27"/>
                </a:cubicBezTo>
                <a:cubicBezTo>
                  <a:pt x="214" y="26"/>
                  <a:pt x="213" y="26"/>
                  <a:pt x="212" y="26"/>
                </a:cubicBezTo>
                <a:cubicBezTo>
                  <a:pt x="212" y="29"/>
                  <a:pt x="217" y="27"/>
                  <a:pt x="215" y="27"/>
                </a:cubicBezTo>
                <a:cubicBezTo>
                  <a:pt x="217" y="27"/>
                  <a:pt x="217" y="25"/>
                  <a:pt x="218" y="29"/>
                </a:cubicBezTo>
                <a:cubicBezTo>
                  <a:pt x="219" y="30"/>
                  <a:pt x="219" y="28"/>
                  <a:pt x="219" y="28"/>
                </a:cubicBezTo>
                <a:cubicBezTo>
                  <a:pt x="220" y="28"/>
                  <a:pt x="221" y="29"/>
                  <a:pt x="221" y="29"/>
                </a:cubicBezTo>
                <a:cubicBezTo>
                  <a:pt x="222" y="29"/>
                  <a:pt x="221" y="28"/>
                  <a:pt x="222" y="28"/>
                </a:cubicBezTo>
                <a:cubicBezTo>
                  <a:pt x="223" y="27"/>
                  <a:pt x="224" y="28"/>
                  <a:pt x="224" y="28"/>
                </a:cubicBezTo>
                <a:cubicBezTo>
                  <a:pt x="226" y="27"/>
                  <a:pt x="226" y="24"/>
                  <a:pt x="229" y="25"/>
                </a:cubicBezTo>
                <a:cubicBezTo>
                  <a:pt x="228" y="24"/>
                  <a:pt x="228" y="22"/>
                  <a:pt x="226" y="21"/>
                </a:cubicBezTo>
                <a:cubicBezTo>
                  <a:pt x="225" y="21"/>
                  <a:pt x="223" y="24"/>
                  <a:pt x="226" y="24"/>
                </a:cubicBezTo>
                <a:cubicBezTo>
                  <a:pt x="226" y="24"/>
                  <a:pt x="226" y="24"/>
                  <a:pt x="225" y="24"/>
                </a:cubicBezTo>
                <a:cubicBezTo>
                  <a:pt x="225" y="25"/>
                  <a:pt x="225" y="25"/>
                  <a:pt x="225" y="26"/>
                </a:cubicBezTo>
                <a:cubicBezTo>
                  <a:pt x="223" y="27"/>
                  <a:pt x="224" y="23"/>
                  <a:pt x="224" y="23"/>
                </a:cubicBezTo>
                <a:cubicBezTo>
                  <a:pt x="224" y="22"/>
                  <a:pt x="222" y="21"/>
                  <a:pt x="223" y="19"/>
                </a:cubicBezTo>
                <a:cubicBezTo>
                  <a:pt x="222" y="19"/>
                  <a:pt x="222" y="20"/>
                  <a:pt x="220" y="20"/>
                </a:cubicBezTo>
                <a:cubicBezTo>
                  <a:pt x="220" y="17"/>
                  <a:pt x="221" y="18"/>
                  <a:pt x="224" y="17"/>
                </a:cubicBezTo>
                <a:cubicBezTo>
                  <a:pt x="225" y="16"/>
                  <a:pt x="225" y="13"/>
                  <a:pt x="227" y="14"/>
                </a:cubicBezTo>
                <a:cubicBezTo>
                  <a:pt x="226" y="17"/>
                  <a:pt x="224" y="18"/>
                  <a:pt x="224" y="21"/>
                </a:cubicBezTo>
                <a:cubicBezTo>
                  <a:pt x="224" y="21"/>
                  <a:pt x="224" y="20"/>
                  <a:pt x="224" y="19"/>
                </a:cubicBezTo>
                <a:cubicBezTo>
                  <a:pt x="226" y="20"/>
                  <a:pt x="226" y="21"/>
                  <a:pt x="229" y="21"/>
                </a:cubicBezTo>
                <a:cubicBezTo>
                  <a:pt x="228" y="23"/>
                  <a:pt x="229" y="24"/>
                  <a:pt x="229" y="25"/>
                </a:cubicBezTo>
                <a:cubicBezTo>
                  <a:pt x="230" y="25"/>
                  <a:pt x="230" y="24"/>
                  <a:pt x="229" y="24"/>
                </a:cubicBezTo>
                <a:cubicBezTo>
                  <a:pt x="231" y="23"/>
                  <a:pt x="234" y="22"/>
                  <a:pt x="237" y="21"/>
                </a:cubicBezTo>
                <a:cubicBezTo>
                  <a:pt x="237" y="23"/>
                  <a:pt x="237" y="24"/>
                  <a:pt x="235" y="23"/>
                </a:cubicBezTo>
                <a:cubicBezTo>
                  <a:pt x="235" y="23"/>
                  <a:pt x="235" y="23"/>
                  <a:pt x="236" y="24"/>
                </a:cubicBezTo>
                <a:cubicBezTo>
                  <a:pt x="235" y="25"/>
                  <a:pt x="234" y="23"/>
                  <a:pt x="233" y="24"/>
                </a:cubicBezTo>
                <a:cubicBezTo>
                  <a:pt x="233" y="24"/>
                  <a:pt x="231" y="26"/>
                  <a:pt x="230" y="27"/>
                </a:cubicBezTo>
                <a:cubicBezTo>
                  <a:pt x="230" y="27"/>
                  <a:pt x="228" y="26"/>
                  <a:pt x="229" y="26"/>
                </a:cubicBezTo>
                <a:cubicBezTo>
                  <a:pt x="226" y="28"/>
                  <a:pt x="227" y="31"/>
                  <a:pt x="224" y="28"/>
                </a:cubicBezTo>
                <a:cubicBezTo>
                  <a:pt x="224" y="31"/>
                  <a:pt x="226" y="30"/>
                  <a:pt x="224" y="32"/>
                </a:cubicBezTo>
                <a:cubicBezTo>
                  <a:pt x="227" y="31"/>
                  <a:pt x="227" y="29"/>
                  <a:pt x="229" y="28"/>
                </a:cubicBezTo>
                <a:cubicBezTo>
                  <a:pt x="231" y="27"/>
                  <a:pt x="229" y="29"/>
                  <a:pt x="229" y="29"/>
                </a:cubicBezTo>
                <a:cubicBezTo>
                  <a:pt x="231" y="29"/>
                  <a:pt x="237" y="25"/>
                  <a:pt x="238" y="24"/>
                </a:cubicBezTo>
                <a:cubicBezTo>
                  <a:pt x="240" y="27"/>
                  <a:pt x="232" y="28"/>
                  <a:pt x="230" y="30"/>
                </a:cubicBezTo>
                <a:cubicBezTo>
                  <a:pt x="230" y="31"/>
                  <a:pt x="235" y="29"/>
                  <a:pt x="236" y="28"/>
                </a:cubicBezTo>
                <a:cubicBezTo>
                  <a:pt x="239" y="30"/>
                  <a:pt x="240" y="24"/>
                  <a:pt x="241" y="29"/>
                </a:cubicBezTo>
                <a:cubicBezTo>
                  <a:pt x="236" y="28"/>
                  <a:pt x="236" y="30"/>
                  <a:pt x="233" y="32"/>
                </a:cubicBezTo>
                <a:cubicBezTo>
                  <a:pt x="236" y="32"/>
                  <a:pt x="240" y="30"/>
                  <a:pt x="246" y="29"/>
                </a:cubicBezTo>
                <a:cubicBezTo>
                  <a:pt x="244" y="32"/>
                  <a:pt x="239" y="31"/>
                  <a:pt x="237" y="33"/>
                </a:cubicBezTo>
                <a:cubicBezTo>
                  <a:pt x="239" y="35"/>
                  <a:pt x="241" y="32"/>
                  <a:pt x="243" y="32"/>
                </a:cubicBezTo>
                <a:cubicBezTo>
                  <a:pt x="244" y="32"/>
                  <a:pt x="243" y="33"/>
                  <a:pt x="243" y="33"/>
                </a:cubicBezTo>
                <a:cubicBezTo>
                  <a:pt x="244" y="34"/>
                  <a:pt x="245" y="32"/>
                  <a:pt x="245" y="32"/>
                </a:cubicBezTo>
                <a:cubicBezTo>
                  <a:pt x="247" y="31"/>
                  <a:pt x="246" y="36"/>
                  <a:pt x="248" y="33"/>
                </a:cubicBezTo>
                <a:cubicBezTo>
                  <a:pt x="248" y="34"/>
                  <a:pt x="247" y="35"/>
                  <a:pt x="246" y="35"/>
                </a:cubicBezTo>
                <a:cubicBezTo>
                  <a:pt x="246" y="37"/>
                  <a:pt x="249" y="35"/>
                  <a:pt x="250" y="37"/>
                </a:cubicBezTo>
                <a:cubicBezTo>
                  <a:pt x="250" y="38"/>
                  <a:pt x="248" y="37"/>
                  <a:pt x="247" y="38"/>
                </a:cubicBezTo>
                <a:cubicBezTo>
                  <a:pt x="247" y="38"/>
                  <a:pt x="249" y="39"/>
                  <a:pt x="247" y="39"/>
                </a:cubicBezTo>
                <a:cubicBezTo>
                  <a:pt x="248" y="41"/>
                  <a:pt x="251" y="36"/>
                  <a:pt x="252" y="39"/>
                </a:cubicBezTo>
                <a:cubicBezTo>
                  <a:pt x="250" y="41"/>
                  <a:pt x="247" y="42"/>
                  <a:pt x="241" y="42"/>
                </a:cubicBezTo>
                <a:cubicBezTo>
                  <a:pt x="241" y="43"/>
                  <a:pt x="243" y="42"/>
                  <a:pt x="243" y="43"/>
                </a:cubicBezTo>
                <a:cubicBezTo>
                  <a:pt x="244" y="45"/>
                  <a:pt x="243" y="46"/>
                  <a:pt x="241" y="44"/>
                </a:cubicBezTo>
                <a:cubicBezTo>
                  <a:pt x="244" y="47"/>
                  <a:pt x="247" y="45"/>
                  <a:pt x="254" y="45"/>
                </a:cubicBezTo>
                <a:cubicBezTo>
                  <a:pt x="254" y="49"/>
                  <a:pt x="246" y="44"/>
                  <a:pt x="246" y="48"/>
                </a:cubicBezTo>
                <a:cubicBezTo>
                  <a:pt x="246" y="50"/>
                  <a:pt x="249" y="47"/>
                  <a:pt x="251" y="48"/>
                </a:cubicBezTo>
                <a:cubicBezTo>
                  <a:pt x="252" y="51"/>
                  <a:pt x="248" y="50"/>
                  <a:pt x="247" y="50"/>
                </a:cubicBezTo>
                <a:cubicBezTo>
                  <a:pt x="247" y="54"/>
                  <a:pt x="251" y="50"/>
                  <a:pt x="253" y="51"/>
                </a:cubicBezTo>
                <a:cubicBezTo>
                  <a:pt x="251" y="54"/>
                  <a:pt x="258" y="49"/>
                  <a:pt x="257" y="53"/>
                </a:cubicBezTo>
                <a:cubicBezTo>
                  <a:pt x="257" y="52"/>
                  <a:pt x="254" y="54"/>
                  <a:pt x="252" y="53"/>
                </a:cubicBezTo>
                <a:cubicBezTo>
                  <a:pt x="252" y="53"/>
                  <a:pt x="252" y="52"/>
                  <a:pt x="252" y="52"/>
                </a:cubicBezTo>
                <a:cubicBezTo>
                  <a:pt x="250" y="52"/>
                  <a:pt x="249" y="54"/>
                  <a:pt x="246" y="54"/>
                </a:cubicBezTo>
                <a:cubicBezTo>
                  <a:pt x="246" y="55"/>
                  <a:pt x="247" y="55"/>
                  <a:pt x="247" y="56"/>
                </a:cubicBezTo>
                <a:cubicBezTo>
                  <a:pt x="248" y="56"/>
                  <a:pt x="248" y="53"/>
                  <a:pt x="251" y="53"/>
                </a:cubicBezTo>
                <a:cubicBezTo>
                  <a:pt x="250" y="56"/>
                  <a:pt x="249" y="57"/>
                  <a:pt x="247" y="58"/>
                </a:cubicBezTo>
                <a:cubicBezTo>
                  <a:pt x="248" y="61"/>
                  <a:pt x="249" y="57"/>
                  <a:pt x="250" y="56"/>
                </a:cubicBezTo>
                <a:cubicBezTo>
                  <a:pt x="251" y="55"/>
                  <a:pt x="254" y="56"/>
                  <a:pt x="254" y="53"/>
                </a:cubicBezTo>
                <a:cubicBezTo>
                  <a:pt x="255" y="56"/>
                  <a:pt x="257" y="53"/>
                  <a:pt x="259" y="55"/>
                </a:cubicBezTo>
                <a:cubicBezTo>
                  <a:pt x="259" y="55"/>
                  <a:pt x="256" y="60"/>
                  <a:pt x="262" y="57"/>
                </a:cubicBezTo>
                <a:cubicBezTo>
                  <a:pt x="262" y="58"/>
                  <a:pt x="261" y="59"/>
                  <a:pt x="261" y="61"/>
                </a:cubicBezTo>
                <a:cubicBezTo>
                  <a:pt x="262" y="60"/>
                  <a:pt x="263" y="60"/>
                  <a:pt x="264" y="60"/>
                </a:cubicBezTo>
                <a:cubicBezTo>
                  <a:pt x="262" y="58"/>
                  <a:pt x="264" y="57"/>
                  <a:pt x="264" y="55"/>
                </a:cubicBezTo>
                <a:cubicBezTo>
                  <a:pt x="267" y="55"/>
                  <a:pt x="264" y="59"/>
                  <a:pt x="264" y="61"/>
                </a:cubicBezTo>
                <a:cubicBezTo>
                  <a:pt x="265" y="62"/>
                  <a:pt x="264" y="62"/>
                  <a:pt x="264" y="63"/>
                </a:cubicBezTo>
                <a:cubicBezTo>
                  <a:pt x="266" y="63"/>
                  <a:pt x="266" y="62"/>
                  <a:pt x="268" y="63"/>
                </a:cubicBezTo>
                <a:cubicBezTo>
                  <a:pt x="266" y="65"/>
                  <a:pt x="264" y="65"/>
                  <a:pt x="266" y="69"/>
                </a:cubicBezTo>
                <a:cubicBezTo>
                  <a:pt x="267" y="69"/>
                  <a:pt x="267" y="69"/>
                  <a:pt x="267" y="68"/>
                </a:cubicBezTo>
                <a:cubicBezTo>
                  <a:pt x="269" y="68"/>
                  <a:pt x="266" y="69"/>
                  <a:pt x="267" y="71"/>
                </a:cubicBezTo>
                <a:cubicBezTo>
                  <a:pt x="267" y="71"/>
                  <a:pt x="266" y="70"/>
                  <a:pt x="265" y="70"/>
                </a:cubicBezTo>
                <a:cubicBezTo>
                  <a:pt x="264" y="73"/>
                  <a:pt x="267" y="72"/>
                  <a:pt x="267" y="74"/>
                </a:cubicBezTo>
                <a:cubicBezTo>
                  <a:pt x="269" y="74"/>
                  <a:pt x="268" y="70"/>
                  <a:pt x="271" y="71"/>
                </a:cubicBezTo>
                <a:cubicBezTo>
                  <a:pt x="270" y="73"/>
                  <a:pt x="268" y="72"/>
                  <a:pt x="268" y="74"/>
                </a:cubicBezTo>
                <a:cubicBezTo>
                  <a:pt x="267" y="76"/>
                  <a:pt x="271" y="74"/>
                  <a:pt x="271" y="75"/>
                </a:cubicBezTo>
                <a:cubicBezTo>
                  <a:pt x="272" y="76"/>
                  <a:pt x="270" y="77"/>
                  <a:pt x="271" y="77"/>
                </a:cubicBezTo>
                <a:cubicBezTo>
                  <a:pt x="270" y="79"/>
                  <a:pt x="269" y="75"/>
                  <a:pt x="266" y="75"/>
                </a:cubicBezTo>
                <a:cubicBezTo>
                  <a:pt x="266" y="78"/>
                  <a:pt x="269" y="77"/>
                  <a:pt x="270" y="78"/>
                </a:cubicBezTo>
                <a:cubicBezTo>
                  <a:pt x="269" y="79"/>
                  <a:pt x="269" y="81"/>
                  <a:pt x="271" y="81"/>
                </a:cubicBezTo>
                <a:cubicBezTo>
                  <a:pt x="272" y="80"/>
                  <a:pt x="272" y="79"/>
                  <a:pt x="272" y="77"/>
                </a:cubicBezTo>
                <a:cubicBezTo>
                  <a:pt x="274" y="78"/>
                  <a:pt x="271" y="82"/>
                  <a:pt x="274" y="80"/>
                </a:cubicBezTo>
                <a:cubicBezTo>
                  <a:pt x="276" y="81"/>
                  <a:pt x="272" y="82"/>
                  <a:pt x="272" y="84"/>
                </a:cubicBezTo>
                <a:cubicBezTo>
                  <a:pt x="274" y="84"/>
                  <a:pt x="275" y="83"/>
                  <a:pt x="275" y="81"/>
                </a:cubicBezTo>
                <a:cubicBezTo>
                  <a:pt x="277" y="83"/>
                  <a:pt x="274" y="87"/>
                  <a:pt x="272" y="88"/>
                </a:cubicBezTo>
                <a:cubicBezTo>
                  <a:pt x="275" y="89"/>
                  <a:pt x="271" y="92"/>
                  <a:pt x="275" y="90"/>
                </a:cubicBezTo>
                <a:cubicBezTo>
                  <a:pt x="275" y="91"/>
                  <a:pt x="275" y="92"/>
                  <a:pt x="275" y="93"/>
                </a:cubicBezTo>
                <a:cubicBezTo>
                  <a:pt x="272" y="92"/>
                  <a:pt x="272" y="92"/>
                  <a:pt x="270" y="93"/>
                </a:cubicBezTo>
                <a:cubicBezTo>
                  <a:pt x="270" y="95"/>
                  <a:pt x="271" y="92"/>
                  <a:pt x="273" y="93"/>
                </a:cubicBezTo>
                <a:cubicBezTo>
                  <a:pt x="272" y="95"/>
                  <a:pt x="273" y="95"/>
                  <a:pt x="272" y="97"/>
                </a:cubicBezTo>
                <a:cubicBezTo>
                  <a:pt x="271" y="97"/>
                  <a:pt x="272" y="96"/>
                  <a:pt x="272" y="96"/>
                </a:cubicBezTo>
                <a:cubicBezTo>
                  <a:pt x="271" y="94"/>
                  <a:pt x="267" y="97"/>
                  <a:pt x="266" y="98"/>
                </a:cubicBezTo>
                <a:cubicBezTo>
                  <a:pt x="269" y="99"/>
                  <a:pt x="270" y="101"/>
                  <a:pt x="272" y="103"/>
                </a:cubicBezTo>
                <a:cubicBezTo>
                  <a:pt x="274" y="104"/>
                  <a:pt x="274" y="103"/>
                  <a:pt x="275" y="105"/>
                </a:cubicBezTo>
                <a:cubicBezTo>
                  <a:pt x="275" y="106"/>
                  <a:pt x="276" y="109"/>
                  <a:pt x="277" y="111"/>
                </a:cubicBezTo>
                <a:cubicBezTo>
                  <a:pt x="278" y="112"/>
                  <a:pt x="280" y="114"/>
                  <a:pt x="280" y="115"/>
                </a:cubicBezTo>
                <a:cubicBezTo>
                  <a:pt x="280" y="115"/>
                  <a:pt x="280" y="117"/>
                  <a:pt x="280" y="119"/>
                </a:cubicBezTo>
                <a:cubicBezTo>
                  <a:pt x="284" y="119"/>
                  <a:pt x="280" y="116"/>
                  <a:pt x="283" y="116"/>
                </a:cubicBezTo>
                <a:cubicBezTo>
                  <a:pt x="284" y="116"/>
                  <a:pt x="283" y="117"/>
                  <a:pt x="282" y="117"/>
                </a:cubicBezTo>
                <a:cubicBezTo>
                  <a:pt x="283" y="120"/>
                  <a:pt x="286" y="115"/>
                  <a:pt x="286" y="117"/>
                </a:cubicBezTo>
                <a:cubicBezTo>
                  <a:pt x="286" y="120"/>
                  <a:pt x="285" y="118"/>
                  <a:pt x="283" y="119"/>
                </a:cubicBezTo>
                <a:cubicBezTo>
                  <a:pt x="283" y="121"/>
                  <a:pt x="287" y="119"/>
                  <a:pt x="287" y="121"/>
                </a:cubicBezTo>
                <a:cubicBezTo>
                  <a:pt x="286" y="122"/>
                  <a:pt x="285" y="122"/>
                  <a:pt x="285" y="123"/>
                </a:cubicBezTo>
                <a:cubicBezTo>
                  <a:pt x="285" y="122"/>
                  <a:pt x="283" y="123"/>
                  <a:pt x="283" y="122"/>
                </a:cubicBezTo>
                <a:cubicBezTo>
                  <a:pt x="282" y="122"/>
                  <a:pt x="282" y="124"/>
                  <a:pt x="280" y="123"/>
                </a:cubicBezTo>
                <a:cubicBezTo>
                  <a:pt x="280" y="125"/>
                  <a:pt x="279" y="126"/>
                  <a:pt x="279" y="127"/>
                </a:cubicBezTo>
                <a:cubicBezTo>
                  <a:pt x="281" y="126"/>
                  <a:pt x="283" y="129"/>
                  <a:pt x="283" y="126"/>
                </a:cubicBezTo>
                <a:cubicBezTo>
                  <a:pt x="284" y="126"/>
                  <a:pt x="284" y="128"/>
                  <a:pt x="284" y="129"/>
                </a:cubicBezTo>
                <a:cubicBezTo>
                  <a:pt x="281" y="130"/>
                  <a:pt x="281" y="128"/>
                  <a:pt x="279" y="128"/>
                </a:cubicBezTo>
                <a:cubicBezTo>
                  <a:pt x="275" y="130"/>
                  <a:pt x="277" y="132"/>
                  <a:pt x="276" y="135"/>
                </a:cubicBezTo>
                <a:cubicBezTo>
                  <a:pt x="274" y="134"/>
                  <a:pt x="271" y="134"/>
                  <a:pt x="269" y="132"/>
                </a:cubicBezTo>
                <a:cubicBezTo>
                  <a:pt x="267" y="131"/>
                  <a:pt x="267" y="127"/>
                  <a:pt x="263" y="127"/>
                </a:cubicBezTo>
                <a:cubicBezTo>
                  <a:pt x="262" y="127"/>
                  <a:pt x="262" y="128"/>
                  <a:pt x="261" y="128"/>
                </a:cubicBezTo>
                <a:cubicBezTo>
                  <a:pt x="262" y="131"/>
                  <a:pt x="263" y="129"/>
                  <a:pt x="266" y="129"/>
                </a:cubicBezTo>
                <a:cubicBezTo>
                  <a:pt x="267" y="130"/>
                  <a:pt x="268" y="132"/>
                  <a:pt x="266" y="134"/>
                </a:cubicBezTo>
                <a:cubicBezTo>
                  <a:pt x="265" y="133"/>
                  <a:pt x="265" y="132"/>
                  <a:pt x="265" y="131"/>
                </a:cubicBezTo>
                <a:cubicBezTo>
                  <a:pt x="264" y="132"/>
                  <a:pt x="263" y="131"/>
                  <a:pt x="262" y="131"/>
                </a:cubicBezTo>
                <a:cubicBezTo>
                  <a:pt x="262" y="131"/>
                  <a:pt x="260" y="135"/>
                  <a:pt x="260" y="135"/>
                </a:cubicBezTo>
                <a:cubicBezTo>
                  <a:pt x="260" y="135"/>
                  <a:pt x="262" y="136"/>
                  <a:pt x="262" y="136"/>
                </a:cubicBezTo>
                <a:cubicBezTo>
                  <a:pt x="262" y="137"/>
                  <a:pt x="260" y="135"/>
                  <a:pt x="259" y="138"/>
                </a:cubicBezTo>
                <a:cubicBezTo>
                  <a:pt x="260" y="139"/>
                  <a:pt x="261" y="140"/>
                  <a:pt x="262" y="140"/>
                </a:cubicBezTo>
                <a:cubicBezTo>
                  <a:pt x="262" y="142"/>
                  <a:pt x="260" y="140"/>
                  <a:pt x="257" y="140"/>
                </a:cubicBezTo>
                <a:cubicBezTo>
                  <a:pt x="258" y="143"/>
                  <a:pt x="260" y="141"/>
                  <a:pt x="261" y="142"/>
                </a:cubicBezTo>
                <a:cubicBezTo>
                  <a:pt x="262" y="143"/>
                  <a:pt x="262" y="146"/>
                  <a:pt x="264" y="145"/>
                </a:cubicBezTo>
                <a:cubicBezTo>
                  <a:pt x="262" y="146"/>
                  <a:pt x="260" y="145"/>
                  <a:pt x="257" y="144"/>
                </a:cubicBezTo>
                <a:cubicBezTo>
                  <a:pt x="258" y="144"/>
                  <a:pt x="258" y="145"/>
                  <a:pt x="258" y="146"/>
                </a:cubicBezTo>
                <a:cubicBezTo>
                  <a:pt x="259" y="147"/>
                  <a:pt x="262" y="146"/>
                  <a:pt x="261" y="146"/>
                </a:cubicBezTo>
                <a:cubicBezTo>
                  <a:pt x="262" y="147"/>
                  <a:pt x="262" y="151"/>
                  <a:pt x="267" y="150"/>
                </a:cubicBezTo>
                <a:cubicBezTo>
                  <a:pt x="265" y="154"/>
                  <a:pt x="262" y="149"/>
                  <a:pt x="261" y="147"/>
                </a:cubicBezTo>
                <a:cubicBezTo>
                  <a:pt x="258" y="148"/>
                  <a:pt x="261" y="149"/>
                  <a:pt x="261" y="150"/>
                </a:cubicBezTo>
                <a:cubicBezTo>
                  <a:pt x="258" y="150"/>
                  <a:pt x="259" y="147"/>
                  <a:pt x="257" y="146"/>
                </a:cubicBezTo>
                <a:cubicBezTo>
                  <a:pt x="256" y="148"/>
                  <a:pt x="258" y="148"/>
                  <a:pt x="257" y="150"/>
                </a:cubicBezTo>
                <a:cubicBezTo>
                  <a:pt x="257" y="150"/>
                  <a:pt x="256" y="149"/>
                  <a:pt x="256" y="149"/>
                </a:cubicBezTo>
                <a:cubicBezTo>
                  <a:pt x="254" y="149"/>
                  <a:pt x="256" y="150"/>
                  <a:pt x="256" y="151"/>
                </a:cubicBezTo>
                <a:cubicBezTo>
                  <a:pt x="253" y="152"/>
                  <a:pt x="255" y="148"/>
                  <a:pt x="252" y="149"/>
                </a:cubicBezTo>
                <a:cubicBezTo>
                  <a:pt x="250" y="149"/>
                  <a:pt x="254" y="150"/>
                  <a:pt x="253" y="152"/>
                </a:cubicBezTo>
                <a:cubicBezTo>
                  <a:pt x="254" y="152"/>
                  <a:pt x="255" y="152"/>
                  <a:pt x="255" y="153"/>
                </a:cubicBezTo>
                <a:cubicBezTo>
                  <a:pt x="258" y="152"/>
                  <a:pt x="261" y="154"/>
                  <a:pt x="257" y="154"/>
                </a:cubicBezTo>
                <a:cubicBezTo>
                  <a:pt x="255" y="154"/>
                  <a:pt x="255" y="153"/>
                  <a:pt x="253" y="153"/>
                </a:cubicBezTo>
                <a:cubicBezTo>
                  <a:pt x="252" y="153"/>
                  <a:pt x="254" y="160"/>
                  <a:pt x="250" y="159"/>
                </a:cubicBezTo>
                <a:cubicBezTo>
                  <a:pt x="251" y="159"/>
                  <a:pt x="251" y="161"/>
                  <a:pt x="253" y="161"/>
                </a:cubicBezTo>
                <a:cubicBezTo>
                  <a:pt x="254" y="161"/>
                  <a:pt x="254" y="160"/>
                  <a:pt x="255" y="160"/>
                </a:cubicBezTo>
                <a:cubicBezTo>
                  <a:pt x="255" y="159"/>
                  <a:pt x="252" y="158"/>
                  <a:pt x="254" y="158"/>
                </a:cubicBezTo>
                <a:cubicBezTo>
                  <a:pt x="255" y="157"/>
                  <a:pt x="254" y="158"/>
                  <a:pt x="254" y="159"/>
                </a:cubicBezTo>
                <a:cubicBezTo>
                  <a:pt x="255" y="159"/>
                  <a:pt x="256" y="158"/>
                  <a:pt x="257" y="157"/>
                </a:cubicBezTo>
                <a:cubicBezTo>
                  <a:pt x="260" y="158"/>
                  <a:pt x="253" y="160"/>
                  <a:pt x="256" y="161"/>
                </a:cubicBezTo>
                <a:cubicBezTo>
                  <a:pt x="256" y="162"/>
                  <a:pt x="255" y="162"/>
                  <a:pt x="254" y="162"/>
                </a:cubicBezTo>
                <a:cubicBezTo>
                  <a:pt x="255" y="163"/>
                  <a:pt x="255" y="164"/>
                  <a:pt x="255" y="165"/>
                </a:cubicBezTo>
                <a:cubicBezTo>
                  <a:pt x="253" y="167"/>
                  <a:pt x="253" y="165"/>
                  <a:pt x="250" y="165"/>
                </a:cubicBezTo>
                <a:cubicBezTo>
                  <a:pt x="250" y="164"/>
                  <a:pt x="252" y="163"/>
                  <a:pt x="252" y="163"/>
                </a:cubicBezTo>
                <a:cubicBezTo>
                  <a:pt x="252" y="162"/>
                  <a:pt x="251" y="160"/>
                  <a:pt x="249" y="160"/>
                </a:cubicBezTo>
                <a:cubicBezTo>
                  <a:pt x="248" y="160"/>
                  <a:pt x="248" y="162"/>
                  <a:pt x="247" y="162"/>
                </a:cubicBezTo>
                <a:cubicBezTo>
                  <a:pt x="247" y="162"/>
                  <a:pt x="246" y="161"/>
                  <a:pt x="245" y="161"/>
                </a:cubicBezTo>
                <a:cubicBezTo>
                  <a:pt x="241" y="163"/>
                  <a:pt x="243" y="170"/>
                  <a:pt x="239" y="167"/>
                </a:cubicBezTo>
                <a:cubicBezTo>
                  <a:pt x="239" y="169"/>
                  <a:pt x="242" y="168"/>
                  <a:pt x="243" y="169"/>
                </a:cubicBezTo>
                <a:cubicBezTo>
                  <a:pt x="244" y="172"/>
                  <a:pt x="241" y="170"/>
                  <a:pt x="241" y="173"/>
                </a:cubicBezTo>
                <a:cubicBezTo>
                  <a:pt x="242" y="174"/>
                  <a:pt x="243" y="174"/>
                  <a:pt x="244" y="175"/>
                </a:cubicBezTo>
                <a:cubicBezTo>
                  <a:pt x="247" y="174"/>
                  <a:pt x="243" y="171"/>
                  <a:pt x="247" y="172"/>
                </a:cubicBezTo>
                <a:cubicBezTo>
                  <a:pt x="247" y="174"/>
                  <a:pt x="245" y="174"/>
                  <a:pt x="245" y="177"/>
                </a:cubicBezTo>
                <a:cubicBezTo>
                  <a:pt x="242" y="177"/>
                  <a:pt x="243" y="174"/>
                  <a:pt x="240" y="174"/>
                </a:cubicBezTo>
                <a:cubicBezTo>
                  <a:pt x="240" y="176"/>
                  <a:pt x="243" y="175"/>
                  <a:pt x="243" y="178"/>
                </a:cubicBezTo>
                <a:cubicBezTo>
                  <a:pt x="240" y="178"/>
                  <a:pt x="237" y="178"/>
                  <a:pt x="238" y="181"/>
                </a:cubicBezTo>
                <a:cubicBezTo>
                  <a:pt x="239" y="179"/>
                  <a:pt x="239" y="179"/>
                  <a:pt x="242" y="180"/>
                </a:cubicBezTo>
                <a:cubicBezTo>
                  <a:pt x="240" y="183"/>
                  <a:pt x="243" y="181"/>
                  <a:pt x="243" y="185"/>
                </a:cubicBezTo>
                <a:cubicBezTo>
                  <a:pt x="243" y="185"/>
                  <a:pt x="243" y="184"/>
                  <a:pt x="244" y="184"/>
                </a:cubicBezTo>
                <a:cubicBezTo>
                  <a:pt x="243" y="181"/>
                  <a:pt x="242" y="178"/>
                  <a:pt x="245" y="177"/>
                </a:cubicBezTo>
                <a:cubicBezTo>
                  <a:pt x="246" y="178"/>
                  <a:pt x="249" y="182"/>
                  <a:pt x="246" y="183"/>
                </a:cubicBezTo>
                <a:cubicBezTo>
                  <a:pt x="246" y="184"/>
                  <a:pt x="247" y="182"/>
                  <a:pt x="248" y="183"/>
                </a:cubicBezTo>
                <a:cubicBezTo>
                  <a:pt x="249" y="184"/>
                  <a:pt x="246" y="185"/>
                  <a:pt x="249" y="185"/>
                </a:cubicBezTo>
                <a:cubicBezTo>
                  <a:pt x="249" y="187"/>
                  <a:pt x="245" y="185"/>
                  <a:pt x="245" y="184"/>
                </a:cubicBezTo>
                <a:cubicBezTo>
                  <a:pt x="244" y="184"/>
                  <a:pt x="245" y="186"/>
                  <a:pt x="244" y="187"/>
                </a:cubicBezTo>
                <a:cubicBezTo>
                  <a:pt x="244" y="188"/>
                  <a:pt x="243" y="188"/>
                  <a:pt x="243" y="188"/>
                </a:cubicBezTo>
                <a:cubicBezTo>
                  <a:pt x="242" y="192"/>
                  <a:pt x="244" y="196"/>
                  <a:pt x="241" y="198"/>
                </a:cubicBezTo>
                <a:cubicBezTo>
                  <a:pt x="242" y="198"/>
                  <a:pt x="242" y="198"/>
                  <a:pt x="243" y="197"/>
                </a:cubicBezTo>
                <a:cubicBezTo>
                  <a:pt x="244" y="195"/>
                  <a:pt x="243" y="200"/>
                  <a:pt x="241" y="199"/>
                </a:cubicBezTo>
                <a:cubicBezTo>
                  <a:pt x="241" y="200"/>
                  <a:pt x="242" y="201"/>
                  <a:pt x="243" y="200"/>
                </a:cubicBezTo>
                <a:cubicBezTo>
                  <a:pt x="244" y="201"/>
                  <a:pt x="245" y="202"/>
                  <a:pt x="247" y="203"/>
                </a:cubicBezTo>
                <a:cubicBezTo>
                  <a:pt x="248" y="205"/>
                  <a:pt x="244" y="201"/>
                  <a:pt x="241" y="202"/>
                </a:cubicBezTo>
                <a:cubicBezTo>
                  <a:pt x="241" y="203"/>
                  <a:pt x="243" y="203"/>
                  <a:pt x="243" y="205"/>
                </a:cubicBezTo>
                <a:cubicBezTo>
                  <a:pt x="240" y="205"/>
                  <a:pt x="240" y="204"/>
                  <a:pt x="240" y="201"/>
                </a:cubicBezTo>
                <a:cubicBezTo>
                  <a:pt x="237" y="204"/>
                  <a:pt x="242" y="206"/>
                  <a:pt x="243" y="208"/>
                </a:cubicBezTo>
                <a:cubicBezTo>
                  <a:pt x="241" y="208"/>
                  <a:pt x="241" y="207"/>
                  <a:pt x="239" y="207"/>
                </a:cubicBezTo>
                <a:cubicBezTo>
                  <a:pt x="239" y="209"/>
                  <a:pt x="242" y="208"/>
                  <a:pt x="242" y="209"/>
                </a:cubicBezTo>
                <a:cubicBezTo>
                  <a:pt x="242" y="209"/>
                  <a:pt x="239" y="211"/>
                  <a:pt x="241" y="213"/>
                </a:cubicBezTo>
                <a:cubicBezTo>
                  <a:pt x="243" y="210"/>
                  <a:pt x="243" y="215"/>
                  <a:pt x="243" y="213"/>
                </a:cubicBezTo>
                <a:cubicBezTo>
                  <a:pt x="245" y="214"/>
                  <a:pt x="245" y="216"/>
                  <a:pt x="245" y="217"/>
                </a:cubicBezTo>
                <a:cubicBezTo>
                  <a:pt x="242" y="218"/>
                  <a:pt x="245" y="214"/>
                  <a:pt x="243" y="215"/>
                </a:cubicBezTo>
                <a:cubicBezTo>
                  <a:pt x="241" y="216"/>
                  <a:pt x="243" y="220"/>
                  <a:pt x="243" y="222"/>
                </a:cubicBezTo>
                <a:cubicBezTo>
                  <a:pt x="246" y="221"/>
                  <a:pt x="243" y="219"/>
                  <a:pt x="247" y="219"/>
                </a:cubicBezTo>
                <a:cubicBezTo>
                  <a:pt x="248" y="219"/>
                  <a:pt x="247" y="220"/>
                  <a:pt x="247" y="220"/>
                </a:cubicBezTo>
                <a:cubicBezTo>
                  <a:pt x="244" y="221"/>
                  <a:pt x="246" y="222"/>
                  <a:pt x="245" y="225"/>
                </a:cubicBezTo>
                <a:cubicBezTo>
                  <a:pt x="245" y="227"/>
                  <a:pt x="243" y="227"/>
                  <a:pt x="243" y="228"/>
                </a:cubicBezTo>
                <a:cubicBezTo>
                  <a:pt x="243" y="228"/>
                  <a:pt x="244" y="230"/>
                  <a:pt x="241" y="229"/>
                </a:cubicBezTo>
                <a:cubicBezTo>
                  <a:pt x="240" y="233"/>
                  <a:pt x="240" y="233"/>
                  <a:pt x="242" y="235"/>
                </a:cubicBezTo>
                <a:cubicBezTo>
                  <a:pt x="240" y="235"/>
                  <a:pt x="236" y="233"/>
                  <a:pt x="233" y="231"/>
                </a:cubicBezTo>
                <a:cubicBezTo>
                  <a:pt x="233" y="231"/>
                  <a:pt x="233" y="232"/>
                  <a:pt x="233" y="233"/>
                </a:cubicBezTo>
                <a:cubicBezTo>
                  <a:pt x="234" y="233"/>
                  <a:pt x="238" y="236"/>
                  <a:pt x="241" y="236"/>
                </a:cubicBezTo>
                <a:cubicBezTo>
                  <a:pt x="241" y="239"/>
                  <a:pt x="237" y="238"/>
                  <a:pt x="238" y="243"/>
                </a:cubicBezTo>
                <a:cubicBezTo>
                  <a:pt x="239" y="244"/>
                  <a:pt x="239" y="238"/>
                  <a:pt x="240" y="241"/>
                </a:cubicBezTo>
                <a:cubicBezTo>
                  <a:pt x="240" y="243"/>
                  <a:pt x="239" y="243"/>
                  <a:pt x="238" y="243"/>
                </a:cubicBezTo>
                <a:cubicBezTo>
                  <a:pt x="238" y="244"/>
                  <a:pt x="240" y="244"/>
                  <a:pt x="240" y="244"/>
                </a:cubicBezTo>
                <a:cubicBezTo>
                  <a:pt x="240" y="245"/>
                  <a:pt x="238" y="246"/>
                  <a:pt x="238" y="246"/>
                </a:cubicBezTo>
                <a:cubicBezTo>
                  <a:pt x="239" y="247"/>
                  <a:pt x="239" y="246"/>
                  <a:pt x="239" y="246"/>
                </a:cubicBezTo>
                <a:cubicBezTo>
                  <a:pt x="241" y="247"/>
                  <a:pt x="240" y="250"/>
                  <a:pt x="241" y="249"/>
                </a:cubicBezTo>
                <a:cubicBezTo>
                  <a:pt x="242" y="249"/>
                  <a:pt x="242" y="247"/>
                  <a:pt x="243" y="248"/>
                </a:cubicBezTo>
                <a:cubicBezTo>
                  <a:pt x="244" y="243"/>
                  <a:pt x="241" y="242"/>
                  <a:pt x="241" y="238"/>
                </a:cubicBezTo>
                <a:cubicBezTo>
                  <a:pt x="244" y="242"/>
                  <a:pt x="246" y="245"/>
                  <a:pt x="248" y="250"/>
                </a:cubicBezTo>
                <a:cubicBezTo>
                  <a:pt x="249" y="252"/>
                  <a:pt x="251" y="251"/>
                  <a:pt x="251" y="253"/>
                </a:cubicBezTo>
                <a:cubicBezTo>
                  <a:pt x="249" y="251"/>
                  <a:pt x="248" y="258"/>
                  <a:pt x="247" y="253"/>
                </a:cubicBezTo>
                <a:cubicBezTo>
                  <a:pt x="245" y="255"/>
                  <a:pt x="245" y="255"/>
                  <a:pt x="246" y="257"/>
                </a:cubicBezTo>
                <a:cubicBezTo>
                  <a:pt x="247" y="257"/>
                  <a:pt x="248" y="257"/>
                  <a:pt x="249" y="257"/>
                </a:cubicBezTo>
                <a:cubicBezTo>
                  <a:pt x="250" y="260"/>
                  <a:pt x="247" y="259"/>
                  <a:pt x="245" y="259"/>
                </a:cubicBezTo>
                <a:cubicBezTo>
                  <a:pt x="245" y="257"/>
                  <a:pt x="243" y="257"/>
                  <a:pt x="243" y="256"/>
                </a:cubicBezTo>
                <a:cubicBezTo>
                  <a:pt x="241" y="257"/>
                  <a:pt x="241" y="259"/>
                  <a:pt x="242" y="261"/>
                </a:cubicBezTo>
                <a:cubicBezTo>
                  <a:pt x="240" y="260"/>
                  <a:pt x="240" y="258"/>
                  <a:pt x="238" y="257"/>
                </a:cubicBezTo>
                <a:cubicBezTo>
                  <a:pt x="236" y="258"/>
                  <a:pt x="238" y="261"/>
                  <a:pt x="240" y="260"/>
                </a:cubicBezTo>
                <a:cubicBezTo>
                  <a:pt x="239" y="262"/>
                  <a:pt x="235" y="260"/>
                  <a:pt x="233" y="261"/>
                </a:cubicBezTo>
                <a:cubicBezTo>
                  <a:pt x="232" y="258"/>
                  <a:pt x="236" y="259"/>
                  <a:pt x="236" y="259"/>
                </a:cubicBezTo>
                <a:cubicBezTo>
                  <a:pt x="237" y="258"/>
                  <a:pt x="236" y="256"/>
                  <a:pt x="238" y="257"/>
                </a:cubicBezTo>
                <a:cubicBezTo>
                  <a:pt x="238" y="254"/>
                  <a:pt x="237" y="252"/>
                  <a:pt x="236" y="251"/>
                </a:cubicBezTo>
                <a:cubicBezTo>
                  <a:pt x="238" y="249"/>
                  <a:pt x="239" y="255"/>
                  <a:pt x="240" y="257"/>
                </a:cubicBezTo>
                <a:cubicBezTo>
                  <a:pt x="242" y="254"/>
                  <a:pt x="238" y="251"/>
                  <a:pt x="238" y="248"/>
                </a:cubicBezTo>
                <a:cubicBezTo>
                  <a:pt x="235" y="248"/>
                  <a:pt x="233" y="253"/>
                  <a:pt x="235" y="256"/>
                </a:cubicBezTo>
                <a:cubicBezTo>
                  <a:pt x="234" y="258"/>
                  <a:pt x="229" y="258"/>
                  <a:pt x="229" y="254"/>
                </a:cubicBezTo>
                <a:cubicBezTo>
                  <a:pt x="228" y="255"/>
                  <a:pt x="227" y="256"/>
                  <a:pt x="226" y="257"/>
                </a:cubicBezTo>
                <a:cubicBezTo>
                  <a:pt x="225" y="257"/>
                  <a:pt x="226" y="257"/>
                  <a:pt x="226" y="256"/>
                </a:cubicBezTo>
                <a:cubicBezTo>
                  <a:pt x="224" y="255"/>
                  <a:pt x="223" y="255"/>
                  <a:pt x="221" y="253"/>
                </a:cubicBezTo>
                <a:cubicBezTo>
                  <a:pt x="221" y="257"/>
                  <a:pt x="224" y="257"/>
                  <a:pt x="225" y="258"/>
                </a:cubicBezTo>
                <a:cubicBezTo>
                  <a:pt x="223" y="261"/>
                  <a:pt x="220" y="256"/>
                  <a:pt x="216" y="257"/>
                </a:cubicBezTo>
                <a:cubicBezTo>
                  <a:pt x="217" y="258"/>
                  <a:pt x="219" y="257"/>
                  <a:pt x="217" y="259"/>
                </a:cubicBezTo>
                <a:cubicBezTo>
                  <a:pt x="223" y="258"/>
                  <a:pt x="223" y="263"/>
                  <a:pt x="228" y="263"/>
                </a:cubicBezTo>
                <a:cubicBezTo>
                  <a:pt x="228" y="265"/>
                  <a:pt x="225" y="266"/>
                  <a:pt x="229" y="266"/>
                </a:cubicBezTo>
                <a:cubicBezTo>
                  <a:pt x="228" y="268"/>
                  <a:pt x="225" y="266"/>
                  <a:pt x="223" y="266"/>
                </a:cubicBezTo>
                <a:cubicBezTo>
                  <a:pt x="221" y="268"/>
                  <a:pt x="225" y="267"/>
                  <a:pt x="225" y="267"/>
                </a:cubicBezTo>
                <a:cubicBezTo>
                  <a:pt x="226" y="268"/>
                  <a:pt x="225" y="268"/>
                  <a:pt x="225" y="268"/>
                </a:cubicBezTo>
                <a:cubicBezTo>
                  <a:pt x="227" y="270"/>
                  <a:pt x="227" y="267"/>
                  <a:pt x="230" y="267"/>
                </a:cubicBezTo>
                <a:cubicBezTo>
                  <a:pt x="231" y="264"/>
                  <a:pt x="228" y="266"/>
                  <a:pt x="229" y="263"/>
                </a:cubicBezTo>
                <a:cubicBezTo>
                  <a:pt x="235" y="264"/>
                  <a:pt x="240" y="267"/>
                  <a:pt x="243" y="268"/>
                </a:cubicBezTo>
                <a:cubicBezTo>
                  <a:pt x="244" y="272"/>
                  <a:pt x="241" y="268"/>
                  <a:pt x="240" y="267"/>
                </a:cubicBezTo>
                <a:cubicBezTo>
                  <a:pt x="240" y="267"/>
                  <a:pt x="237" y="268"/>
                  <a:pt x="239" y="267"/>
                </a:cubicBezTo>
                <a:cubicBezTo>
                  <a:pt x="239" y="266"/>
                  <a:pt x="238" y="268"/>
                  <a:pt x="238" y="268"/>
                </a:cubicBezTo>
                <a:cubicBezTo>
                  <a:pt x="237" y="268"/>
                  <a:pt x="237" y="267"/>
                  <a:pt x="236" y="267"/>
                </a:cubicBezTo>
                <a:cubicBezTo>
                  <a:pt x="235" y="268"/>
                  <a:pt x="235" y="270"/>
                  <a:pt x="233" y="268"/>
                </a:cubicBezTo>
                <a:cubicBezTo>
                  <a:pt x="232" y="269"/>
                  <a:pt x="233" y="270"/>
                  <a:pt x="233" y="271"/>
                </a:cubicBezTo>
                <a:cubicBezTo>
                  <a:pt x="235" y="270"/>
                  <a:pt x="235" y="268"/>
                  <a:pt x="238" y="269"/>
                </a:cubicBezTo>
                <a:cubicBezTo>
                  <a:pt x="237" y="270"/>
                  <a:pt x="238" y="271"/>
                  <a:pt x="238" y="270"/>
                </a:cubicBezTo>
                <a:cubicBezTo>
                  <a:pt x="241" y="271"/>
                  <a:pt x="238" y="271"/>
                  <a:pt x="238" y="271"/>
                </a:cubicBezTo>
                <a:cubicBezTo>
                  <a:pt x="237" y="272"/>
                  <a:pt x="239" y="273"/>
                  <a:pt x="238" y="273"/>
                </a:cubicBezTo>
                <a:cubicBezTo>
                  <a:pt x="238" y="275"/>
                  <a:pt x="240" y="272"/>
                  <a:pt x="241" y="274"/>
                </a:cubicBezTo>
                <a:cubicBezTo>
                  <a:pt x="240" y="275"/>
                  <a:pt x="240" y="275"/>
                  <a:pt x="241" y="276"/>
                </a:cubicBezTo>
                <a:cubicBezTo>
                  <a:pt x="240" y="278"/>
                  <a:pt x="240" y="274"/>
                  <a:pt x="238" y="275"/>
                </a:cubicBezTo>
                <a:cubicBezTo>
                  <a:pt x="237" y="275"/>
                  <a:pt x="239" y="277"/>
                  <a:pt x="238" y="279"/>
                </a:cubicBezTo>
                <a:cubicBezTo>
                  <a:pt x="237" y="279"/>
                  <a:pt x="236" y="280"/>
                  <a:pt x="235" y="281"/>
                </a:cubicBezTo>
                <a:cubicBezTo>
                  <a:pt x="235" y="280"/>
                  <a:pt x="236" y="279"/>
                  <a:pt x="237" y="279"/>
                </a:cubicBezTo>
                <a:cubicBezTo>
                  <a:pt x="238" y="276"/>
                  <a:pt x="236" y="275"/>
                  <a:pt x="237" y="271"/>
                </a:cubicBezTo>
                <a:cubicBezTo>
                  <a:pt x="235" y="273"/>
                  <a:pt x="236" y="275"/>
                  <a:pt x="235" y="276"/>
                </a:cubicBezTo>
                <a:cubicBezTo>
                  <a:pt x="235" y="277"/>
                  <a:pt x="235" y="277"/>
                  <a:pt x="234" y="278"/>
                </a:cubicBezTo>
                <a:cubicBezTo>
                  <a:pt x="234" y="278"/>
                  <a:pt x="232" y="277"/>
                  <a:pt x="232" y="278"/>
                </a:cubicBezTo>
                <a:cubicBezTo>
                  <a:pt x="232" y="279"/>
                  <a:pt x="232" y="280"/>
                  <a:pt x="232" y="281"/>
                </a:cubicBezTo>
                <a:cubicBezTo>
                  <a:pt x="232" y="283"/>
                  <a:pt x="238" y="280"/>
                  <a:pt x="238" y="281"/>
                </a:cubicBezTo>
                <a:cubicBezTo>
                  <a:pt x="239" y="281"/>
                  <a:pt x="238" y="280"/>
                  <a:pt x="238" y="277"/>
                </a:cubicBezTo>
                <a:cubicBezTo>
                  <a:pt x="240" y="277"/>
                  <a:pt x="242" y="277"/>
                  <a:pt x="243" y="278"/>
                </a:cubicBezTo>
                <a:cubicBezTo>
                  <a:pt x="241" y="280"/>
                  <a:pt x="239" y="285"/>
                  <a:pt x="234" y="283"/>
                </a:cubicBezTo>
                <a:cubicBezTo>
                  <a:pt x="234" y="286"/>
                  <a:pt x="237" y="284"/>
                  <a:pt x="235" y="286"/>
                </a:cubicBezTo>
                <a:cubicBezTo>
                  <a:pt x="237" y="286"/>
                  <a:pt x="238" y="285"/>
                  <a:pt x="242" y="285"/>
                </a:cubicBezTo>
                <a:cubicBezTo>
                  <a:pt x="239" y="285"/>
                  <a:pt x="242" y="287"/>
                  <a:pt x="240" y="288"/>
                </a:cubicBezTo>
                <a:cubicBezTo>
                  <a:pt x="240" y="288"/>
                  <a:pt x="237" y="285"/>
                  <a:pt x="238" y="289"/>
                </a:cubicBezTo>
                <a:cubicBezTo>
                  <a:pt x="237" y="289"/>
                  <a:pt x="234" y="286"/>
                  <a:pt x="234" y="288"/>
                </a:cubicBezTo>
                <a:cubicBezTo>
                  <a:pt x="234" y="287"/>
                  <a:pt x="234" y="284"/>
                  <a:pt x="234" y="282"/>
                </a:cubicBezTo>
                <a:cubicBezTo>
                  <a:pt x="232" y="283"/>
                  <a:pt x="229" y="283"/>
                  <a:pt x="231" y="281"/>
                </a:cubicBezTo>
                <a:cubicBezTo>
                  <a:pt x="230" y="280"/>
                  <a:pt x="229" y="281"/>
                  <a:pt x="229" y="282"/>
                </a:cubicBezTo>
                <a:cubicBezTo>
                  <a:pt x="228" y="280"/>
                  <a:pt x="225" y="280"/>
                  <a:pt x="224" y="282"/>
                </a:cubicBezTo>
                <a:cubicBezTo>
                  <a:pt x="222" y="281"/>
                  <a:pt x="224" y="281"/>
                  <a:pt x="224" y="281"/>
                </a:cubicBezTo>
                <a:cubicBezTo>
                  <a:pt x="226" y="279"/>
                  <a:pt x="229" y="276"/>
                  <a:pt x="230" y="274"/>
                </a:cubicBezTo>
                <a:cubicBezTo>
                  <a:pt x="230" y="273"/>
                  <a:pt x="229" y="275"/>
                  <a:pt x="229" y="273"/>
                </a:cubicBezTo>
                <a:cubicBezTo>
                  <a:pt x="228" y="274"/>
                  <a:pt x="228" y="274"/>
                  <a:pt x="227" y="276"/>
                </a:cubicBezTo>
                <a:cubicBezTo>
                  <a:pt x="225" y="276"/>
                  <a:pt x="227" y="273"/>
                  <a:pt x="226" y="271"/>
                </a:cubicBezTo>
                <a:cubicBezTo>
                  <a:pt x="225" y="269"/>
                  <a:pt x="222" y="269"/>
                  <a:pt x="219" y="269"/>
                </a:cubicBezTo>
                <a:cubicBezTo>
                  <a:pt x="220" y="270"/>
                  <a:pt x="221" y="270"/>
                  <a:pt x="222" y="270"/>
                </a:cubicBezTo>
                <a:cubicBezTo>
                  <a:pt x="222" y="270"/>
                  <a:pt x="221" y="271"/>
                  <a:pt x="221" y="271"/>
                </a:cubicBezTo>
                <a:cubicBezTo>
                  <a:pt x="223" y="271"/>
                  <a:pt x="225" y="270"/>
                  <a:pt x="225" y="273"/>
                </a:cubicBezTo>
                <a:cubicBezTo>
                  <a:pt x="223" y="274"/>
                  <a:pt x="222" y="272"/>
                  <a:pt x="220" y="272"/>
                </a:cubicBezTo>
                <a:cubicBezTo>
                  <a:pt x="220" y="273"/>
                  <a:pt x="218" y="274"/>
                  <a:pt x="219" y="273"/>
                </a:cubicBezTo>
                <a:cubicBezTo>
                  <a:pt x="218" y="273"/>
                  <a:pt x="217" y="278"/>
                  <a:pt x="213" y="275"/>
                </a:cubicBezTo>
                <a:cubicBezTo>
                  <a:pt x="212" y="277"/>
                  <a:pt x="216" y="276"/>
                  <a:pt x="216" y="277"/>
                </a:cubicBezTo>
                <a:cubicBezTo>
                  <a:pt x="216" y="280"/>
                  <a:pt x="211" y="276"/>
                  <a:pt x="211" y="276"/>
                </a:cubicBezTo>
                <a:cubicBezTo>
                  <a:pt x="209" y="277"/>
                  <a:pt x="208" y="279"/>
                  <a:pt x="205" y="281"/>
                </a:cubicBezTo>
                <a:cubicBezTo>
                  <a:pt x="204" y="280"/>
                  <a:pt x="206" y="279"/>
                  <a:pt x="205" y="278"/>
                </a:cubicBezTo>
                <a:cubicBezTo>
                  <a:pt x="205" y="278"/>
                  <a:pt x="204" y="279"/>
                  <a:pt x="203" y="279"/>
                </a:cubicBezTo>
                <a:cubicBezTo>
                  <a:pt x="203" y="280"/>
                  <a:pt x="204" y="280"/>
                  <a:pt x="204" y="281"/>
                </a:cubicBezTo>
                <a:cubicBezTo>
                  <a:pt x="202" y="281"/>
                  <a:pt x="200" y="282"/>
                  <a:pt x="197" y="282"/>
                </a:cubicBezTo>
                <a:cubicBezTo>
                  <a:pt x="196" y="282"/>
                  <a:pt x="192" y="285"/>
                  <a:pt x="192" y="281"/>
                </a:cubicBezTo>
                <a:cubicBezTo>
                  <a:pt x="195" y="283"/>
                  <a:pt x="199" y="281"/>
                  <a:pt x="202" y="280"/>
                </a:cubicBezTo>
                <a:cubicBezTo>
                  <a:pt x="201" y="277"/>
                  <a:pt x="200" y="280"/>
                  <a:pt x="199" y="281"/>
                </a:cubicBezTo>
                <a:cubicBezTo>
                  <a:pt x="197" y="281"/>
                  <a:pt x="195" y="279"/>
                  <a:pt x="193" y="280"/>
                </a:cubicBezTo>
                <a:cubicBezTo>
                  <a:pt x="193" y="280"/>
                  <a:pt x="192" y="281"/>
                  <a:pt x="191" y="281"/>
                </a:cubicBezTo>
                <a:cubicBezTo>
                  <a:pt x="191" y="281"/>
                  <a:pt x="188" y="281"/>
                  <a:pt x="186" y="281"/>
                </a:cubicBezTo>
                <a:cubicBezTo>
                  <a:pt x="185" y="281"/>
                  <a:pt x="185" y="278"/>
                  <a:pt x="183" y="279"/>
                </a:cubicBezTo>
                <a:cubicBezTo>
                  <a:pt x="185" y="277"/>
                  <a:pt x="188" y="280"/>
                  <a:pt x="191" y="280"/>
                </a:cubicBezTo>
                <a:cubicBezTo>
                  <a:pt x="193" y="279"/>
                  <a:pt x="194" y="278"/>
                  <a:pt x="196" y="277"/>
                </a:cubicBezTo>
                <a:cubicBezTo>
                  <a:pt x="195" y="276"/>
                  <a:pt x="189" y="277"/>
                  <a:pt x="187" y="278"/>
                </a:cubicBezTo>
                <a:cubicBezTo>
                  <a:pt x="187" y="276"/>
                  <a:pt x="183" y="277"/>
                  <a:pt x="182" y="275"/>
                </a:cubicBezTo>
                <a:cubicBezTo>
                  <a:pt x="183" y="271"/>
                  <a:pt x="187" y="278"/>
                  <a:pt x="192" y="276"/>
                </a:cubicBezTo>
                <a:cubicBezTo>
                  <a:pt x="193" y="276"/>
                  <a:pt x="193" y="275"/>
                  <a:pt x="195" y="275"/>
                </a:cubicBezTo>
                <a:cubicBezTo>
                  <a:pt x="193" y="273"/>
                  <a:pt x="188" y="277"/>
                  <a:pt x="188" y="272"/>
                </a:cubicBezTo>
                <a:cubicBezTo>
                  <a:pt x="189" y="273"/>
                  <a:pt x="190" y="273"/>
                  <a:pt x="191" y="273"/>
                </a:cubicBezTo>
                <a:cubicBezTo>
                  <a:pt x="193" y="273"/>
                  <a:pt x="192" y="272"/>
                  <a:pt x="192" y="271"/>
                </a:cubicBezTo>
                <a:cubicBezTo>
                  <a:pt x="193" y="270"/>
                  <a:pt x="193" y="271"/>
                  <a:pt x="193" y="271"/>
                </a:cubicBezTo>
                <a:cubicBezTo>
                  <a:pt x="194" y="271"/>
                  <a:pt x="194" y="270"/>
                  <a:pt x="196" y="269"/>
                </a:cubicBezTo>
                <a:cubicBezTo>
                  <a:pt x="195" y="267"/>
                  <a:pt x="194" y="271"/>
                  <a:pt x="191" y="270"/>
                </a:cubicBezTo>
                <a:cubicBezTo>
                  <a:pt x="192" y="267"/>
                  <a:pt x="194" y="266"/>
                  <a:pt x="196" y="265"/>
                </a:cubicBezTo>
                <a:cubicBezTo>
                  <a:pt x="194" y="263"/>
                  <a:pt x="191" y="271"/>
                  <a:pt x="187" y="268"/>
                </a:cubicBezTo>
                <a:cubicBezTo>
                  <a:pt x="188" y="267"/>
                  <a:pt x="189" y="268"/>
                  <a:pt x="189" y="267"/>
                </a:cubicBezTo>
                <a:cubicBezTo>
                  <a:pt x="189" y="266"/>
                  <a:pt x="184" y="267"/>
                  <a:pt x="185" y="270"/>
                </a:cubicBezTo>
                <a:cubicBezTo>
                  <a:pt x="182" y="269"/>
                  <a:pt x="180" y="272"/>
                  <a:pt x="178" y="270"/>
                </a:cubicBezTo>
                <a:cubicBezTo>
                  <a:pt x="179" y="269"/>
                  <a:pt x="181" y="268"/>
                  <a:pt x="184" y="268"/>
                </a:cubicBezTo>
                <a:cubicBezTo>
                  <a:pt x="181" y="266"/>
                  <a:pt x="175" y="268"/>
                  <a:pt x="175" y="271"/>
                </a:cubicBezTo>
                <a:cubicBezTo>
                  <a:pt x="175" y="271"/>
                  <a:pt x="176" y="272"/>
                  <a:pt x="176" y="271"/>
                </a:cubicBezTo>
                <a:cubicBezTo>
                  <a:pt x="174" y="273"/>
                  <a:pt x="173" y="273"/>
                  <a:pt x="173" y="274"/>
                </a:cubicBezTo>
                <a:cubicBezTo>
                  <a:pt x="170" y="274"/>
                  <a:pt x="170" y="273"/>
                  <a:pt x="168" y="272"/>
                </a:cubicBezTo>
                <a:cubicBezTo>
                  <a:pt x="168" y="271"/>
                  <a:pt x="169" y="271"/>
                  <a:pt x="169" y="270"/>
                </a:cubicBezTo>
                <a:cubicBezTo>
                  <a:pt x="167" y="272"/>
                  <a:pt x="167" y="271"/>
                  <a:pt x="164" y="271"/>
                </a:cubicBezTo>
                <a:cubicBezTo>
                  <a:pt x="166" y="266"/>
                  <a:pt x="160" y="265"/>
                  <a:pt x="159" y="261"/>
                </a:cubicBezTo>
                <a:cubicBezTo>
                  <a:pt x="156" y="261"/>
                  <a:pt x="161" y="263"/>
                  <a:pt x="158" y="263"/>
                </a:cubicBezTo>
                <a:cubicBezTo>
                  <a:pt x="157" y="263"/>
                  <a:pt x="157" y="263"/>
                  <a:pt x="156" y="263"/>
                </a:cubicBezTo>
                <a:cubicBezTo>
                  <a:pt x="155" y="261"/>
                  <a:pt x="157" y="261"/>
                  <a:pt x="158" y="259"/>
                </a:cubicBezTo>
                <a:cubicBezTo>
                  <a:pt x="158" y="258"/>
                  <a:pt x="157" y="258"/>
                  <a:pt x="157" y="257"/>
                </a:cubicBezTo>
                <a:cubicBezTo>
                  <a:pt x="156" y="257"/>
                  <a:pt x="156" y="258"/>
                  <a:pt x="156" y="259"/>
                </a:cubicBezTo>
                <a:cubicBezTo>
                  <a:pt x="155" y="259"/>
                  <a:pt x="154" y="258"/>
                  <a:pt x="153" y="258"/>
                </a:cubicBezTo>
                <a:cubicBezTo>
                  <a:pt x="151" y="260"/>
                  <a:pt x="151" y="260"/>
                  <a:pt x="152" y="262"/>
                </a:cubicBezTo>
                <a:cubicBezTo>
                  <a:pt x="150" y="263"/>
                  <a:pt x="151" y="264"/>
                  <a:pt x="149" y="267"/>
                </a:cubicBezTo>
                <a:cubicBezTo>
                  <a:pt x="149" y="267"/>
                  <a:pt x="148" y="267"/>
                  <a:pt x="148" y="267"/>
                </a:cubicBezTo>
                <a:cubicBezTo>
                  <a:pt x="147" y="268"/>
                  <a:pt x="149" y="272"/>
                  <a:pt x="145" y="271"/>
                </a:cubicBezTo>
                <a:cubicBezTo>
                  <a:pt x="145" y="268"/>
                  <a:pt x="148" y="268"/>
                  <a:pt x="148" y="267"/>
                </a:cubicBezTo>
                <a:cubicBezTo>
                  <a:pt x="148" y="266"/>
                  <a:pt x="147" y="265"/>
                  <a:pt x="147" y="266"/>
                </a:cubicBezTo>
                <a:cubicBezTo>
                  <a:pt x="148" y="264"/>
                  <a:pt x="148" y="266"/>
                  <a:pt x="148" y="266"/>
                </a:cubicBezTo>
                <a:cubicBezTo>
                  <a:pt x="149" y="265"/>
                  <a:pt x="149" y="263"/>
                  <a:pt x="149" y="262"/>
                </a:cubicBezTo>
                <a:cubicBezTo>
                  <a:pt x="150" y="262"/>
                  <a:pt x="150" y="262"/>
                  <a:pt x="151" y="262"/>
                </a:cubicBezTo>
                <a:cubicBezTo>
                  <a:pt x="151" y="262"/>
                  <a:pt x="150" y="261"/>
                  <a:pt x="150" y="260"/>
                </a:cubicBezTo>
                <a:cubicBezTo>
                  <a:pt x="147" y="262"/>
                  <a:pt x="146" y="266"/>
                  <a:pt x="145" y="270"/>
                </a:cubicBezTo>
                <a:cubicBezTo>
                  <a:pt x="143" y="267"/>
                  <a:pt x="145" y="264"/>
                  <a:pt x="147" y="262"/>
                </a:cubicBezTo>
                <a:cubicBezTo>
                  <a:pt x="143" y="263"/>
                  <a:pt x="142" y="268"/>
                  <a:pt x="140" y="272"/>
                </a:cubicBezTo>
                <a:cubicBezTo>
                  <a:pt x="136" y="270"/>
                  <a:pt x="141" y="265"/>
                  <a:pt x="143" y="263"/>
                </a:cubicBezTo>
                <a:cubicBezTo>
                  <a:pt x="142" y="261"/>
                  <a:pt x="141" y="265"/>
                  <a:pt x="139" y="264"/>
                </a:cubicBezTo>
                <a:cubicBezTo>
                  <a:pt x="138" y="262"/>
                  <a:pt x="140" y="262"/>
                  <a:pt x="141" y="262"/>
                </a:cubicBezTo>
                <a:cubicBezTo>
                  <a:pt x="141" y="260"/>
                  <a:pt x="141" y="261"/>
                  <a:pt x="141" y="258"/>
                </a:cubicBezTo>
                <a:cubicBezTo>
                  <a:pt x="140" y="260"/>
                  <a:pt x="138" y="261"/>
                  <a:pt x="137" y="263"/>
                </a:cubicBezTo>
                <a:cubicBezTo>
                  <a:pt x="137" y="265"/>
                  <a:pt x="140" y="269"/>
                  <a:pt x="136" y="269"/>
                </a:cubicBezTo>
                <a:cubicBezTo>
                  <a:pt x="135" y="267"/>
                  <a:pt x="139" y="264"/>
                  <a:pt x="135" y="265"/>
                </a:cubicBezTo>
                <a:cubicBezTo>
                  <a:pt x="136" y="263"/>
                  <a:pt x="137" y="262"/>
                  <a:pt x="138" y="260"/>
                </a:cubicBezTo>
                <a:cubicBezTo>
                  <a:pt x="135" y="261"/>
                  <a:pt x="133" y="263"/>
                  <a:pt x="131" y="266"/>
                </a:cubicBezTo>
                <a:cubicBezTo>
                  <a:pt x="129" y="265"/>
                  <a:pt x="132" y="262"/>
                  <a:pt x="133" y="262"/>
                </a:cubicBezTo>
                <a:cubicBezTo>
                  <a:pt x="133" y="260"/>
                  <a:pt x="131" y="264"/>
                  <a:pt x="131" y="261"/>
                </a:cubicBezTo>
                <a:cubicBezTo>
                  <a:pt x="134" y="261"/>
                  <a:pt x="133" y="260"/>
                  <a:pt x="135" y="260"/>
                </a:cubicBezTo>
                <a:cubicBezTo>
                  <a:pt x="135" y="258"/>
                  <a:pt x="136" y="255"/>
                  <a:pt x="135" y="255"/>
                </a:cubicBezTo>
                <a:cubicBezTo>
                  <a:pt x="133" y="256"/>
                  <a:pt x="135" y="257"/>
                  <a:pt x="135" y="258"/>
                </a:cubicBezTo>
                <a:cubicBezTo>
                  <a:pt x="134" y="259"/>
                  <a:pt x="133" y="258"/>
                  <a:pt x="134" y="257"/>
                </a:cubicBezTo>
                <a:cubicBezTo>
                  <a:pt x="133" y="258"/>
                  <a:pt x="134" y="259"/>
                  <a:pt x="133" y="260"/>
                </a:cubicBezTo>
                <a:cubicBezTo>
                  <a:pt x="132" y="261"/>
                  <a:pt x="131" y="260"/>
                  <a:pt x="130" y="260"/>
                </a:cubicBezTo>
                <a:cubicBezTo>
                  <a:pt x="128" y="260"/>
                  <a:pt x="127" y="263"/>
                  <a:pt x="126" y="261"/>
                </a:cubicBezTo>
                <a:cubicBezTo>
                  <a:pt x="129" y="258"/>
                  <a:pt x="130" y="259"/>
                  <a:pt x="133" y="257"/>
                </a:cubicBezTo>
                <a:cubicBezTo>
                  <a:pt x="132" y="255"/>
                  <a:pt x="130" y="259"/>
                  <a:pt x="127" y="257"/>
                </a:cubicBezTo>
                <a:cubicBezTo>
                  <a:pt x="128" y="256"/>
                  <a:pt x="130" y="255"/>
                  <a:pt x="133" y="255"/>
                </a:cubicBezTo>
                <a:cubicBezTo>
                  <a:pt x="132" y="252"/>
                  <a:pt x="128" y="254"/>
                  <a:pt x="126" y="256"/>
                </a:cubicBezTo>
                <a:cubicBezTo>
                  <a:pt x="126" y="256"/>
                  <a:pt x="125" y="254"/>
                  <a:pt x="126" y="253"/>
                </a:cubicBezTo>
                <a:cubicBezTo>
                  <a:pt x="126" y="253"/>
                  <a:pt x="128" y="254"/>
                  <a:pt x="128" y="253"/>
                </a:cubicBezTo>
                <a:cubicBezTo>
                  <a:pt x="128" y="252"/>
                  <a:pt x="127" y="253"/>
                  <a:pt x="126" y="253"/>
                </a:cubicBezTo>
                <a:cubicBezTo>
                  <a:pt x="126" y="251"/>
                  <a:pt x="128" y="250"/>
                  <a:pt x="129" y="249"/>
                </a:cubicBezTo>
                <a:cubicBezTo>
                  <a:pt x="128" y="248"/>
                  <a:pt x="127" y="250"/>
                  <a:pt x="128" y="247"/>
                </a:cubicBezTo>
                <a:cubicBezTo>
                  <a:pt x="126" y="248"/>
                  <a:pt x="126" y="254"/>
                  <a:pt x="123" y="251"/>
                </a:cubicBezTo>
                <a:cubicBezTo>
                  <a:pt x="123" y="249"/>
                  <a:pt x="124" y="250"/>
                  <a:pt x="125" y="250"/>
                </a:cubicBezTo>
                <a:cubicBezTo>
                  <a:pt x="125" y="247"/>
                  <a:pt x="124" y="245"/>
                  <a:pt x="122" y="245"/>
                </a:cubicBezTo>
                <a:cubicBezTo>
                  <a:pt x="123" y="244"/>
                  <a:pt x="123" y="243"/>
                  <a:pt x="125" y="243"/>
                </a:cubicBezTo>
                <a:cubicBezTo>
                  <a:pt x="125" y="242"/>
                  <a:pt x="123" y="243"/>
                  <a:pt x="122" y="243"/>
                </a:cubicBezTo>
                <a:cubicBezTo>
                  <a:pt x="122" y="242"/>
                  <a:pt x="123" y="241"/>
                  <a:pt x="123" y="241"/>
                </a:cubicBezTo>
                <a:cubicBezTo>
                  <a:pt x="123" y="239"/>
                  <a:pt x="121" y="240"/>
                  <a:pt x="120" y="239"/>
                </a:cubicBezTo>
                <a:cubicBezTo>
                  <a:pt x="118" y="239"/>
                  <a:pt x="121" y="241"/>
                  <a:pt x="120" y="243"/>
                </a:cubicBezTo>
                <a:cubicBezTo>
                  <a:pt x="118" y="243"/>
                  <a:pt x="119" y="241"/>
                  <a:pt x="117" y="241"/>
                </a:cubicBezTo>
                <a:cubicBezTo>
                  <a:pt x="115" y="244"/>
                  <a:pt x="122" y="245"/>
                  <a:pt x="122" y="248"/>
                </a:cubicBezTo>
                <a:cubicBezTo>
                  <a:pt x="119" y="247"/>
                  <a:pt x="118" y="245"/>
                  <a:pt x="115" y="243"/>
                </a:cubicBezTo>
                <a:cubicBezTo>
                  <a:pt x="114" y="244"/>
                  <a:pt x="114" y="244"/>
                  <a:pt x="113" y="244"/>
                </a:cubicBezTo>
                <a:cubicBezTo>
                  <a:pt x="115" y="247"/>
                  <a:pt x="119" y="246"/>
                  <a:pt x="119" y="250"/>
                </a:cubicBezTo>
                <a:cubicBezTo>
                  <a:pt x="117" y="251"/>
                  <a:pt x="117" y="248"/>
                  <a:pt x="117" y="248"/>
                </a:cubicBezTo>
                <a:cubicBezTo>
                  <a:pt x="113" y="248"/>
                  <a:pt x="116" y="251"/>
                  <a:pt x="115" y="251"/>
                </a:cubicBezTo>
                <a:cubicBezTo>
                  <a:pt x="112" y="251"/>
                  <a:pt x="115" y="248"/>
                  <a:pt x="115" y="247"/>
                </a:cubicBezTo>
                <a:cubicBezTo>
                  <a:pt x="112" y="248"/>
                  <a:pt x="109" y="250"/>
                  <a:pt x="108" y="253"/>
                </a:cubicBezTo>
                <a:cubicBezTo>
                  <a:pt x="107" y="252"/>
                  <a:pt x="108" y="249"/>
                  <a:pt x="110" y="249"/>
                </a:cubicBezTo>
                <a:cubicBezTo>
                  <a:pt x="110" y="247"/>
                  <a:pt x="108" y="247"/>
                  <a:pt x="110" y="245"/>
                </a:cubicBezTo>
                <a:cubicBezTo>
                  <a:pt x="107" y="247"/>
                  <a:pt x="107" y="244"/>
                  <a:pt x="107" y="242"/>
                </a:cubicBezTo>
                <a:cubicBezTo>
                  <a:pt x="105" y="240"/>
                  <a:pt x="107" y="244"/>
                  <a:pt x="106" y="245"/>
                </a:cubicBezTo>
                <a:cubicBezTo>
                  <a:pt x="105" y="246"/>
                  <a:pt x="104" y="245"/>
                  <a:pt x="103" y="246"/>
                </a:cubicBezTo>
                <a:cubicBezTo>
                  <a:pt x="103" y="248"/>
                  <a:pt x="106" y="248"/>
                  <a:pt x="103" y="248"/>
                </a:cubicBezTo>
                <a:cubicBezTo>
                  <a:pt x="103" y="250"/>
                  <a:pt x="104" y="252"/>
                  <a:pt x="106" y="252"/>
                </a:cubicBezTo>
                <a:cubicBezTo>
                  <a:pt x="107" y="255"/>
                  <a:pt x="103" y="253"/>
                  <a:pt x="103" y="255"/>
                </a:cubicBezTo>
                <a:cubicBezTo>
                  <a:pt x="100" y="254"/>
                  <a:pt x="100" y="250"/>
                  <a:pt x="97" y="252"/>
                </a:cubicBezTo>
                <a:cubicBezTo>
                  <a:pt x="97" y="251"/>
                  <a:pt x="98" y="250"/>
                  <a:pt x="98" y="249"/>
                </a:cubicBezTo>
                <a:cubicBezTo>
                  <a:pt x="101" y="250"/>
                  <a:pt x="101" y="253"/>
                  <a:pt x="104" y="253"/>
                </a:cubicBezTo>
                <a:cubicBezTo>
                  <a:pt x="105" y="251"/>
                  <a:pt x="101" y="252"/>
                  <a:pt x="101" y="251"/>
                </a:cubicBezTo>
                <a:cubicBezTo>
                  <a:pt x="101" y="249"/>
                  <a:pt x="103" y="249"/>
                  <a:pt x="103" y="247"/>
                </a:cubicBezTo>
                <a:cubicBezTo>
                  <a:pt x="101" y="246"/>
                  <a:pt x="101" y="248"/>
                  <a:pt x="101" y="248"/>
                </a:cubicBezTo>
                <a:cubicBezTo>
                  <a:pt x="100" y="249"/>
                  <a:pt x="99" y="248"/>
                  <a:pt x="98" y="248"/>
                </a:cubicBezTo>
                <a:cubicBezTo>
                  <a:pt x="97" y="249"/>
                  <a:pt x="97" y="251"/>
                  <a:pt x="95" y="251"/>
                </a:cubicBezTo>
                <a:cubicBezTo>
                  <a:pt x="92" y="252"/>
                  <a:pt x="94" y="248"/>
                  <a:pt x="92" y="248"/>
                </a:cubicBezTo>
                <a:cubicBezTo>
                  <a:pt x="90" y="250"/>
                  <a:pt x="89" y="252"/>
                  <a:pt x="87" y="253"/>
                </a:cubicBezTo>
                <a:cubicBezTo>
                  <a:pt x="87" y="256"/>
                  <a:pt x="91" y="250"/>
                  <a:pt x="90" y="254"/>
                </a:cubicBezTo>
                <a:cubicBezTo>
                  <a:pt x="91" y="254"/>
                  <a:pt x="91" y="252"/>
                  <a:pt x="91" y="251"/>
                </a:cubicBezTo>
                <a:cubicBezTo>
                  <a:pt x="93" y="251"/>
                  <a:pt x="94" y="252"/>
                  <a:pt x="94" y="254"/>
                </a:cubicBezTo>
                <a:cubicBezTo>
                  <a:pt x="93" y="252"/>
                  <a:pt x="92" y="253"/>
                  <a:pt x="91" y="255"/>
                </a:cubicBezTo>
                <a:cubicBezTo>
                  <a:pt x="91" y="256"/>
                  <a:pt x="92" y="256"/>
                  <a:pt x="93" y="256"/>
                </a:cubicBezTo>
                <a:cubicBezTo>
                  <a:pt x="93" y="256"/>
                  <a:pt x="93" y="257"/>
                  <a:pt x="93" y="257"/>
                </a:cubicBezTo>
                <a:cubicBezTo>
                  <a:pt x="92" y="257"/>
                  <a:pt x="92" y="258"/>
                  <a:pt x="92" y="258"/>
                </a:cubicBezTo>
                <a:cubicBezTo>
                  <a:pt x="91" y="257"/>
                  <a:pt x="88" y="257"/>
                  <a:pt x="87" y="257"/>
                </a:cubicBezTo>
                <a:cubicBezTo>
                  <a:pt x="86" y="257"/>
                  <a:pt x="88" y="256"/>
                  <a:pt x="86" y="256"/>
                </a:cubicBezTo>
                <a:cubicBezTo>
                  <a:pt x="87" y="254"/>
                  <a:pt x="88" y="256"/>
                  <a:pt x="90" y="257"/>
                </a:cubicBezTo>
                <a:cubicBezTo>
                  <a:pt x="91" y="253"/>
                  <a:pt x="85" y="256"/>
                  <a:pt x="86" y="252"/>
                </a:cubicBezTo>
                <a:cubicBezTo>
                  <a:pt x="88" y="252"/>
                  <a:pt x="89" y="251"/>
                  <a:pt x="89" y="250"/>
                </a:cubicBezTo>
                <a:cubicBezTo>
                  <a:pt x="89" y="249"/>
                  <a:pt x="83" y="251"/>
                  <a:pt x="82" y="249"/>
                </a:cubicBezTo>
                <a:cubicBezTo>
                  <a:pt x="82" y="253"/>
                  <a:pt x="85" y="250"/>
                  <a:pt x="85" y="252"/>
                </a:cubicBezTo>
                <a:cubicBezTo>
                  <a:pt x="85" y="255"/>
                  <a:pt x="81" y="254"/>
                  <a:pt x="81" y="257"/>
                </a:cubicBezTo>
                <a:cubicBezTo>
                  <a:pt x="77" y="257"/>
                  <a:pt x="74" y="260"/>
                  <a:pt x="71" y="257"/>
                </a:cubicBezTo>
                <a:cubicBezTo>
                  <a:pt x="72" y="258"/>
                  <a:pt x="72" y="259"/>
                  <a:pt x="72" y="260"/>
                </a:cubicBezTo>
                <a:cubicBezTo>
                  <a:pt x="74" y="260"/>
                  <a:pt x="75" y="259"/>
                  <a:pt x="75" y="258"/>
                </a:cubicBezTo>
                <a:cubicBezTo>
                  <a:pt x="78" y="259"/>
                  <a:pt x="75" y="262"/>
                  <a:pt x="73" y="261"/>
                </a:cubicBezTo>
                <a:cubicBezTo>
                  <a:pt x="73" y="261"/>
                  <a:pt x="74" y="262"/>
                  <a:pt x="74" y="262"/>
                </a:cubicBezTo>
                <a:cubicBezTo>
                  <a:pt x="76" y="261"/>
                  <a:pt x="80" y="260"/>
                  <a:pt x="78" y="264"/>
                </a:cubicBezTo>
                <a:cubicBezTo>
                  <a:pt x="77" y="265"/>
                  <a:pt x="77" y="262"/>
                  <a:pt x="77" y="262"/>
                </a:cubicBezTo>
                <a:cubicBezTo>
                  <a:pt x="76" y="263"/>
                  <a:pt x="77" y="264"/>
                  <a:pt x="76" y="264"/>
                </a:cubicBezTo>
                <a:cubicBezTo>
                  <a:pt x="74" y="265"/>
                  <a:pt x="71" y="265"/>
                  <a:pt x="69" y="264"/>
                </a:cubicBezTo>
                <a:cubicBezTo>
                  <a:pt x="69" y="261"/>
                  <a:pt x="71" y="265"/>
                  <a:pt x="72" y="262"/>
                </a:cubicBezTo>
                <a:cubicBezTo>
                  <a:pt x="70" y="259"/>
                  <a:pt x="67" y="263"/>
                  <a:pt x="65" y="263"/>
                </a:cubicBezTo>
                <a:cubicBezTo>
                  <a:pt x="68" y="261"/>
                  <a:pt x="63" y="261"/>
                  <a:pt x="64" y="258"/>
                </a:cubicBezTo>
                <a:cubicBezTo>
                  <a:pt x="65" y="258"/>
                  <a:pt x="66" y="257"/>
                  <a:pt x="67" y="257"/>
                </a:cubicBezTo>
                <a:cubicBezTo>
                  <a:pt x="67" y="257"/>
                  <a:pt x="66" y="257"/>
                  <a:pt x="66" y="256"/>
                </a:cubicBezTo>
                <a:cubicBezTo>
                  <a:pt x="66" y="258"/>
                  <a:pt x="62" y="257"/>
                  <a:pt x="61" y="259"/>
                </a:cubicBezTo>
                <a:cubicBezTo>
                  <a:pt x="60" y="259"/>
                  <a:pt x="60" y="258"/>
                  <a:pt x="59" y="257"/>
                </a:cubicBezTo>
                <a:cubicBezTo>
                  <a:pt x="59" y="255"/>
                  <a:pt x="61" y="258"/>
                  <a:pt x="62" y="257"/>
                </a:cubicBezTo>
                <a:cubicBezTo>
                  <a:pt x="62" y="255"/>
                  <a:pt x="59" y="256"/>
                  <a:pt x="56" y="256"/>
                </a:cubicBezTo>
                <a:cubicBezTo>
                  <a:pt x="56" y="253"/>
                  <a:pt x="59" y="255"/>
                  <a:pt x="59" y="255"/>
                </a:cubicBezTo>
                <a:cubicBezTo>
                  <a:pt x="59" y="255"/>
                  <a:pt x="58" y="254"/>
                  <a:pt x="58" y="254"/>
                </a:cubicBezTo>
                <a:cubicBezTo>
                  <a:pt x="59" y="253"/>
                  <a:pt x="61" y="253"/>
                  <a:pt x="60" y="250"/>
                </a:cubicBezTo>
                <a:cubicBezTo>
                  <a:pt x="57" y="250"/>
                  <a:pt x="58" y="254"/>
                  <a:pt x="55" y="253"/>
                </a:cubicBezTo>
                <a:cubicBezTo>
                  <a:pt x="55" y="251"/>
                  <a:pt x="58" y="250"/>
                  <a:pt x="60" y="248"/>
                </a:cubicBezTo>
                <a:cubicBezTo>
                  <a:pt x="61" y="250"/>
                  <a:pt x="63" y="250"/>
                  <a:pt x="65" y="251"/>
                </a:cubicBezTo>
                <a:cubicBezTo>
                  <a:pt x="64" y="252"/>
                  <a:pt x="61" y="252"/>
                  <a:pt x="60" y="254"/>
                </a:cubicBezTo>
                <a:cubicBezTo>
                  <a:pt x="62" y="255"/>
                  <a:pt x="66" y="251"/>
                  <a:pt x="71" y="251"/>
                </a:cubicBezTo>
                <a:cubicBezTo>
                  <a:pt x="70" y="249"/>
                  <a:pt x="68" y="251"/>
                  <a:pt x="66" y="251"/>
                </a:cubicBezTo>
                <a:cubicBezTo>
                  <a:pt x="67" y="247"/>
                  <a:pt x="70" y="246"/>
                  <a:pt x="74" y="245"/>
                </a:cubicBezTo>
                <a:cubicBezTo>
                  <a:pt x="72" y="244"/>
                  <a:pt x="69" y="247"/>
                  <a:pt x="67" y="243"/>
                </a:cubicBezTo>
                <a:cubicBezTo>
                  <a:pt x="68" y="242"/>
                  <a:pt x="69" y="241"/>
                  <a:pt x="71" y="240"/>
                </a:cubicBezTo>
                <a:cubicBezTo>
                  <a:pt x="72" y="243"/>
                  <a:pt x="69" y="242"/>
                  <a:pt x="69" y="244"/>
                </a:cubicBezTo>
                <a:cubicBezTo>
                  <a:pt x="70" y="244"/>
                  <a:pt x="71" y="243"/>
                  <a:pt x="73" y="242"/>
                </a:cubicBezTo>
                <a:cubicBezTo>
                  <a:pt x="72" y="239"/>
                  <a:pt x="73" y="240"/>
                  <a:pt x="73" y="237"/>
                </a:cubicBezTo>
                <a:cubicBezTo>
                  <a:pt x="73" y="236"/>
                  <a:pt x="77" y="236"/>
                  <a:pt x="78" y="234"/>
                </a:cubicBezTo>
                <a:cubicBezTo>
                  <a:pt x="78" y="234"/>
                  <a:pt x="78" y="233"/>
                  <a:pt x="78" y="233"/>
                </a:cubicBezTo>
                <a:cubicBezTo>
                  <a:pt x="78" y="232"/>
                  <a:pt x="80" y="233"/>
                  <a:pt x="80" y="232"/>
                </a:cubicBezTo>
                <a:cubicBezTo>
                  <a:pt x="81" y="230"/>
                  <a:pt x="78" y="233"/>
                  <a:pt x="78" y="231"/>
                </a:cubicBezTo>
                <a:cubicBezTo>
                  <a:pt x="77" y="231"/>
                  <a:pt x="77" y="232"/>
                  <a:pt x="77" y="233"/>
                </a:cubicBezTo>
                <a:cubicBezTo>
                  <a:pt x="77" y="233"/>
                  <a:pt x="75" y="233"/>
                  <a:pt x="75" y="233"/>
                </a:cubicBezTo>
                <a:cubicBezTo>
                  <a:pt x="75" y="233"/>
                  <a:pt x="76" y="234"/>
                  <a:pt x="76" y="234"/>
                </a:cubicBezTo>
                <a:cubicBezTo>
                  <a:pt x="74" y="236"/>
                  <a:pt x="71" y="239"/>
                  <a:pt x="68" y="239"/>
                </a:cubicBezTo>
                <a:cubicBezTo>
                  <a:pt x="68" y="238"/>
                  <a:pt x="69" y="238"/>
                  <a:pt x="70" y="238"/>
                </a:cubicBezTo>
                <a:cubicBezTo>
                  <a:pt x="70" y="237"/>
                  <a:pt x="71" y="236"/>
                  <a:pt x="71" y="235"/>
                </a:cubicBezTo>
                <a:cubicBezTo>
                  <a:pt x="72" y="235"/>
                  <a:pt x="73" y="235"/>
                  <a:pt x="73" y="235"/>
                </a:cubicBezTo>
                <a:cubicBezTo>
                  <a:pt x="73" y="235"/>
                  <a:pt x="73" y="234"/>
                  <a:pt x="73" y="234"/>
                </a:cubicBezTo>
                <a:cubicBezTo>
                  <a:pt x="73" y="233"/>
                  <a:pt x="75" y="233"/>
                  <a:pt x="75" y="232"/>
                </a:cubicBezTo>
                <a:cubicBezTo>
                  <a:pt x="77" y="230"/>
                  <a:pt x="76" y="229"/>
                  <a:pt x="79" y="230"/>
                </a:cubicBezTo>
                <a:cubicBezTo>
                  <a:pt x="79" y="227"/>
                  <a:pt x="76" y="230"/>
                  <a:pt x="78" y="227"/>
                </a:cubicBezTo>
                <a:cubicBezTo>
                  <a:pt x="74" y="230"/>
                  <a:pt x="72" y="235"/>
                  <a:pt x="67" y="238"/>
                </a:cubicBezTo>
                <a:cubicBezTo>
                  <a:pt x="67" y="240"/>
                  <a:pt x="69" y="239"/>
                  <a:pt x="68" y="242"/>
                </a:cubicBezTo>
                <a:cubicBezTo>
                  <a:pt x="67" y="242"/>
                  <a:pt x="66" y="243"/>
                  <a:pt x="66" y="243"/>
                </a:cubicBezTo>
                <a:cubicBezTo>
                  <a:pt x="64" y="243"/>
                  <a:pt x="67" y="241"/>
                  <a:pt x="66" y="240"/>
                </a:cubicBezTo>
                <a:cubicBezTo>
                  <a:pt x="66" y="240"/>
                  <a:pt x="65" y="239"/>
                  <a:pt x="65" y="239"/>
                </a:cubicBezTo>
                <a:cubicBezTo>
                  <a:pt x="65" y="238"/>
                  <a:pt x="67" y="237"/>
                  <a:pt x="65" y="235"/>
                </a:cubicBezTo>
                <a:cubicBezTo>
                  <a:pt x="64" y="236"/>
                  <a:pt x="63" y="237"/>
                  <a:pt x="65" y="237"/>
                </a:cubicBezTo>
                <a:cubicBezTo>
                  <a:pt x="62" y="240"/>
                  <a:pt x="63" y="232"/>
                  <a:pt x="65" y="235"/>
                </a:cubicBezTo>
                <a:cubicBezTo>
                  <a:pt x="66" y="235"/>
                  <a:pt x="66" y="235"/>
                  <a:pt x="66" y="234"/>
                </a:cubicBezTo>
                <a:cubicBezTo>
                  <a:pt x="67" y="235"/>
                  <a:pt x="66" y="235"/>
                  <a:pt x="66" y="236"/>
                </a:cubicBezTo>
                <a:cubicBezTo>
                  <a:pt x="69" y="236"/>
                  <a:pt x="68" y="232"/>
                  <a:pt x="71" y="234"/>
                </a:cubicBezTo>
                <a:cubicBezTo>
                  <a:pt x="72" y="233"/>
                  <a:pt x="70" y="233"/>
                  <a:pt x="70" y="233"/>
                </a:cubicBezTo>
                <a:cubicBezTo>
                  <a:pt x="71" y="231"/>
                  <a:pt x="72" y="232"/>
                  <a:pt x="73" y="231"/>
                </a:cubicBezTo>
                <a:cubicBezTo>
                  <a:pt x="74" y="230"/>
                  <a:pt x="74" y="227"/>
                  <a:pt x="75" y="227"/>
                </a:cubicBezTo>
                <a:cubicBezTo>
                  <a:pt x="75" y="225"/>
                  <a:pt x="74" y="228"/>
                  <a:pt x="73" y="226"/>
                </a:cubicBezTo>
                <a:cubicBezTo>
                  <a:pt x="71" y="227"/>
                  <a:pt x="73" y="230"/>
                  <a:pt x="70" y="229"/>
                </a:cubicBezTo>
                <a:cubicBezTo>
                  <a:pt x="69" y="227"/>
                  <a:pt x="71" y="227"/>
                  <a:pt x="72" y="226"/>
                </a:cubicBezTo>
                <a:cubicBezTo>
                  <a:pt x="72" y="225"/>
                  <a:pt x="70" y="225"/>
                  <a:pt x="69" y="225"/>
                </a:cubicBezTo>
                <a:cubicBezTo>
                  <a:pt x="68" y="224"/>
                  <a:pt x="69" y="223"/>
                  <a:pt x="70" y="222"/>
                </a:cubicBezTo>
                <a:cubicBezTo>
                  <a:pt x="69" y="222"/>
                  <a:pt x="68" y="223"/>
                  <a:pt x="68" y="224"/>
                </a:cubicBezTo>
                <a:cubicBezTo>
                  <a:pt x="65" y="224"/>
                  <a:pt x="68" y="221"/>
                  <a:pt x="68" y="220"/>
                </a:cubicBezTo>
                <a:cubicBezTo>
                  <a:pt x="68" y="220"/>
                  <a:pt x="66" y="220"/>
                  <a:pt x="66" y="220"/>
                </a:cubicBezTo>
                <a:cubicBezTo>
                  <a:pt x="66" y="217"/>
                  <a:pt x="68" y="207"/>
                  <a:pt x="65" y="207"/>
                </a:cubicBezTo>
                <a:cubicBezTo>
                  <a:pt x="64" y="204"/>
                  <a:pt x="66" y="207"/>
                  <a:pt x="67" y="206"/>
                </a:cubicBezTo>
                <a:cubicBezTo>
                  <a:pt x="66" y="204"/>
                  <a:pt x="66" y="202"/>
                  <a:pt x="63" y="202"/>
                </a:cubicBezTo>
                <a:cubicBezTo>
                  <a:pt x="63" y="201"/>
                  <a:pt x="64" y="201"/>
                  <a:pt x="65" y="201"/>
                </a:cubicBezTo>
                <a:cubicBezTo>
                  <a:pt x="65" y="198"/>
                  <a:pt x="61" y="200"/>
                  <a:pt x="60" y="197"/>
                </a:cubicBezTo>
                <a:cubicBezTo>
                  <a:pt x="61" y="195"/>
                  <a:pt x="61" y="197"/>
                  <a:pt x="63" y="197"/>
                </a:cubicBezTo>
                <a:cubicBezTo>
                  <a:pt x="64" y="198"/>
                  <a:pt x="66" y="194"/>
                  <a:pt x="64" y="194"/>
                </a:cubicBezTo>
                <a:cubicBezTo>
                  <a:pt x="63" y="194"/>
                  <a:pt x="63" y="196"/>
                  <a:pt x="64" y="196"/>
                </a:cubicBezTo>
                <a:cubicBezTo>
                  <a:pt x="63" y="199"/>
                  <a:pt x="63" y="194"/>
                  <a:pt x="61" y="194"/>
                </a:cubicBezTo>
                <a:cubicBezTo>
                  <a:pt x="61" y="194"/>
                  <a:pt x="59" y="195"/>
                  <a:pt x="59" y="195"/>
                </a:cubicBezTo>
                <a:cubicBezTo>
                  <a:pt x="59" y="195"/>
                  <a:pt x="60" y="191"/>
                  <a:pt x="59" y="193"/>
                </a:cubicBezTo>
                <a:cubicBezTo>
                  <a:pt x="57" y="193"/>
                  <a:pt x="60" y="190"/>
                  <a:pt x="60" y="189"/>
                </a:cubicBezTo>
                <a:cubicBezTo>
                  <a:pt x="59" y="188"/>
                  <a:pt x="59" y="191"/>
                  <a:pt x="57" y="188"/>
                </a:cubicBezTo>
                <a:cubicBezTo>
                  <a:pt x="57" y="188"/>
                  <a:pt x="56" y="188"/>
                  <a:pt x="56" y="187"/>
                </a:cubicBezTo>
                <a:cubicBezTo>
                  <a:pt x="58" y="188"/>
                  <a:pt x="60" y="188"/>
                  <a:pt x="62" y="187"/>
                </a:cubicBezTo>
                <a:cubicBezTo>
                  <a:pt x="64" y="187"/>
                  <a:pt x="61" y="188"/>
                  <a:pt x="62" y="190"/>
                </a:cubicBezTo>
                <a:cubicBezTo>
                  <a:pt x="64" y="190"/>
                  <a:pt x="63" y="187"/>
                  <a:pt x="64" y="187"/>
                </a:cubicBezTo>
                <a:cubicBezTo>
                  <a:pt x="61" y="186"/>
                  <a:pt x="58" y="185"/>
                  <a:pt x="58" y="182"/>
                </a:cubicBezTo>
                <a:cubicBezTo>
                  <a:pt x="56" y="182"/>
                  <a:pt x="58" y="186"/>
                  <a:pt x="60" y="186"/>
                </a:cubicBezTo>
                <a:cubicBezTo>
                  <a:pt x="59" y="188"/>
                  <a:pt x="57" y="184"/>
                  <a:pt x="56" y="185"/>
                </a:cubicBezTo>
                <a:cubicBezTo>
                  <a:pt x="57" y="183"/>
                  <a:pt x="54" y="180"/>
                  <a:pt x="56" y="178"/>
                </a:cubicBezTo>
                <a:cubicBezTo>
                  <a:pt x="55" y="178"/>
                  <a:pt x="55" y="179"/>
                  <a:pt x="53" y="179"/>
                </a:cubicBezTo>
                <a:cubicBezTo>
                  <a:pt x="53" y="182"/>
                  <a:pt x="56" y="182"/>
                  <a:pt x="55" y="185"/>
                </a:cubicBezTo>
                <a:cubicBezTo>
                  <a:pt x="56" y="189"/>
                  <a:pt x="53" y="182"/>
                  <a:pt x="52" y="181"/>
                </a:cubicBezTo>
                <a:cubicBezTo>
                  <a:pt x="53" y="184"/>
                  <a:pt x="48" y="180"/>
                  <a:pt x="47" y="184"/>
                </a:cubicBezTo>
                <a:cubicBezTo>
                  <a:pt x="48" y="187"/>
                  <a:pt x="50" y="181"/>
                  <a:pt x="50" y="184"/>
                </a:cubicBezTo>
                <a:cubicBezTo>
                  <a:pt x="51" y="186"/>
                  <a:pt x="48" y="185"/>
                  <a:pt x="47" y="185"/>
                </a:cubicBezTo>
                <a:cubicBezTo>
                  <a:pt x="46" y="185"/>
                  <a:pt x="45" y="187"/>
                  <a:pt x="44" y="184"/>
                </a:cubicBezTo>
                <a:cubicBezTo>
                  <a:pt x="42" y="185"/>
                  <a:pt x="45" y="188"/>
                  <a:pt x="42" y="188"/>
                </a:cubicBezTo>
                <a:cubicBezTo>
                  <a:pt x="42" y="188"/>
                  <a:pt x="42" y="187"/>
                  <a:pt x="43" y="187"/>
                </a:cubicBezTo>
                <a:cubicBezTo>
                  <a:pt x="43" y="185"/>
                  <a:pt x="41" y="185"/>
                  <a:pt x="42" y="186"/>
                </a:cubicBezTo>
                <a:cubicBezTo>
                  <a:pt x="40" y="183"/>
                  <a:pt x="41" y="180"/>
                  <a:pt x="39" y="179"/>
                </a:cubicBezTo>
                <a:cubicBezTo>
                  <a:pt x="38" y="179"/>
                  <a:pt x="38" y="180"/>
                  <a:pt x="37" y="181"/>
                </a:cubicBezTo>
                <a:cubicBezTo>
                  <a:pt x="38" y="182"/>
                  <a:pt x="39" y="180"/>
                  <a:pt x="40" y="182"/>
                </a:cubicBezTo>
                <a:cubicBezTo>
                  <a:pt x="41" y="184"/>
                  <a:pt x="37" y="183"/>
                  <a:pt x="37" y="183"/>
                </a:cubicBezTo>
                <a:cubicBezTo>
                  <a:pt x="36" y="184"/>
                  <a:pt x="40" y="185"/>
                  <a:pt x="37" y="187"/>
                </a:cubicBezTo>
                <a:cubicBezTo>
                  <a:pt x="37" y="187"/>
                  <a:pt x="37" y="186"/>
                  <a:pt x="37" y="185"/>
                </a:cubicBezTo>
                <a:cubicBezTo>
                  <a:pt x="34" y="187"/>
                  <a:pt x="35" y="188"/>
                  <a:pt x="34" y="191"/>
                </a:cubicBezTo>
                <a:cubicBezTo>
                  <a:pt x="29" y="193"/>
                  <a:pt x="26" y="197"/>
                  <a:pt x="21" y="200"/>
                </a:cubicBezTo>
                <a:cubicBezTo>
                  <a:pt x="18" y="200"/>
                  <a:pt x="22" y="198"/>
                  <a:pt x="23" y="197"/>
                </a:cubicBezTo>
                <a:cubicBezTo>
                  <a:pt x="23" y="197"/>
                  <a:pt x="21" y="195"/>
                  <a:pt x="24" y="196"/>
                </a:cubicBezTo>
                <a:cubicBezTo>
                  <a:pt x="25" y="194"/>
                  <a:pt x="20" y="192"/>
                  <a:pt x="24" y="192"/>
                </a:cubicBezTo>
                <a:cubicBezTo>
                  <a:pt x="25" y="190"/>
                  <a:pt x="21" y="190"/>
                  <a:pt x="22" y="192"/>
                </a:cubicBezTo>
                <a:cubicBezTo>
                  <a:pt x="19" y="192"/>
                  <a:pt x="24" y="189"/>
                  <a:pt x="20" y="190"/>
                </a:cubicBezTo>
                <a:cubicBezTo>
                  <a:pt x="21" y="187"/>
                  <a:pt x="20" y="187"/>
                  <a:pt x="21" y="185"/>
                </a:cubicBezTo>
                <a:cubicBezTo>
                  <a:pt x="24" y="186"/>
                  <a:pt x="20" y="185"/>
                  <a:pt x="22" y="187"/>
                </a:cubicBezTo>
                <a:cubicBezTo>
                  <a:pt x="22" y="188"/>
                  <a:pt x="24" y="189"/>
                  <a:pt x="24" y="189"/>
                </a:cubicBezTo>
                <a:cubicBezTo>
                  <a:pt x="26" y="189"/>
                  <a:pt x="24" y="187"/>
                  <a:pt x="23" y="187"/>
                </a:cubicBezTo>
                <a:cubicBezTo>
                  <a:pt x="23" y="186"/>
                  <a:pt x="24" y="185"/>
                  <a:pt x="25" y="185"/>
                </a:cubicBezTo>
                <a:cubicBezTo>
                  <a:pt x="23" y="181"/>
                  <a:pt x="19" y="185"/>
                  <a:pt x="18" y="181"/>
                </a:cubicBezTo>
                <a:cubicBezTo>
                  <a:pt x="20" y="182"/>
                  <a:pt x="21" y="180"/>
                  <a:pt x="23" y="181"/>
                </a:cubicBezTo>
                <a:cubicBezTo>
                  <a:pt x="23" y="179"/>
                  <a:pt x="20" y="179"/>
                  <a:pt x="22" y="177"/>
                </a:cubicBezTo>
                <a:cubicBezTo>
                  <a:pt x="24" y="176"/>
                  <a:pt x="23" y="178"/>
                  <a:pt x="25" y="178"/>
                </a:cubicBezTo>
                <a:cubicBezTo>
                  <a:pt x="28" y="177"/>
                  <a:pt x="25" y="175"/>
                  <a:pt x="27" y="173"/>
                </a:cubicBezTo>
                <a:cubicBezTo>
                  <a:pt x="24" y="174"/>
                  <a:pt x="25" y="175"/>
                  <a:pt x="25" y="177"/>
                </a:cubicBezTo>
                <a:cubicBezTo>
                  <a:pt x="24" y="177"/>
                  <a:pt x="24" y="176"/>
                  <a:pt x="23" y="175"/>
                </a:cubicBezTo>
                <a:cubicBezTo>
                  <a:pt x="22" y="176"/>
                  <a:pt x="21" y="177"/>
                  <a:pt x="19" y="178"/>
                </a:cubicBezTo>
                <a:cubicBezTo>
                  <a:pt x="18" y="174"/>
                  <a:pt x="14" y="175"/>
                  <a:pt x="10" y="177"/>
                </a:cubicBezTo>
                <a:cubicBezTo>
                  <a:pt x="11" y="174"/>
                  <a:pt x="16" y="175"/>
                  <a:pt x="18" y="173"/>
                </a:cubicBezTo>
                <a:cubicBezTo>
                  <a:pt x="20" y="176"/>
                  <a:pt x="20" y="175"/>
                  <a:pt x="22" y="174"/>
                </a:cubicBezTo>
                <a:cubicBezTo>
                  <a:pt x="22" y="174"/>
                  <a:pt x="20" y="173"/>
                  <a:pt x="20" y="173"/>
                </a:cubicBezTo>
                <a:cubicBezTo>
                  <a:pt x="19" y="172"/>
                  <a:pt x="21" y="172"/>
                  <a:pt x="24" y="173"/>
                </a:cubicBezTo>
                <a:cubicBezTo>
                  <a:pt x="25" y="170"/>
                  <a:pt x="21" y="172"/>
                  <a:pt x="21" y="170"/>
                </a:cubicBezTo>
                <a:cubicBezTo>
                  <a:pt x="17" y="174"/>
                  <a:pt x="9" y="174"/>
                  <a:pt x="4" y="177"/>
                </a:cubicBezTo>
                <a:cubicBezTo>
                  <a:pt x="2" y="174"/>
                  <a:pt x="11" y="174"/>
                  <a:pt x="13" y="172"/>
                </a:cubicBezTo>
                <a:cubicBezTo>
                  <a:pt x="8" y="169"/>
                  <a:pt x="6" y="176"/>
                  <a:pt x="0" y="175"/>
                </a:cubicBezTo>
                <a:cubicBezTo>
                  <a:pt x="2" y="173"/>
                  <a:pt x="5" y="173"/>
                  <a:pt x="8" y="171"/>
                </a:cubicBezTo>
                <a:cubicBezTo>
                  <a:pt x="8" y="171"/>
                  <a:pt x="9" y="169"/>
                  <a:pt x="9" y="169"/>
                </a:cubicBezTo>
                <a:cubicBezTo>
                  <a:pt x="10" y="169"/>
                  <a:pt x="11" y="171"/>
                  <a:pt x="12" y="170"/>
                </a:cubicBezTo>
                <a:cubicBezTo>
                  <a:pt x="14" y="169"/>
                  <a:pt x="16" y="167"/>
                  <a:pt x="18" y="166"/>
                </a:cubicBezTo>
                <a:cubicBezTo>
                  <a:pt x="18" y="165"/>
                  <a:pt x="18" y="165"/>
                  <a:pt x="18" y="164"/>
                </a:cubicBezTo>
                <a:cubicBezTo>
                  <a:pt x="12" y="167"/>
                  <a:pt x="8" y="170"/>
                  <a:pt x="2" y="172"/>
                </a:cubicBezTo>
                <a:cubicBezTo>
                  <a:pt x="2" y="169"/>
                  <a:pt x="7" y="170"/>
                  <a:pt x="9" y="168"/>
                </a:cubicBezTo>
                <a:cubicBezTo>
                  <a:pt x="12" y="166"/>
                  <a:pt x="14" y="162"/>
                  <a:pt x="18" y="161"/>
                </a:cubicBezTo>
                <a:cubicBezTo>
                  <a:pt x="17" y="161"/>
                  <a:pt x="14" y="162"/>
                  <a:pt x="12" y="164"/>
                </a:cubicBezTo>
                <a:cubicBezTo>
                  <a:pt x="8" y="165"/>
                  <a:pt x="5" y="168"/>
                  <a:pt x="2" y="169"/>
                </a:cubicBezTo>
                <a:cubicBezTo>
                  <a:pt x="0" y="168"/>
                  <a:pt x="5" y="168"/>
                  <a:pt x="4" y="167"/>
                </a:cubicBezTo>
                <a:cubicBezTo>
                  <a:pt x="4" y="164"/>
                  <a:pt x="3" y="168"/>
                  <a:pt x="1" y="167"/>
                </a:cubicBezTo>
                <a:cubicBezTo>
                  <a:pt x="2" y="163"/>
                  <a:pt x="8" y="167"/>
                  <a:pt x="9" y="164"/>
                </a:cubicBezTo>
                <a:cubicBezTo>
                  <a:pt x="12" y="163"/>
                  <a:pt x="13" y="160"/>
                  <a:pt x="16" y="159"/>
                </a:cubicBezTo>
                <a:cubicBezTo>
                  <a:pt x="12" y="158"/>
                  <a:pt x="10" y="165"/>
                  <a:pt x="4" y="164"/>
                </a:cubicBezTo>
                <a:cubicBezTo>
                  <a:pt x="5" y="163"/>
                  <a:pt x="6" y="163"/>
                  <a:pt x="6" y="163"/>
                </a:cubicBezTo>
                <a:cubicBezTo>
                  <a:pt x="6" y="163"/>
                  <a:pt x="7" y="161"/>
                  <a:pt x="7" y="161"/>
                </a:cubicBezTo>
                <a:cubicBezTo>
                  <a:pt x="8" y="161"/>
                  <a:pt x="8" y="162"/>
                  <a:pt x="8" y="162"/>
                </a:cubicBezTo>
                <a:cubicBezTo>
                  <a:pt x="11" y="160"/>
                  <a:pt x="12" y="157"/>
                  <a:pt x="16" y="157"/>
                </a:cubicBezTo>
                <a:cubicBezTo>
                  <a:pt x="16" y="156"/>
                  <a:pt x="16" y="155"/>
                  <a:pt x="16" y="154"/>
                </a:cubicBezTo>
                <a:cubicBezTo>
                  <a:pt x="12" y="156"/>
                  <a:pt x="9" y="160"/>
                  <a:pt x="4" y="162"/>
                </a:cubicBezTo>
                <a:cubicBezTo>
                  <a:pt x="3" y="162"/>
                  <a:pt x="5" y="161"/>
                  <a:pt x="4" y="159"/>
                </a:cubicBezTo>
                <a:cubicBezTo>
                  <a:pt x="9" y="160"/>
                  <a:pt x="10" y="157"/>
                  <a:pt x="13" y="155"/>
                </a:cubicBezTo>
                <a:cubicBezTo>
                  <a:pt x="10" y="153"/>
                  <a:pt x="8" y="159"/>
                  <a:pt x="4" y="159"/>
                </a:cubicBezTo>
                <a:cubicBezTo>
                  <a:pt x="4" y="157"/>
                  <a:pt x="10" y="155"/>
                  <a:pt x="11" y="153"/>
                </a:cubicBezTo>
                <a:cubicBezTo>
                  <a:pt x="13" y="153"/>
                  <a:pt x="16" y="155"/>
                  <a:pt x="16" y="151"/>
                </a:cubicBezTo>
                <a:cubicBezTo>
                  <a:pt x="17" y="153"/>
                  <a:pt x="15" y="155"/>
                  <a:pt x="19" y="152"/>
                </a:cubicBezTo>
                <a:cubicBezTo>
                  <a:pt x="20" y="152"/>
                  <a:pt x="21" y="151"/>
                  <a:pt x="21" y="150"/>
                </a:cubicBezTo>
                <a:cubicBezTo>
                  <a:pt x="23" y="148"/>
                  <a:pt x="22" y="148"/>
                  <a:pt x="24" y="149"/>
                </a:cubicBezTo>
                <a:cubicBezTo>
                  <a:pt x="23" y="149"/>
                  <a:pt x="26" y="148"/>
                  <a:pt x="25" y="149"/>
                </a:cubicBezTo>
                <a:cubicBezTo>
                  <a:pt x="28" y="147"/>
                  <a:pt x="23" y="150"/>
                  <a:pt x="26" y="146"/>
                </a:cubicBezTo>
                <a:cubicBezTo>
                  <a:pt x="27" y="146"/>
                  <a:pt x="28" y="150"/>
                  <a:pt x="28" y="148"/>
                </a:cubicBezTo>
                <a:cubicBezTo>
                  <a:pt x="30" y="150"/>
                  <a:pt x="25" y="150"/>
                  <a:pt x="31" y="152"/>
                </a:cubicBezTo>
                <a:cubicBezTo>
                  <a:pt x="31" y="153"/>
                  <a:pt x="29" y="153"/>
                  <a:pt x="29" y="154"/>
                </a:cubicBezTo>
                <a:cubicBezTo>
                  <a:pt x="29" y="155"/>
                  <a:pt x="32" y="154"/>
                  <a:pt x="32" y="155"/>
                </a:cubicBezTo>
                <a:cubicBezTo>
                  <a:pt x="33" y="155"/>
                  <a:pt x="32" y="154"/>
                  <a:pt x="32" y="154"/>
                </a:cubicBezTo>
                <a:cubicBezTo>
                  <a:pt x="31" y="152"/>
                  <a:pt x="36" y="152"/>
                  <a:pt x="35" y="154"/>
                </a:cubicBezTo>
                <a:cubicBezTo>
                  <a:pt x="36" y="157"/>
                  <a:pt x="33" y="153"/>
                  <a:pt x="33" y="155"/>
                </a:cubicBezTo>
                <a:cubicBezTo>
                  <a:pt x="38" y="156"/>
                  <a:pt x="35" y="152"/>
                  <a:pt x="36" y="149"/>
                </a:cubicBezTo>
                <a:cubicBezTo>
                  <a:pt x="33" y="148"/>
                  <a:pt x="35" y="153"/>
                  <a:pt x="32" y="152"/>
                </a:cubicBezTo>
                <a:cubicBezTo>
                  <a:pt x="32" y="151"/>
                  <a:pt x="32" y="151"/>
                  <a:pt x="32" y="150"/>
                </a:cubicBezTo>
                <a:cubicBezTo>
                  <a:pt x="32" y="149"/>
                  <a:pt x="30" y="151"/>
                  <a:pt x="30" y="148"/>
                </a:cubicBezTo>
                <a:cubicBezTo>
                  <a:pt x="32" y="147"/>
                  <a:pt x="32" y="150"/>
                  <a:pt x="33" y="150"/>
                </a:cubicBezTo>
                <a:cubicBezTo>
                  <a:pt x="34" y="149"/>
                  <a:pt x="36" y="148"/>
                  <a:pt x="36" y="148"/>
                </a:cubicBezTo>
                <a:cubicBezTo>
                  <a:pt x="37" y="145"/>
                  <a:pt x="34" y="146"/>
                  <a:pt x="37" y="144"/>
                </a:cubicBezTo>
                <a:cubicBezTo>
                  <a:pt x="36" y="144"/>
                  <a:pt x="38" y="143"/>
                  <a:pt x="38" y="143"/>
                </a:cubicBezTo>
                <a:cubicBezTo>
                  <a:pt x="39" y="141"/>
                  <a:pt x="36" y="140"/>
                  <a:pt x="39" y="141"/>
                </a:cubicBezTo>
                <a:cubicBezTo>
                  <a:pt x="39" y="138"/>
                  <a:pt x="37" y="139"/>
                  <a:pt x="35" y="140"/>
                </a:cubicBezTo>
                <a:cubicBezTo>
                  <a:pt x="35" y="138"/>
                  <a:pt x="37" y="137"/>
                  <a:pt x="38" y="136"/>
                </a:cubicBezTo>
                <a:cubicBezTo>
                  <a:pt x="38" y="136"/>
                  <a:pt x="37" y="136"/>
                  <a:pt x="37" y="135"/>
                </a:cubicBezTo>
                <a:cubicBezTo>
                  <a:pt x="37" y="135"/>
                  <a:pt x="37" y="136"/>
                  <a:pt x="37" y="136"/>
                </a:cubicBezTo>
                <a:cubicBezTo>
                  <a:pt x="35" y="135"/>
                  <a:pt x="33" y="133"/>
                  <a:pt x="32" y="131"/>
                </a:cubicBezTo>
                <a:cubicBezTo>
                  <a:pt x="30" y="130"/>
                  <a:pt x="30" y="132"/>
                  <a:pt x="28" y="132"/>
                </a:cubicBezTo>
                <a:cubicBezTo>
                  <a:pt x="29" y="135"/>
                  <a:pt x="30" y="131"/>
                  <a:pt x="32" y="132"/>
                </a:cubicBezTo>
                <a:cubicBezTo>
                  <a:pt x="32" y="133"/>
                  <a:pt x="33" y="134"/>
                  <a:pt x="33" y="134"/>
                </a:cubicBezTo>
                <a:cubicBezTo>
                  <a:pt x="33" y="135"/>
                  <a:pt x="29" y="134"/>
                  <a:pt x="28" y="136"/>
                </a:cubicBezTo>
                <a:cubicBezTo>
                  <a:pt x="27" y="135"/>
                  <a:pt x="28" y="131"/>
                  <a:pt x="27" y="130"/>
                </a:cubicBezTo>
                <a:cubicBezTo>
                  <a:pt x="27" y="130"/>
                  <a:pt x="29" y="131"/>
                  <a:pt x="30" y="131"/>
                </a:cubicBezTo>
                <a:cubicBezTo>
                  <a:pt x="31" y="127"/>
                  <a:pt x="25" y="131"/>
                  <a:pt x="27" y="126"/>
                </a:cubicBezTo>
                <a:cubicBezTo>
                  <a:pt x="28" y="127"/>
                  <a:pt x="27" y="127"/>
                  <a:pt x="28" y="128"/>
                </a:cubicBezTo>
                <a:cubicBezTo>
                  <a:pt x="30" y="128"/>
                  <a:pt x="31" y="126"/>
                  <a:pt x="33" y="126"/>
                </a:cubicBezTo>
                <a:cubicBezTo>
                  <a:pt x="34" y="124"/>
                  <a:pt x="33" y="123"/>
                  <a:pt x="32" y="122"/>
                </a:cubicBezTo>
                <a:cubicBezTo>
                  <a:pt x="31" y="122"/>
                  <a:pt x="33" y="126"/>
                  <a:pt x="30" y="125"/>
                </a:cubicBezTo>
                <a:cubicBezTo>
                  <a:pt x="30" y="123"/>
                  <a:pt x="31" y="123"/>
                  <a:pt x="31" y="122"/>
                </a:cubicBezTo>
                <a:cubicBezTo>
                  <a:pt x="29" y="121"/>
                  <a:pt x="29" y="123"/>
                  <a:pt x="28" y="122"/>
                </a:cubicBezTo>
                <a:cubicBezTo>
                  <a:pt x="27" y="125"/>
                  <a:pt x="30" y="123"/>
                  <a:pt x="29" y="126"/>
                </a:cubicBezTo>
                <a:cubicBezTo>
                  <a:pt x="27" y="126"/>
                  <a:pt x="28" y="124"/>
                  <a:pt x="27" y="123"/>
                </a:cubicBezTo>
                <a:cubicBezTo>
                  <a:pt x="25" y="124"/>
                  <a:pt x="24" y="125"/>
                  <a:pt x="23" y="126"/>
                </a:cubicBezTo>
                <a:cubicBezTo>
                  <a:pt x="22" y="123"/>
                  <a:pt x="31" y="120"/>
                  <a:pt x="32" y="120"/>
                </a:cubicBezTo>
                <a:cubicBezTo>
                  <a:pt x="33" y="121"/>
                  <a:pt x="35" y="121"/>
                  <a:pt x="35" y="123"/>
                </a:cubicBezTo>
                <a:cubicBezTo>
                  <a:pt x="38" y="123"/>
                  <a:pt x="33" y="120"/>
                  <a:pt x="37" y="121"/>
                </a:cubicBezTo>
                <a:cubicBezTo>
                  <a:pt x="37" y="119"/>
                  <a:pt x="34" y="120"/>
                  <a:pt x="35" y="120"/>
                </a:cubicBezTo>
                <a:cubicBezTo>
                  <a:pt x="34" y="119"/>
                  <a:pt x="36" y="118"/>
                  <a:pt x="33" y="117"/>
                </a:cubicBezTo>
                <a:cubicBezTo>
                  <a:pt x="31" y="117"/>
                  <a:pt x="35" y="120"/>
                  <a:pt x="32" y="119"/>
                </a:cubicBezTo>
                <a:cubicBezTo>
                  <a:pt x="31" y="117"/>
                  <a:pt x="32" y="116"/>
                  <a:pt x="33" y="116"/>
                </a:cubicBezTo>
                <a:cubicBezTo>
                  <a:pt x="33" y="114"/>
                  <a:pt x="32" y="117"/>
                  <a:pt x="31" y="116"/>
                </a:cubicBezTo>
                <a:cubicBezTo>
                  <a:pt x="30" y="115"/>
                  <a:pt x="33" y="111"/>
                  <a:pt x="28" y="113"/>
                </a:cubicBezTo>
                <a:cubicBezTo>
                  <a:pt x="29" y="113"/>
                  <a:pt x="30" y="111"/>
                  <a:pt x="28" y="111"/>
                </a:cubicBezTo>
                <a:cubicBezTo>
                  <a:pt x="29" y="110"/>
                  <a:pt x="32" y="113"/>
                  <a:pt x="34" y="111"/>
                </a:cubicBezTo>
                <a:cubicBezTo>
                  <a:pt x="33" y="110"/>
                  <a:pt x="33" y="109"/>
                  <a:pt x="30" y="110"/>
                </a:cubicBezTo>
                <a:cubicBezTo>
                  <a:pt x="31" y="107"/>
                  <a:pt x="33" y="108"/>
                  <a:pt x="28" y="108"/>
                </a:cubicBezTo>
                <a:cubicBezTo>
                  <a:pt x="29" y="107"/>
                  <a:pt x="31" y="104"/>
                  <a:pt x="29" y="106"/>
                </a:cubicBezTo>
                <a:cubicBezTo>
                  <a:pt x="27" y="105"/>
                  <a:pt x="31" y="103"/>
                  <a:pt x="32" y="103"/>
                </a:cubicBezTo>
                <a:cubicBezTo>
                  <a:pt x="31" y="100"/>
                  <a:pt x="30" y="103"/>
                  <a:pt x="28" y="103"/>
                </a:cubicBezTo>
                <a:cubicBezTo>
                  <a:pt x="28" y="100"/>
                  <a:pt x="30" y="101"/>
                  <a:pt x="31" y="100"/>
                </a:cubicBezTo>
                <a:cubicBezTo>
                  <a:pt x="30" y="98"/>
                  <a:pt x="29" y="101"/>
                  <a:pt x="27" y="100"/>
                </a:cubicBezTo>
                <a:cubicBezTo>
                  <a:pt x="27" y="99"/>
                  <a:pt x="28" y="99"/>
                  <a:pt x="28" y="98"/>
                </a:cubicBezTo>
                <a:cubicBezTo>
                  <a:pt x="28" y="95"/>
                  <a:pt x="27" y="100"/>
                  <a:pt x="25" y="98"/>
                </a:cubicBezTo>
                <a:cubicBezTo>
                  <a:pt x="25" y="96"/>
                  <a:pt x="28" y="97"/>
                  <a:pt x="28" y="96"/>
                </a:cubicBezTo>
                <a:cubicBezTo>
                  <a:pt x="27" y="94"/>
                  <a:pt x="25" y="97"/>
                  <a:pt x="23" y="96"/>
                </a:cubicBezTo>
                <a:cubicBezTo>
                  <a:pt x="23" y="95"/>
                  <a:pt x="23" y="94"/>
                  <a:pt x="23" y="94"/>
                </a:cubicBezTo>
                <a:cubicBezTo>
                  <a:pt x="26" y="95"/>
                  <a:pt x="28" y="90"/>
                  <a:pt x="30" y="93"/>
                </a:cubicBezTo>
                <a:cubicBezTo>
                  <a:pt x="30" y="91"/>
                  <a:pt x="29" y="91"/>
                  <a:pt x="29" y="90"/>
                </a:cubicBezTo>
                <a:cubicBezTo>
                  <a:pt x="27" y="91"/>
                  <a:pt x="27" y="93"/>
                  <a:pt x="24" y="93"/>
                </a:cubicBezTo>
                <a:cubicBezTo>
                  <a:pt x="23" y="91"/>
                  <a:pt x="24" y="91"/>
                  <a:pt x="23" y="88"/>
                </a:cubicBezTo>
                <a:cubicBezTo>
                  <a:pt x="21" y="88"/>
                  <a:pt x="21" y="90"/>
                  <a:pt x="18" y="90"/>
                </a:cubicBezTo>
                <a:cubicBezTo>
                  <a:pt x="19" y="93"/>
                  <a:pt x="20" y="89"/>
                  <a:pt x="22" y="90"/>
                </a:cubicBezTo>
                <a:cubicBezTo>
                  <a:pt x="19" y="92"/>
                  <a:pt x="19" y="95"/>
                  <a:pt x="14" y="94"/>
                </a:cubicBezTo>
                <a:cubicBezTo>
                  <a:pt x="15" y="89"/>
                  <a:pt x="16" y="85"/>
                  <a:pt x="19" y="83"/>
                </a:cubicBezTo>
                <a:cubicBezTo>
                  <a:pt x="18" y="78"/>
                  <a:pt x="14" y="77"/>
                  <a:pt x="14" y="71"/>
                </a:cubicBezTo>
                <a:cubicBezTo>
                  <a:pt x="15" y="70"/>
                  <a:pt x="19" y="70"/>
                  <a:pt x="20" y="71"/>
                </a:cubicBezTo>
                <a:cubicBezTo>
                  <a:pt x="20" y="72"/>
                  <a:pt x="19" y="74"/>
                  <a:pt x="18" y="74"/>
                </a:cubicBezTo>
                <a:cubicBezTo>
                  <a:pt x="19" y="74"/>
                  <a:pt x="21" y="75"/>
                  <a:pt x="21" y="75"/>
                </a:cubicBezTo>
                <a:cubicBezTo>
                  <a:pt x="21" y="77"/>
                  <a:pt x="20" y="77"/>
                  <a:pt x="19" y="79"/>
                </a:cubicBezTo>
                <a:cubicBezTo>
                  <a:pt x="20" y="81"/>
                  <a:pt x="23" y="80"/>
                  <a:pt x="26" y="80"/>
                </a:cubicBezTo>
                <a:cubicBezTo>
                  <a:pt x="28" y="84"/>
                  <a:pt x="24" y="80"/>
                  <a:pt x="23" y="81"/>
                </a:cubicBezTo>
                <a:cubicBezTo>
                  <a:pt x="23" y="82"/>
                  <a:pt x="25" y="83"/>
                  <a:pt x="24" y="84"/>
                </a:cubicBezTo>
                <a:cubicBezTo>
                  <a:pt x="24" y="85"/>
                  <a:pt x="23" y="83"/>
                  <a:pt x="23" y="84"/>
                </a:cubicBezTo>
                <a:cubicBezTo>
                  <a:pt x="23" y="83"/>
                  <a:pt x="24" y="89"/>
                  <a:pt x="22" y="86"/>
                </a:cubicBezTo>
                <a:cubicBezTo>
                  <a:pt x="22" y="88"/>
                  <a:pt x="27" y="87"/>
                  <a:pt x="24" y="89"/>
                </a:cubicBezTo>
                <a:cubicBezTo>
                  <a:pt x="25" y="89"/>
                  <a:pt x="26" y="89"/>
                  <a:pt x="27" y="89"/>
                </a:cubicBezTo>
                <a:cubicBezTo>
                  <a:pt x="26" y="88"/>
                  <a:pt x="26" y="87"/>
                  <a:pt x="26" y="86"/>
                </a:cubicBezTo>
                <a:cubicBezTo>
                  <a:pt x="28" y="86"/>
                  <a:pt x="28" y="88"/>
                  <a:pt x="29" y="89"/>
                </a:cubicBezTo>
                <a:cubicBezTo>
                  <a:pt x="31" y="87"/>
                  <a:pt x="33" y="87"/>
                  <a:pt x="33" y="84"/>
                </a:cubicBezTo>
                <a:cubicBezTo>
                  <a:pt x="37" y="84"/>
                  <a:pt x="36" y="85"/>
                  <a:pt x="40" y="85"/>
                </a:cubicBezTo>
                <a:cubicBezTo>
                  <a:pt x="40" y="86"/>
                  <a:pt x="39" y="86"/>
                  <a:pt x="38" y="86"/>
                </a:cubicBezTo>
                <a:cubicBezTo>
                  <a:pt x="38" y="89"/>
                  <a:pt x="43" y="85"/>
                  <a:pt x="40" y="84"/>
                </a:cubicBezTo>
                <a:cubicBezTo>
                  <a:pt x="40" y="83"/>
                  <a:pt x="42" y="86"/>
                  <a:pt x="43" y="84"/>
                </a:cubicBezTo>
                <a:cubicBezTo>
                  <a:pt x="39" y="83"/>
                  <a:pt x="45" y="79"/>
                  <a:pt x="49" y="79"/>
                </a:cubicBezTo>
                <a:cubicBezTo>
                  <a:pt x="48" y="76"/>
                  <a:pt x="47" y="79"/>
                  <a:pt x="44" y="78"/>
                </a:cubicBezTo>
                <a:cubicBezTo>
                  <a:pt x="45" y="77"/>
                  <a:pt x="46" y="74"/>
                  <a:pt x="44" y="76"/>
                </a:cubicBezTo>
                <a:cubicBezTo>
                  <a:pt x="42" y="76"/>
                  <a:pt x="44" y="74"/>
                  <a:pt x="46" y="75"/>
                </a:cubicBezTo>
                <a:cubicBezTo>
                  <a:pt x="46" y="70"/>
                  <a:pt x="44" y="73"/>
                  <a:pt x="44" y="70"/>
                </a:cubicBezTo>
                <a:cubicBezTo>
                  <a:pt x="45" y="70"/>
                  <a:pt x="48" y="68"/>
                  <a:pt x="48" y="70"/>
                </a:cubicBezTo>
                <a:cubicBezTo>
                  <a:pt x="50" y="69"/>
                  <a:pt x="49" y="65"/>
                  <a:pt x="52" y="66"/>
                </a:cubicBezTo>
                <a:cubicBezTo>
                  <a:pt x="50" y="63"/>
                  <a:pt x="54" y="64"/>
                  <a:pt x="55" y="61"/>
                </a:cubicBezTo>
                <a:cubicBezTo>
                  <a:pt x="58" y="59"/>
                  <a:pt x="53" y="66"/>
                  <a:pt x="53" y="66"/>
                </a:cubicBezTo>
                <a:cubicBezTo>
                  <a:pt x="55" y="66"/>
                  <a:pt x="56" y="60"/>
                  <a:pt x="60" y="61"/>
                </a:cubicBezTo>
                <a:cubicBezTo>
                  <a:pt x="59" y="60"/>
                  <a:pt x="57" y="60"/>
                  <a:pt x="57" y="61"/>
                </a:cubicBezTo>
                <a:cubicBezTo>
                  <a:pt x="54" y="61"/>
                  <a:pt x="61" y="56"/>
                  <a:pt x="60" y="60"/>
                </a:cubicBezTo>
                <a:cubicBezTo>
                  <a:pt x="63" y="58"/>
                  <a:pt x="57" y="57"/>
                  <a:pt x="60" y="55"/>
                </a:cubicBezTo>
                <a:cubicBezTo>
                  <a:pt x="57" y="54"/>
                  <a:pt x="53" y="57"/>
                  <a:pt x="59" y="57"/>
                </a:cubicBezTo>
                <a:cubicBezTo>
                  <a:pt x="58" y="59"/>
                  <a:pt x="56" y="58"/>
                  <a:pt x="55" y="59"/>
                </a:cubicBezTo>
                <a:cubicBezTo>
                  <a:pt x="55" y="58"/>
                  <a:pt x="55" y="57"/>
                  <a:pt x="55" y="56"/>
                </a:cubicBezTo>
                <a:cubicBezTo>
                  <a:pt x="54" y="58"/>
                  <a:pt x="52" y="59"/>
                  <a:pt x="51" y="61"/>
                </a:cubicBezTo>
                <a:cubicBezTo>
                  <a:pt x="49" y="60"/>
                  <a:pt x="50" y="59"/>
                  <a:pt x="51" y="59"/>
                </a:cubicBezTo>
                <a:cubicBezTo>
                  <a:pt x="51" y="56"/>
                  <a:pt x="54" y="56"/>
                  <a:pt x="55" y="53"/>
                </a:cubicBezTo>
                <a:cubicBezTo>
                  <a:pt x="56" y="53"/>
                  <a:pt x="57" y="54"/>
                  <a:pt x="58" y="54"/>
                </a:cubicBezTo>
                <a:cubicBezTo>
                  <a:pt x="57" y="53"/>
                  <a:pt x="58" y="53"/>
                  <a:pt x="58" y="52"/>
                </a:cubicBezTo>
                <a:cubicBezTo>
                  <a:pt x="57" y="52"/>
                  <a:pt x="55" y="52"/>
                  <a:pt x="56" y="52"/>
                </a:cubicBezTo>
                <a:cubicBezTo>
                  <a:pt x="53" y="52"/>
                  <a:pt x="54" y="54"/>
                  <a:pt x="53" y="54"/>
                </a:cubicBezTo>
                <a:cubicBezTo>
                  <a:pt x="52" y="54"/>
                  <a:pt x="50" y="52"/>
                  <a:pt x="50" y="55"/>
                </a:cubicBezTo>
                <a:cubicBezTo>
                  <a:pt x="47" y="54"/>
                  <a:pt x="56" y="49"/>
                  <a:pt x="58" y="50"/>
                </a:cubicBezTo>
                <a:cubicBezTo>
                  <a:pt x="58" y="50"/>
                  <a:pt x="59" y="52"/>
                  <a:pt x="59" y="52"/>
                </a:cubicBezTo>
                <a:cubicBezTo>
                  <a:pt x="60" y="51"/>
                  <a:pt x="62" y="50"/>
                  <a:pt x="63" y="48"/>
                </a:cubicBezTo>
                <a:cubicBezTo>
                  <a:pt x="61" y="45"/>
                  <a:pt x="58" y="53"/>
                  <a:pt x="58" y="47"/>
                </a:cubicBezTo>
                <a:cubicBezTo>
                  <a:pt x="59" y="48"/>
                  <a:pt x="59" y="48"/>
                  <a:pt x="60" y="48"/>
                </a:cubicBezTo>
                <a:cubicBezTo>
                  <a:pt x="61" y="45"/>
                  <a:pt x="63" y="41"/>
                  <a:pt x="68" y="41"/>
                </a:cubicBezTo>
                <a:cubicBezTo>
                  <a:pt x="66" y="39"/>
                  <a:pt x="63" y="42"/>
                  <a:pt x="60" y="42"/>
                </a:cubicBezTo>
                <a:cubicBezTo>
                  <a:pt x="61" y="38"/>
                  <a:pt x="66" y="39"/>
                  <a:pt x="69" y="38"/>
                </a:cubicBezTo>
                <a:cubicBezTo>
                  <a:pt x="68" y="36"/>
                  <a:pt x="68" y="38"/>
                  <a:pt x="66" y="38"/>
                </a:cubicBezTo>
                <a:cubicBezTo>
                  <a:pt x="66" y="36"/>
                  <a:pt x="68" y="36"/>
                  <a:pt x="67" y="33"/>
                </a:cubicBezTo>
                <a:cubicBezTo>
                  <a:pt x="66" y="33"/>
                  <a:pt x="65" y="34"/>
                  <a:pt x="64" y="34"/>
                </a:cubicBezTo>
                <a:cubicBezTo>
                  <a:pt x="65" y="33"/>
                  <a:pt x="65" y="33"/>
                  <a:pt x="63" y="33"/>
                </a:cubicBezTo>
                <a:cubicBezTo>
                  <a:pt x="64" y="30"/>
                  <a:pt x="65" y="34"/>
                  <a:pt x="67" y="33"/>
                </a:cubicBezTo>
                <a:cubicBezTo>
                  <a:pt x="65" y="31"/>
                  <a:pt x="68" y="27"/>
                  <a:pt x="66" y="27"/>
                </a:cubicBezTo>
                <a:cubicBezTo>
                  <a:pt x="67" y="25"/>
                  <a:pt x="68" y="27"/>
                  <a:pt x="69" y="27"/>
                </a:cubicBezTo>
                <a:cubicBezTo>
                  <a:pt x="67" y="26"/>
                  <a:pt x="67" y="21"/>
                  <a:pt x="71" y="21"/>
                </a:cubicBezTo>
                <a:cubicBezTo>
                  <a:pt x="71" y="22"/>
                  <a:pt x="71" y="23"/>
                  <a:pt x="71" y="24"/>
                </a:cubicBezTo>
                <a:cubicBezTo>
                  <a:pt x="73" y="23"/>
                  <a:pt x="73" y="21"/>
                  <a:pt x="71" y="21"/>
                </a:cubicBezTo>
                <a:cubicBezTo>
                  <a:pt x="71" y="19"/>
                  <a:pt x="74" y="21"/>
                  <a:pt x="74" y="21"/>
                </a:cubicBezTo>
                <a:cubicBezTo>
                  <a:pt x="75" y="21"/>
                  <a:pt x="75" y="19"/>
                  <a:pt x="75" y="19"/>
                </a:cubicBezTo>
                <a:cubicBezTo>
                  <a:pt x="76" y="18"/>
                  <a:pt x="77" y="20"/>
                  <a:pt x="77" y="19"/>
                </a:cubicBezTo>
                <a:cubicBezTo>
                  <a:pt x="79" y="19"/>
                  <a:pt x="76" y="20"/>
                  <a:pt x="76" y="20"/>
                </a:cubicBezTo>
                <a:cubicBezTo>
                  <a:pt x="76" y="21"/>
                  <a:pt x="78" y="21"/>
                  <a:pt x="78" y="21"/>
                </a:cubicBezTo>
                <a:cubicBezTo>
                  <a:pt x="78" y="22"/>
                  <a:pt x="76" y="22"/>
                  <a:pt x="76" y="24"/>
                </a:cubicBezTo>
                <a:cubicBezTo>
                  <a:pt x="78" y="24"/>
                  <a:pt x="78" y="22"/>
                  <a:pt x="79" y="21"/>
                </a:cubicBezTo>
                <a:cubicBezTo>
                  <a:pt x="80" y="22"/>
                  <a:pt x="80" y="22"/>
                  <a:pt x="79" y="24"/>
                </a:cubicBezTo>
                <a:cubicBezTo>
                  <a:pt x="82" y="24"/>
                  <a:pt x="83" y="22"/>
                  <a:pt x="85" y="21"/>
                </a:cubicBezTo>
                <a:cubicBezTo>
                  <a:pt x="85" y="23"/>
                  <a:pt x="85" y="24"/>
                  <a:pt x="84" y="25"/>
                </a:cubicBezTo>
                <a:cubicBezTo>
                  <a:pt x="84" y="26"/>
                  <a:pt x="88" y="24"/>
                  <a:pt x="88" y="24"/>
                </a:cubicBezTo>
                <a:cubicBezTo>
                  <a:pt x="90" y="24"/>
                  <a:pt x="89" y="27"/>
                  <a:pt x="91" y="27"/>
                </a:cubicBezTo>
                <a:cubicBezTo>
                  <a:pt x="92" y="25"/>
                  <a:pt x="92" y="25"/>
                  <a:pt x="95" y="24"/>
                </a:cubicBezTo>
                <a:cubicBezTo>
                  <a:pt x="95" y="24"/>
                  <a:pt x="94" y="24"/>
                  <a:pt x="93" y="24"/>
                </a:cubicBezTo>
                <a:cubicBezTo>
                  <a:pt x="94" y="23"/>
                  <a:pt x="96" y="22"/>
                  <a:pt x="94" y="22"/>
                </a:cubicBezTo>
                <a:cubicBezTo>
                  <a:pt x="94" y="20"/>
                  <a:pt x="96" y="21"/>
                  <a:pt x="97" y="20"/>
                </a:cubicBezTo>
                <a:cubicBezTo>
                  <a:pt x="98" y="19"/>
                  <a:pt x="99" y="17"/>
                  <a:pt x="103" y="17"/>
                </a:cubicBezTo>
                <a:cubicBezTo>
                  <a:pt x="101" y="20"/>
                  <a:pt x="102" y="20"/>
                  <a:pt x="104" y="20"/>
                </a:cubicBezTo>
                <a:cubicBezTo>
                  <a:pt x="104" y="21"/>
                  <a:pt x="102" y="21"/>
                  <a:pt x="103" y="23"/>
                </a:cubicBezTo>
                <a:cubicBezTo>
                  <a:pt x="105" y="25"/>
                  <a:pt x="108" y="20"/>
                  <a:pt x="109" y="25"/>
                </a:cubicBezTo>
                <a:cubicBezTo>
                  <a:pt x="111" y="25"/>
                  <a:pt x="111" y="23"/>
                  <a:pt x="111" y="23"/>
                </a:cubicBezTo>
                <a:cubicBezTo>
                  <a:pt x="111" y="23"/>
                  <a:pt x="109" y="21"/>
                  <a:pt x="109" y="22"/>
                </a:cubicBezTo>
                <a:cubicBezTo>
                  <a:pt x="110" y="20"/>
                  <a:pt x="112" y="21"/>
                  <a:pt x="112" y="19"/>
                </a:cubicBezTo>
                <a:cubicBezTo>
                  <a:pt x="110" y="16"/>
                  <a:pt x="108" y="20"/>
                  <a:pt x="107" y="18"/>
                </a:cubicBezTo>
                <a:cubicBezTo>
                  <a:pt x="107" y="17"/>
                  <a:pt x="109" y="17"/>
                  <a:pt x="110" y="17"/>
                </a:cubicBezTo>
                <a:cubicBezTo>
                  <a:pt x="109" y="15"/>
                  <a:pt x="107" y="16"/>
                  <a:pt x="109" y="14"/>
                </a:cubicBezTo>
                <a:cubicBezTo>
                  <a:pt x="111" y="15"/>
                  <a:pt x="110" y="17"/>
                  <a:pt x="112" y="17"/>
                </a:cubicBezTo>
                <a:cubicBezTo>
                  <a:pt x="113" y="16"/>
                  <a:pt x="112" y="15"/>
                  <a:pt x="111" y="15"/>
                </a:cubicBezTo>
                <a:cubicBezTo>
                  <a:pt x="111" y="12"/>
                  <a:pt x="114" y="14"/>
                  <a:pt x="115" y="15"/>
                </a:cubicBezTo>
                <a:cubicBezTo>
                  <a:pt x="115" y="15"/>
                  <a:pt x="114" y="14"/>
                  <a:pt x="114" y="14"/>
                </a:cubicBezTo>
                <a:cubicBezTo>
                  <a:pt x="115" y="12"/>
                  <a:pt x="116" y="16"/>
                  <a:pt x="114" y="17"/>
                </a:cubicBezTo>
                <a:cubicBezTo>
                  <a:pt x="115" y="16"/>
                  <a:pt x="117" y="16"/>
                  <a:pt x="119" y="16"/>
                </a:cubicBezTo>
                <a:cubicBezTo>
                  <a:pt x="118" y="17"/>
                  <a:pt x="117" y="18"/>
                  <a:pt x="115" y="18"/>
                </a:cubicBezTo>
                <a:cubicBezTo>
                  <a:pt x="116" y="19"/>
                  <a:pt x="114" y="20"/>
                  <a:pt x="116" y="22"/>
                </a:cubicBezTo>
                <a:cubicBezTo>
                  <a:pt x="117" y="21"/>
                  <a:pt x="115" y="19"/>
                  <a:pt x="117" y="18"/>
                </a:cubicBezTo>
                <a:cubicBezTo>
                  <a:pt x="118" y="18"/>
                  <a:pt x="119" y="19"/>
                  <a:pt x="120" y="19"/>
                </a:cubicBezTo>
                <a:cubicBezTo>
                  <a:pt x="120" y="20"/>
                  <a:pt x="118" y="20"/>
                  <a:pt x="117" y="20"/>
                </a:cubicBezTo>
                <a:cubicBezTo>
                  <a:pt x="116" y="22"/>
                  <a:pt x="126" y="21"/>
                  <a:pt x="123" y="20"/>
                </a:cubicBezTo>
                <a:cubicBezTo>
                  <a:pt x="124" y="19"/>
                  <a:pt x="131" y="22"/>
                  <a:pt x="131" y="18"/>
                </a:cubicBezTo>
                <a:cubicBezTo>
                  <a:pt x="132" y="18"/>
                  <a:pt x="129" y="20"/>
                  <a:pt x="131" y="21"/>
                </a:cubicBezTo>
                <a:cubicBezTo>
                  <a:pt x="133" y="21"/>
                  <a:pt x="132" y="18"/>
                  <a:pt x="132" y="17"/>
                </a:cubicBezTo>
                <a:cubicBezTo>
                  <a:pt x="134" y="17"/>
                  <a:pt x="136" y="17"/>
                  <a:pt x="137" y="18"/>
                </a:cubicBezTo>
                <a:cubicBezTo>
                  <a:pt x="138" y="14"/>
                  <a:pt x="130" y="19"/>
                  <a:pt x="131" y="14"/>
                </a:cubicBezTo>
                <a:cubicBezTo>
                  <a:pt x="132" y="15"/>
                  <a:pt x="134" y="14"/>
                  <a:pt x="134" y="15"/>
                </a:cubicBezTo>
                <a:cubicBezTo>
                  <a:pt x="135" y="15"/>
                  <a:pt x="134" y="13"/>
                  <a:pt x="135" y="12"/>
                </a:cubicBezTo>
                <a:cubicBezTo>
                  <a:pt x="133" y="13"/>
                  <a:pt x="132" y="14"/>
                  <a:pt x="128" y="14"/>
                </a:cubicBezTo>
                <a:cubicBezTo>
                  <a:pt x="129" y="16"/>
                  <a:pt x="131" y="16"/>
                  <a:pt x="130" y="19"/>
                </a:cubicBezTo>
                <a:cubicBezTo>
                  <a:pt x="126" y="18"/>
                  <a:pt x="121" y="19"/>
                  <a:pt x="119" y="19"/>
                </a:cubicBezTo>
                <a:cubicBezTo>
                  <a:pt x="119" y="17"/>
                  <a:pt x="121" y="18"/>
                  <a:pt x="121" y="17"/>
                </a:cubicBezTo>
                <a:cubicBezTo>
                  <a:pt x="121" y="15"/>
                  <a:pt x="117" y="16"/>
                  <a:pt x="117" y="13"/>
                </a:cubicBezTo>
                <a:cubicBezTo>
                  <a:pt x="118" y="13"/>
                  <a:pt x="119" y="13"/>
                  <a:pt x="120" y="13"/>
                </a:cubicBezTo>
                <a:cubicBezTo>
                  <a:pt x="120" y="14"/>
                  <a:pt x="120" y="14"/>
                  <a:pt x="120" y="15"/>
                </a:cubicBezTo>
                <a:cubicBezTo>
                  <a:pt x="121" y="14"/>
                  <a:pt x="125" y="17"/>
                  <a:pt x="127" y="14"/>
                </a:cubicBezTo>
                <a:cubicBezTo>
                  <a:pt x="126" y="14"/>
                  <a:pt x="124" y="14"/>
                  <a:pt x="121" y="13"/>
                </a:cubicBezTo>
                <a:cubicBezTo>
                  <a:pt x="123" y="12"/>
                  <a:pt x="123" y="8"/>
                  <a:pt x="126" y="10"/>
                </a:cubicBezTo>
                <a:cubicBezTo>
                  <a:pt x="126" y="9"/>
                  <a:pt x="125" y="9"/>
                  <a:pt x="124" y="9"/>
                </a:cubicBezTo>
                <a:cubicBezTo>
                  <a:pt x="125" y="6"/>
                  <a:pt x="126" y="9"/>
                  <a:pt x="127" y="9"/>
                </a:cubicBezTo>
                <a:cubicBezTo>
                  <a:pt x="129" y="8"/>
                  <a:pt x="129" y="5"/>
                  <a:pt x="132" y="5"/>
                </a:cubicBezTo>
                <a:cubicBezTo>
                  <a:pt x="132" y="8"/>
                  <a:pt x="130" y="8"/>
                  <a:pt x="129" y="8"/>
                </a:cubicBezTo>
                <a:cubicBezTo>
                  <a:pt x="129" y="10"/>
                  <a:pt x="133" y="8"/>
                  <a:pt x="132" y="7"/>
                </a:cubicBezTo>
                <a:cubicBezTo>
                  <a:pt x="135" y="10"/>
                  <a:pt x="141" y="9"/>
                  <a:pt x="145" y="10"/>
                </a:cubicBezTo>
                <a:cubicBezTo>
                  <a:pt x="144" y="6"/>
                  <a:pt x="134" y="11"/>
                  <a:pt x="135" y="5"/>
                </a:cubicBezTo>
                <a:cubicBezTo>
                  <a:pt x="136" y="6"/>
                  <a:pt x="137" y="6"/>
                  <a:pt x="139" y="6"/>
                </a:cubicBezTo>
                <a:cubicBezTo>
                  <a:pt x="138" y="4"/>
                  <a:pt x="134" y="4"/>
                  <a:pt x="132" y="5"/>
                </a:cubicBezTo>
                <a:close/>
                <a:moveTo>
                  <a:pt x="151" y="24"/>
                </a:moveTo>
                <a:cubicBezTo>
                  <a:pt x="150" y="26"/>
                  <a:pt x="148" y="26"/>
                  <a:pt x="148" y="28"/>
                </a:cubicBezTo>
                <a:cubicBezTo>
                  <a:pt x="149" y="27"/>
                  <a:pt x="153" y="26"/>
                  <a:pt x="151" y="24"/>
                </a:cubicBezTo>
                <a:close/>
                <a:moveTo>
                  <a:pt x="194" y="19"/>
                </a:moveTo>
                <a:cubicBezTo>
                  <a:pt x="193" y="19"/>
                  <a:pt x="192" y="19"/>
                  <a:pt x="191" y="19"/>
                </a:cubicBezTo>
                <a:cubicBezTo>
                  <a:pt x="190" y="20"/>
                  <a:pt x="191" y="22"/>
                  <a:pt x="191" y="23"/>
                </a:cubicBezTo>
                <a:cubicBezTo>
                  <a:pt x="192" y="21"/>
                  <a:pt x="195" y="22"/>
                  <a:pt x="194" y="19"/>
                </a:cubicBezTo>
                <a:close/>
                <a:moveTo>
                  <a:pt x="206" y="19"/>
                </a:moveTo>
                <a:cubicBezTo>
                  <a:pt x="205" y="19"/>
                  <a:pt x="202" y="18"/>
                  <a:pt x="203" y="20"/>
                </a:cubicBezTo>
                <a:cubicBezTo>
                  <a:pt x="205" y="20"/>
                  <a:pt x="206" y="20"/>
                  <a:pt x="206" y="19"/>
                </a:cubicBezTo>
                <a:close/>
                <a:moveTo>
                  <a:pt x="205" y="22"/>
                </a:moveTo>
                <a:cubicBezTo>
                  <a:pt x="207" y="22"/>
                  <a:pt x="209" y="22"/>
                  <a:pt x="209" y="20"/>
                </a:cubicBezTo>
                <a:cubicBezTo>
                  <a:pt x="207" y="20"/>
                  <a:pt x="205" y="20"/>
                  <a:pt x="205" y="22"/>
                </a:cubicBezTo>
                <a:close/>
                <a:moveTo>
                  <a:pt x="213" y="23"/>
                </a:moveTo>
                <a:cubicBezTo>
                  <a:pt x="213" y="23"/>
                  <a:pt x="214" y="21"/>
                  <a:pt x="214" y="21"/>
                </a:cubicBezTo>
                <a:cubicBezTo>
                  <a:pt x="215" y="20"/>
                  <a:pt x="217" y="22"/>
                  <a:pt x="217" y="19"/>
                </a:cubicBezTo>
                <a:cubicBezTo>
                  <a:pt x="215" y="18"/>
                  <a:pt x="213" y="22"/>
                  <a:pt x="211" y="21"/>
                </a:cubicBezTo>
                <a:cubicBezTo>
                  <a:pt x="211" y="21"/>
                  <a:pt x="212" y="19"/>
                  <a:pt x="211" y="19"/>
                </a:cubicBezTo>
                <a:cubicBezTo>
                  <a:pt x="211" y="19"/>
                  <a:pt x="210" y="20"/>
                  <a:pt x="210" y="20"/>
                </a:cubicBezTo>
                <a:cubicBezTo>
                  <a:pt x="210" y="21"/>
                  <a:pt x="209" y="21"/>
                  <a:pt x="209" y="21"/>
                </a:cubicBezTo>
                <a:cubicBezTo>
                  <a:pt x="208" y="21"/>
                  <a:pt x="209" y="22"/>
                  <a:pt x="209" y="23"/>
                </a:cubicBezTo>
                <a:cubicBezTo>
                  <a:pt x="208" y="23"/>
                  <a:pt x="206" y="23"/>
                  <a:pt x="207" y="24"/>
                </a:cubicBezTo>
                <a:cubicBezTo>
                  <a:pt x="208" y="24"/>
                  <a:pt x="208" y="24"/>
                  <a:pt x="209" y="24"/>
                </a:cubicBezTo>
                <a:cubicBezTo>
                  <a:pt x="209" y="24"/>
                  <a:pt x="210" y="24"/>
                  <a:pt x="210" y="24"/>
                </a:cubicBezTo>
                <a:cubicBezTo>
                  <a:pt x="208" y="20"/>
                  <a:pt x="212" y="23"/>
                  <a:pt x="213" y="23"/>
                </a:cubicBezTo>
                <a:close/>
                <a:moveTo>
                  <a:pt x="235" y="247"/>
                </a:moveTo>
                <a:cubicBezTo>
                  <a:pt x="235" y="246"/>
                  <a:pt x="234" y="246"/>
                  <a:pt x="234" y="247"/>
                </a:cubicBezTo>
                <a:cubicBezTo>
                  <a:pt x="235" y="247"/>
                  <a:pt x="235" y="248"/>
                  <a:pt x="234" y="248"/>
                </a:cubicBezTo>
                <a:cubicBezTo>
                  <a:pt x="236" y="249"/>
                  <a:pt x="238" y="245"/>
                  <a:pt x="237" y="245"/>
                </a:cubicBezTo>
                <a:cubicBezTo>
                  <a:pt x="237" y="246"/>
                  <a:pt x="236" y="246"/>
                  <a:pt x="235" y="247"/>
                </a:cubicBezTo>
                <a:close/>
                <a:moveTo>
                  <a:pt x="226" y="266"/>
                </a:moveTo>
                <a:cubicBezTo>
                  <a:pt x="226" y="265"/>
                  <a:pt x="226" y="265"/>
                  <a:pt x="227" y="265"/>
                </a:cubicBezTo>
                <a:cubicBezTo>
                  <a:pt x="227" y="264"/>
                  <a:pt x="227" y="263"/>
                  <a:pt x="226" y="263"/>
                </a:cubicBezTo>
                <a:cubicBezTo>
                  <a:pt x="226" y="265"/>
                  <a:pt x="222" y="261"/>
                  <a:pt x="222" y="264"/>
                </a:cubicBezTo>
                <a:cubicBezTo>
                  <a:pt x="224" y="265"/>
                  <a:pt x="225" y="263"/>
                  <a:pt x="226" y="266"/>
                </a:cubicBezTo>
                <a:close/>
                <a:moveTo>
                  <a:pt x="233" y="271"/>
                </a:moveTo>
                <a:cubicBezTo>
                  <a:pt x="230" y="274"/>
                  <a:pt x="233" y="265"/>
                  <a:pt x="231" y="267"/>
                </a:cubicBezTo>
                <a:cubicBezTo>
                  <a:pt x="232" y="270"/>
                  <a:pt x="228" y="269"/>
                  <a:pt x="226" y="271"/>
                </a:cubicBezTo>
                <a:cubicBezTo>
                  <a:pt x="228" y="272"/>
                  <a:pt x="231" y="271"/>
                  <a:pt x="233" y="273"/>
                </a:cubicBezTo>
                <a:cubicBezTo>
                  <a:pt x="231" y="275"/>
                  <a:pt x="229" y="275"/>
                  <a:pt x="229" y="278"/>
                </a:cubicBezTo>
                <a:cubicBezTo>
                  <a:pt x="230" y="278"/>
                  <a:pt x="230" y="279"/>
                  <a:pt x="231" y="280"/>
                </a:cubicBezTo>
                <a:cubicBezTo>
                  <a:pt x="229" y="275"/>
                  <a:pt x="231" y="276"/>
                  <a:pt x="235" y="276"/>
                </a:cubicBezTo>
                <a:cubicBezTo>
                  <a:pt x="235" y="272"/>
                  <a:pt x="234" y="273"/>
                  <a:pt x="233" y="271"/>
                </a:cubicBezTo>
                <a:close/>
                <a:moveTo>
                  <a:pt x="173" y="271"/>
                </a:moveTo>
                <a:cubicBezTo>
                  <a:pt x="172" y="271"/>
                  <a:pt x="171" y="270"/>
                  <a:pt x="170" y="270"/>
                </a:cubicBezTo>
                <a:cubicBezTo>
                  <a:pt x="170" y="271"/>
                  <a:pt x="170" y="272"/>
                  <a:pt x="169" y="272"/>
                </a:cubicBezTo>
                <a:cubicBezTo>
                  <a:pt x="172" y="272"/>
                  <a:pt x="173" y="274"/>
                  <a:pt x="173" y="271"/>
                </a:cubicBezTo>
                <a:close/>
                <a:moveTo>
                  <a:pt x="83" y="254"/>
                </a:moveTo>
                <a:cubicBezTo>
                  <a:pt x="83" y="252"/>
                  <a:pt x="81" y="252"/>
                  <a:pt x="80" y="251"/>
                </a:cubicBezTo>
                <a:cubicBezTo>
                  <a:pt x="81" y="252"/>
                  <a:pt x="81" y="254"/>
                  <a:pt x="83" y="254"/>
                </a:cubicBezTo>
                <a:close/>
                <a:moveTo>
                  <a:pt x="63" y="193"/>
                </a:moveTo>
                <a:cubicBezTo>
                  <a:pt x="62" y="192"/>
                  <a:pt x="65" y="190"/>
                  <a:pt x="63" y="190"/>
                </a:cubicBezTo>
                <a:cubicBezTo>
                  <a:pt x="63" y="191"/>
                  <a:pt x="62" y="190"/>
                  <a:pt x="60" y="190"/>
                </a:cubicBezTo>
                <a:cubicBezTo>
                  <a:pt x="60" y="192"/>
                  <a:pt x="62" y="192"/>
                  <a:pt x="63" y="193"/>
                </a:cubicBezTo>
                <a:close/>
                <a:moveTo>
                  <a:pt x="39" y="145"/>
                </a:moveTo>
                <a:cubicBezTo>
                  <a:pt x="39" y="143"/>
                  <a:pt x="44" y="140"/>
                  <a:pt x="42" y="137"/>
                </a:cubicBezTo>
                <a:cubicBezTo>
                  <a:pt x="41" y="141"/>
                  <a:pt x="38" y="144"/>
                  <a:pt x="36" y="146"/>
                </a:cubicBezTo>
                <a:cubicBezTo>
                  <a:pt x="37" y="146"/>
                  <a:pt x="36" y="149"/>
                  <a:pt x="38" y="149"/>
                </a:cubicBezTo>
                <a:cubicBezTo>
                  <a:pt x="37" y="145"/>
                  <a:pt x="41" y="147"/>
                  <a:pt x="42" y="145"/>
                </a:cubicBezTo>
                <a:cubicBezTo>
                  <a:pt x="40" y="145"/>
                  <a:pt x="40" y="144"/>
                  <a:pt x="39" y="145"/>
                </a:cubicBezTo>
                <a:close/>
                <a:moveTo>
                  <a:pt x="34" y="84"/>
                </a:moveTo>
                <a:cubicBezTo>
                  <a:pt x="34" y="86"/>
                  <a:pt x="35" y="87"/>
                  <a:pt x="36" y="88"/>
                </a:cubicBezTo>
                <a:cubicBezTo>
                  <a:pt x="37" y="87"/>
                  <a:pt x="36" y="84"/>
                  <a:pt x="34" y="84"/>
                </a:cubicBezTo>
                <a:close/>
                <a:moveTo>
                  <a:pt x="51" y="68"/>
                </a:moveTo>
                <a:cubicBezTo>
                  <a:pt x="50" y="70"/>
                  <a:pt x="46" y="71"/>
                  <a:pt x="47" y="72"/>
                </a:cubicBezTo>
                <a:cubicBezTo>
                  <a:pt x="48" y="71"/>
                  <a:pt x="49" y="72"/>
                  <a:pt x="51" y="70"/>
                </a:cubicBezTo>
                <a:cubicBezTo>
                  <a:pt x="50" y="71"/>
                  <a:pt x="49" y="70"/>
                  <a:pt x="50" y="70"/>
                </a:cubicBezTo>
                <a:cubicBezTo>
                  <a:pt x="50" y="69"/>
                  <a:pt x="52" y="70"/>
                  <a:pt x="52" y="70"/>
                </a:cubicBezTo>
                <a:cubicBezTo>
                  <a:pt x="52" y="70"/>
                  <a:pt x="53" y="68"/>
                  <a:pt x="53" y="68"/>
                </a:cubicBezTo>
                <a:cubicBezTo>
                  <a:pt x="54" y="67"/>
                  <a:pt x="56" y="67"/>
                  <a:pt x="56" y="66"/>
                </a:cubicBezTo>
                <a:cubicBezTo>
                  <a:pt x="54" y="66"/>
                  <a:pt x="52" y="67"/>
                  <a:pt x="51" y="68"/>
                </a:cubicBezTo>
                <a:close/>
                <a:moveTo>
                  <a:pt x="62" y="47"/>
                </a:moveTo>
                <a:cubicBezTo>
                  <a:pt x="62" y="46"/>
                  <a:pt x="66" y="45"/>
                  <a:pt x="63" y="43"/>
                </a:cubicBezTo>
                <a:cubicBezTo>
                  <a:pt x="63" y="45"/>
                  <a:pt x="61" y="47"/>
                  <a:pt x="62" y="47"/>
                </a:cubicBezTo>
                <a:close/>
                <a:moveTo>
                  <a:pt x="84" y="29"/>
                </a:moveTo>
                <a:cubicBezTo>
                  <a:pt x="86" y="27"/>
                  <a:pt x="88" y="31"/>
                  <a:pt x="90" y="30"/>
                </a:cubicBezTo>
                <a:cubicBezTo>
                  <a:pt x="90" y="30"/>
                  <a:pt x="90" y="29"/>
                  <a:pt x="90" y="28"/>
                </a:cubicBezTo>
                <a:cubicBezTo>
                  <a:pt x="90" y="28"/>
                  <a:pt x="90" y="27"/>
                  <a:pt x="89" y="28"/>
                </a:cubicBezTo>
                <a:cubicBezTo>
                  <a:pt x="88" y="29"/>
                  <a:pt x="89" y="26"/>
                  <a:pt x="87" y="26"/>
                </a:cubicBezTo>
                <a:cubicBezTo>
                  <a:pt x="87" y="26"/>
                  <a:pt x="86" y="27"/>
                  <a:pt x="86" y="26"/>
                </a:cubicBezTo>
                <a:cubicBezTo>
                  <a:pt x="86" y="25"/>
                  <a:pt x="86" y="25"/>
                  <a:pt x="85" y="25"/>
                </a:cubicBezTo>
                <a:cubicBezTo>
                  <a:pt x="85" y="26"/>
                  <a:pt x="82" y="29"/>
                  <a:pt x="84" y="29"/>
                </a:cubicBezTo>
                <a:close/>
                <a:moveTo>
                  <a:pt x="131" y="10"/>
                </a:moveTo>
                <a:cubicBezTo>
                  <a:pt x="131" y="12"/>
                  <a:pt x="136" y="12"/>
                  <a:pt x="137" y="10"/>
                </a:cubicBezTo>
                <a:cubicBezTo>
                  <a:pt x="134" y="11"/>
                  <a:pt x="134" y="10"/>
                  <a:pt x="131" y="10"/>
                </a:cubicBezTo>
                <a:close/>
                <a:moveTo>
                  <a:pt x="140" y="12"/>
                </a:moveTo>
                <a:cubicBezTo>
                  <a:pt x="141" y="13"/>
                  <a:pt x="141" y="15"/>
                  <a:pt x="143" y="14"/>
                </a:cubicBezTo>
                <a:cubicBezTo>
                  <a:pt x="142" y="12"/>
                  <a:pt x="142" y="13"/>
                  <a:pt x="144" y="11"/>
                </a:cubicBezTo>
                <a:cubicBezTo>
                  <a:pt x="141" y="12"/>
                  <a:pt x="140" y="10"/>
                  <a:pt x="137" y="10"/>
                </a:cubicBezTo>
                <a:cubicBezTo>
                  <a:pt x="136" y="13"/>
                  <a:pt x="139" y="12"/>
                  <a:pt x="140" y="12"/>
                </a:cubicBezTo>
                <a:close/>
                <a:moveTo>
                  <a:pt x="128" y="11"/>
                </a:moveTo>
                <a:cubicBezTo>
                  <a:pt x="127" y="13"/>
                  <a:pt x="122" y="10"/>
                  <a:pt x="125" y="13"/>
                </a:cubicBezTo>
                <a:cubicBezTo>
                  <a:pt x="124" y="12"/>
                  <a:pt x="130" y="13"/>
                  <a:pt x="128" y="11"/>
                </a:cubicBezTo>
                <a:close/>
                <a:moveTo>
                  <a:pt x="176" y="15"/>
                </a:moveTo>
                <a:cubicBezTo>
                  <a:pt x="177" y="15"/>
                  <a:pt x="177" y="16"/>
                  <a:pt x="178" y="17"/>
                </a:cubicBezTo>
                <a:cubicBezTo>
                  <a:pt x="179" y="15"/>
                  <a:pt x="179" y="14"/>
                  <a:pt x="177" y="13"/>
                </a:cubicBezTo>
                <a:cubicBezTo>
                  <a:pt x="177" y="14"/>
                  <a:pt x="176" y="14"/>
                  <a:pt x="176" y="15"/>
                </a:cubicBezTo>
                <a:close/>
                <a:moveTo>
                  <a:pt x="122" y="18"/>
                </a:moveTo>
                <a:cubicBezTo>
                  <a:pt x="123" y="18"/>
                  <a:pt x="124" y="17"/>
                  <a:pt x="125" y="17"/>
                </a:cubicBezTo>
                <a:cubicBezTo>
                  <a:pt x="126" y="17"/>
                  <a:pt x="127" y="18"/>
                  <a:pt x="129" y="18"/>
                </a:cubicBezTo>
                <a:cubicBezTo>
                  <a:pt x="129" y="17"/>
                  <a:pt x="129" y="17"/>
                  <a:pt x="129" y="16"/>
                </a:cubicBezTo>
                <a:cubicBezTo>
                  <a:pt x="128" y="16"/>
                  <a:pt x="128" y="15"/>
                  <a:pt x="127" y="15"/>
                </a:cubicBezTo>
                <a:cubicBezTo>
                  <a:pt x="128" y="18"/>
                  <a:pt x="121" y="16"/>
                  <a:pt x="122" y="18"/>
                </a:cubicBezTo>
                <a:close/>
                <a:moveTo>
                  <a:pt x="174" y="18"/>
                </a:moveTo>
                <a:cubicBezTo>
                  <a:pt x="175" y="18"/>
                  <a:pt x="176" y="18"/>
                  <a:pt x="177" y="19"/>
                </a:cubicBezTo>
                <a:cubicBezTo>
                  <a:pt x="177" y="16"/>
                  <a:pt x="174" y="15"/>
                  <a:pt x="174" y="18"/>
                </a:cubicBezTo>
                <a:close/>
                <a:moveTo>
                  <a:pt x="133" y="21"/>
                </a:moveTo>
                <a:cubicBezTo>
                  <a:pt x="135" y="22"/>
                  <a:pt x="137" y="18"/>
                  <a:pt x="135" y="18"/>
                </a:cubicBezTo>
                <a:cubicBezTo>
                  <a:pt x="134" y="19"/>
                  <a:pt x="133" y="20"/>
                  <a:pt x="133" y="21"/>
                </a:cubicBezTo>
                <a:close/>
                <a:moveTo>
                  <a:pt x="143" y="22"/>
                </a:moveTo>
                <a:cubicBezTo>
                  <a:pt x="143" y="20"/>
                  <a:pt x="144" y="20"/>
                  <a:pt x="145" y="19"/>
                </a:cubicBezTo>
                <a:cubicBezTo>
                  <a:pt x="142" y="17"/>
                  <a:pt x="143" y="21"/>
                  <a:pt x="140" y="21"/>
                </a:cubicBezTo>
                <a:cubicBezTo>
                  <a:pt x="140" y="21"/>
                  <a:pt x="139" y="18"/>
                  <a:pt x="138" y="20"/>
                </a:cubicBezTo>
                <a:cubicBezTo>
                  <a:pt x="139" y="21"/>
                  <a:pt x="140" y="23"/>
                  <a:pt x="143" y="22"/>
                </a:cubicBezTo>
                <a:close/>
                <a:moveTo>
                  <a:pt x="99" y="24"/>
                </a:moveTo>
                <a:cubicBezTo>
                  <a:pt x="101" y="21"/>
                  <a:pt x="96" y="21"/>
                  <a:pt x="96" y="23"/>
                </a:cubicBezTo>
                <a:cubicBezTo>
                  <a:pt x="97" y="23"/>
                  <a:pt x="98" y="23"/>
                  <a:pt x="99" y="24"/>
                </a:cubicBezTo>
                <a:close/>
                <a:moveTo>
                  <a:pt x="74" y="23"/>
                </a:moveTo>
                <a:cubicBezTo>
                  <a:pt x="70" y="25"/>
                  <a:pt x="77" y="25"/>
                  <a:pt x="74" y="23"/>
                </a:cubicBezTo>
                <a:close/>
                <a:moveTo>
                  <a:pt x="195" y="26"/>
                </a:moveTo>
                <a:cubicBezTo>
                  <a:pt x="195" y="24"/>
                  <a:pt x="194" y="23"/>
                  <a:pt x="193" y="23"/>
                </a:cubicBezTo>
                <a:cubicBezTo>
                  <a:pt x="191" y="26"/>
                  <a:pt x="192" y="24"/>
                  <a:pt x="195" y="26"/>
                </a:cubicBezTo>
                <a:close/>
                <a:moveTo>
                  <a:pt x="105" y="27"/>
                </a:moveTo>
                <a:cubicBezTo>
                  <a:pt x="104" y="29"/>
                  <a:pt x="110" y="26"/>
                  <a:pt x="107" y="24"/>
                </a:cubicBezTo>
                <a:cubicBezTo>
                  <a:pt x="107" y="26"/>
                  <a:pt x="106" y="24"/>
                  <a:pt x="106" y="25"/>
                </a:cubicBezTo>
                <a:cubicBezTo>
                  <a:pt x="108" y="26"/>
                  <a:pt x="105" y="27"/>
                  <a:pt x="105" y="27"/>
                </a:cubicBezTo>
                <a:close/>
                <a:moveTo>
                  <a:pt x="103" y="26"/>
                </a:moveTo>
                <a:cubicBezTo>
                  <a:pt x="108" y="28"/>
                  <a:pt x="96" y="24"/>
                  <a:pt x="103" y="26"/>
                </a:cubicBezTo>
                <a:close/>
                <a:moveTo>
                  <a:pt x="113" y="28"/>
                </a:moveTo>
                <a:cubicBezTo>
                  <a:pt x="119" y="27"/>
                  <a:pt x="116" y="25"/>
                  <a:pt x="113" y="27"/>
                </a:cubicBezTo>
                <a:cubicBezTo>
                  <a:pt x="113" y="26"/>
                  <a:pt x="114" y="25"/>
                  <a:pt x="112" y="25"/>
                </a:cubicBezTo>
                <a:cubicBezTo>
                  <a:pt x="112" y="26"/>
                  <a:pt x="113" y="27"/>
                  <a:pt x="113" y="28"/>
                </a:cubicBezTo>
                <a:close/>
                <a:moveTo>
                  <a:pt x="163" y="28"/>
                </a:moveTo>
                <a:cubicBezTo>
                  <a:pt x="164" y="28"/>
                  <a:pt x="165" y="28"/>
                  <a:pt x="166" y="28"/>
                </a:cubicBezTo>
                <a:cubicBezTo>
                  <a:pt x="166" y="27"/>
                  <a:pt x="166" y="25"/>
                  <a:pt x="165" y="25"/>
                </a:cubicBezTo>
                <a:cubicBezTo>
                  <a:pt x="165" y="26"/>
                  <a:pt x="164" y="27"/>
                  <a:pt x="163" y="28"/>
                </a:cubicBezTo>
                <a:close/>
                <a:moveTo>
                  <a:pt x="197" y="27"/>
                </a:moveTo>
                <a:cubicBezTo>
                  <a:pt x="196" y="27"/>
                  <a:pt x="197" y="29"/>
                  <a:pt x="197" y="28"/>
                </a:cubicBezTo>
                <a:cubicBezTo>
                  <a:pt x="197" y="27"/>
                  <a:pt x="198" y="26"/>
                  <a:pt x="199" y="26"/>
                </a:cubicBezTo>
                <a:cubicBezTo>
                  <a:pt x="199" y="27"/>
                  <a:pt x="199" y="28"/>
                  <a:pt x="200" y="27"/>
                </a:cubicBezTo>
                <a:cubicBezTo>
                  <a:pt x="199" y="25"/>
                  <a:pt x="197" y="25"/>
                  <a:pt x="196" y="26"/>
                </a:cubicBezTo>
                <a:cubicBezTo>
                  <a:pt x="197" y="26"/>
                  <a:pt x="197" y="26"/>
                  <a:pt x="197" y="27"/>
                </a:cubicBezTo>
                <a:close/>
                <a:moveTo>
                  <a:pt x="70" y="29"/>
                </a:moveTo>
                <a:cubicBezTo>
                  <a:pt x="72" y="28"/>
                  <a:pt x="66" y="29"/>
                  <a:pt x="67" y="29"/>
                </a:cubicBezTo>
                <a:cubicBezTo>
                  <a:pt x="68" y="30"/>
                  <a:pt x="68" y="30"/>
                  <a:pt x="70" y="29"/>
                </a:cubicBezTo>
                <a:close/>
                <a:moveTo>
                  <a:pt x="85" y="32"/>
                </a:moveTo>
                <a:cubicBezTo>
                  <a:pt x="88" y="32"/>
                  <a:pt x="86" y="28"/>
                  <a:pt x="84" y="31"/>
                </a:cubicBezTo>
                <a:cubicBezTo>
                  <a:pt x="84" y="31"/>
                  <a:pt x="85" y="32"/>
                  <a:pt x="85" y="32"/>
                </a:cubicBezTo>
                <a:close/>
                <a:moveTo>
                  <a:pt x="233" y="33"/>
                </a:moveTo>
                <a:cubicBezTo>
                  <a:pt x="234" y="34"/>
                  <a:pt x="233" y="35"/>
                  <a:pt x="234" y="35"/>
                </a:cubicBezTo>
                <a:cubicBezTo>
                  <a:pt x="234" y="34"/>
                  <a:pt x="236" y="34"/>
                  <a:pt x="236" y="33"/>
                </a:cubicBezTo>
                <a:cubicBezTo>
                  <a:pt x="235" y="33"/>
                  <a:pt x="235" y="32"/>
                  <a:pt x="233" y="33"/>
                </a:cubicBezTo>
                <a:close/>
                <a:moveTo>
                  <a:pt x="241" y="38"/>
                </a:moveTo>
                <a:cubicBezTo>
                  <a:pt x="243" y="37"/>
                  <a:pt x="246" y="34"/>
                  <a:pt x="245" y="33"/>
                </a:cubicBezTo>
                <a:cubicBezTo>
                  <a:pt x="243" y="34"/>
                  <a:pt x="242" y="36"/>
                  <a:pt x="241" y="38"/>
                </a:cubicBezTo>
                <a:close/>
                <a:moveTo>
                  <a:pt x="237" y="37"/>
                </a:moveTo>
                <a:cubicBezTo>
                  <a:pt x="239" y="35"/>
                  <a:pt x="240" y="36"/>
                  <a:pt x="242" y="34"/>
                </a:cubicBezTo>
                <a:cubicBezTo>
                  <a:pt x="240" y="34"/>
                  <a:pt x="239" y="34"/>
                  <a:pt x="238" y="34"/>
                </a:cubicBezTo>
                <a:cubicBezTo>
                  <a:pt x="238" y="35"/>
                  <a:pt x="237" y="36"/>
                  <a:pt x="237" y="37"/>
                </a:cubicBezTo>
                <a:close/>
                <a:moveTo>
                  <a:pt x="241" y="40"/>
                </a:moveTo>
                <a:cubicBezTo>
                  <a:pt x="243" y="39"/>
                  <a:pt x="243" y="41"/>
                  <a:pt x="245" y="41"/>
                </a:cubicBezTo>
                <a:cubicBezTo>
                  <a:pt x="245" y="40"/>
                  <a:pt x="245" y="39"/>
                  <a:pt x="246" y="38"/>
                </a:cubicBezTo>
                <a:cubicBezTo>
                  <a:pt x="245" y="39"/>
                  <a:pt x="239" y="39"/>
                  <a:pt x="241" y="40"/>
                </a:cubicBezTo>
                <a:close/>
                <a:moveTo>
                  <a:pt x="66" y="47"/>
                </a:moveTo>
                <a:cubicBezTo>
                  <a:pt x="68" y="47"/>
                  <a:pt x="68" y="46"/>
                  <a:pt x="69" y="45"/>
                </a:cubicBezTo>
                <a:cubicBezTo>
                  <a:pt x="67" y="45"/>
                  <a:pt x="67" y="46"/>
                  <a:pt x="66" y="47"/>
                </a:cubicBezTo>
                <a:close/>
                <a:moveTo>
                  <a:pt x="65" y="52"/>
                </a:moveTo>
                <a:cubicBezTo>
                  <a:pt x="65" y="51"/>
                  <a:pt x="70" y="50"/>
                  <a:pt x="67" y="48"/>
                </a:cubicBezTo>
                <a:cubicBezTo>
                  <a:pt x="67" y="49"/>
                  <a:pt x="62" y="50"/>
                  <a:pt x="65" y="52"/>
                </a:cubicBezTo>
                <a:close/>
                <a:moveTo>
                  <a:pt x="65" y="53"/>
                </a:moveTo>
                <a:cubicBezTo>
                  <a:pt x="67" y="53"/>
                  <a:pt x="69" y="53"/>
                  <a:pt x="69" y="52"/>
                </a:cubicBezTo>
                <a:cubicBezTo>
                  <a:pt x="67" y="52"/>
                  <a:pt x="65" y="52"/>
                  <a:pt x="65" y="53"/>
                </a:cubicBezTo>
                <a:close/>
                <a:moveTo>
                  <a:pt x="252" y="61"/>
                </a:moveTo>
                <a:cubicBezTo>
                  <a:pt x="251" y="58"/>
                  <a:pt x="253" y="59"/>
                  <a:pt x="253" y="57"/>
                </a:cubicBezTo>
                <a:cubicBezTo>
                  <a:pt x="250" y="56"/>
                  <a:pt x="249" y="60"/>
                  <a:pt x="252" y="61"/>
                </a:cubicBezTo>
                <a:close/>
                <a:moveTo>
                  <a:pt x="247" y="63"/>
                </a:moveTo>
                <a:cubicBezTo>
                  <a:pt x="252" y="65"/>
                  <a:pt x="244" y="70"/>
                  <a:pt x="250" y="71"/>
                </a:cubicBezTo>
                <a:cubicBezTo>
                  <a:pt x="250" y="71"/>
                  <a:pt x="250" y="70"/>
                  <a:pt x="250" y="70"/>
                </a:cubicBezTo>
                <a:cubicBezTo>
                  <a:pt x="250" y="69"/>
                  <a:pt x="250" y="69"/>
                  <a:pt x="249" y="69"/>
                </a:cubicBezTo>
                <a:cubicBezTo>
                  <a:pt x="249" y="69"/>
                  <a:pt x="248" y="70"/>
                  <a:pt x="248" y="69"/>
                </a:cubicBezTo>
                <a:cubicBezTo>
                  <a:pt x="250" y="67"/>
                  <a:pt x="250" y="65"/>
                  <a:pt x="249" y="62"/>
                </a:cubicBezTo>
                <a:cubicBezTo>
                  <a:pt x="250" y="62"/>
                  <a:pt x="251" y="62"/>
                  <a:pt x="251" y="61"/>
                </a:cubicBezTo>
                <a:cubicBezTo>
                  <a:pt x="249" y="62"/>
                  <a:pt x="248" y="62"/>
                  <a:pt x="247" y="63"/>
                </a:cubicBezTo>
                <a:close/>
                <a:moveTo>
                  <a:pt x="264" y="66"/>
                </a:moveTo>
                <a:cubicBezTo>
                  <a:pt x="265" y="64"/>
                  <a:pt x="262" y="62"/>
                  <a:pt x="261" y="64"/>
                </a:cubicBezTo>
                <a:cubicBezTo>
                  <a:pt x="263" y="64"/>
                  <a:pt x="262" y="66"/>
                  <a:pt x="264" y="66"/>
                </a:cubicBezTo>
                <a:close/>
                <a:moveTo>
                  <a:pt x="51" y="72"/>
                </a:moveTo>
                <a:cubicBezTo>
                  <a:pt x="50" y="74"/>
                  <a:pt x="52" y="74"/>
                  <a:pt x="51" y="72"/>
                </a:cubicBezTo>
                <a:cubicBezTo>
                  <a:pt x="53" y="71"/>
                  <a:pt x="59" y="69"/>
                  <a:pt x="57" y="68"/>
                </a:cubicBezTo>
                <a:cubicBezTo>
                  <a:pt x="55" y="69"/>
                  <a:pt x="53" y="71"/>
                  <a:pt x="51" y="72"/>
                </a:cubicBezTo>
                <a:close/>
                <a:moveTo>
                  <a:pt x="51" y="76"/>
                </a:moveTo>
                <a:cubicBezTo>
                  <a:pt x="53" y="76"/>
                  <a:pt x="55" y="75"/>
                  <a:pt x="56" y="73"/>
                </a:cubicBezTo>
                <a:cubicBezTo>
                  <a:pt x="54" y="74"/>
                  <a:pt x="52" y="75"/>
                  <a:pt x="51" y="76"/>
                </a:cubicBezTo>
                <a:close/>
                <a:moveTo>
                  <a:pt x="45" y="84"/>
                </a:moveTo>
                <a:cubicBezTo>
                  <a:pt x="49" y="82"/>
                  <a:pt x="42" y="82"/>
                  <a:pt x="45" y="84"/>
                </a:cubicBezTo>
                <a:close/>
                <a:moveTo>
                  <a:pt x="37" y="92"/>
                </a:moveTo>
                <a:cubicBezTo>
                  <a:pt x="38" y="92"/>
                  <a:pt x="40" y="89"/>
                  <a:pt x="37" y="88"/>
                </a:cubicBezTo>
                <a:cubicBezTo>
                  <a:pt x="37" y="89"/>
                  <a:pt x="35" y="92"/>
                  <a:pt x="37" y="92"/>
                </a:cubicBezTo>
                <a:close/>
                <a:moveTo>
                  <a:pt x="35" y="117"/>
                </a:moveTo>
                <a:cubicBezTo>
                  <a:pt x="36" y="115"/>
                  <a:pt x="36" y="112"/>
                  <a:pt x="33" y="112"/>
                </a:cubicBezTo>
                <a:cubicBezTo>
                  <a:pt x="34" y="114"/>
                  <a:pt x="34" y="116"/>
                  <a:pt x="35" y="117"/>
                </a:cubicBezTo>
                <a:close/>
                <a:moveTo>
                  <a:pt x="263" y="126"/>
                </a:moveTo>
                <a:cubicBezTo>
                  <a:pt x="262" y="125"/>
                  <a:pt x="266" y="124"/>
                  <a:pt x="263" y="123"/>
                </a:cubicBezTo>
                <a:cubicBezTo>
                  <a:pt x="262" y="125"/>
                  <a:pt x="260" y="126"/>
                  <a:pt x="263" y="126"/>
                </a:cubicBezTo>
                <a:close/>
                <a:moveTo>
                  <a:pt x="42" y="142"/>
                </a:moveTo>
                <a:cubicBezTo>
                  <a:pt x="41" y="144"/>
                  <a:pt x="43" y="145"/>
                  <a:pt x="43" y="146"/>
                </a:cubicBezTo>
                <a:cubicBezTo>
                  <a:pt x="46" y="148"/>
                  <a:pt x="46" y="142"/>
                  <a:pt x="45" y="145"/>
                </a:cubicBezTo>
                <a:cubicBezTo>
                  <a:pt x="44" y="147"/>
                  <a:pt x="43" y="142"/>
                  <a:pt x="42" y="142"/>
                </a:cubicBezTo>
                <a:close/>
                <a:moveTo>
                  <a:pt x="252" y="145"/>
                </a:moveTo>
                <a:cubicBezTo>
                  <a:pt x="253" y="145"/>
                  <a:pt x="253" y="145"/>
                  <a:pt x="253" y="145"/>
                </a:cubicBezTo>
                <a:cubicBezTo>
                  <a:pt x="253" y="143"/>
                  <a:pt x="250" y="143"/>
                  <a:pt x="252" y="144"/>
                </a:cubicBezTo>
                <a:cubicBezTo>
                  <a:pt x="252" y="144"/>
                  <a:pt x="252" y="144"/>
                  <a:pt x="252" y="144"/>
                </a:cubicBezTo>
                <a:cubicBezTo>
                  <a:pt x="253" y="144"/>
                  <a:pt x="252" y="144"/>
                  <a:pt x="252" y="145"/>
                </a:cubicBezTo>
                <a:close/>
                <a:moveTo>
                  <a:pt x="43" y="147"/>
                </a:moveTo>
                <a:cubicBezTo>
                  <a:pt x="43" y="147"/>
                  <a:pt x="43" y="149"/>
                  <a:pt x="42" y="149"/>
                </a:cubicBezTo>
                <a:cubicBezTo>
                  <a:pt x="43" y="149"/>
                  <a:pt x="47" y="149"/>
                  <a:pt x="45" y="147"/>
                </a:cubicBezTo>
                <a:cubicBezTo>
                  <a:pt x="45" y="147"/>
                  <a:pt x="45" y="148"/>
                  <a:pt x="45" y="148"/>
                </a:cubicBezTo>
                <a:cubicBezTo>
                  <a:pt x="44" y="148"/>
                  <a:pt x="44" y="147"/>
                  <a:pt x="43" y="147"/>
                </a:cubicBezTo>
                <a:close/>
                <a:moveTo>
                  <a:pt x="40" y="153"/>
                </a:moveTo>
                <a:cubicBezTo>
                  <a:pt x="38" y="152"/>
                  <a:pt x="42" y="150"/>
                  <a:pt x="38" y="150"/>
                </a:cubicBezTo>
                <a:cubicBezTo>
                  <a:pt x="38" y="151"/>
                  <a:pt x="39" y="155"/>
                  <a:pt x="40" y="153"/>
                </a:cubicBezTo>
                <a:close/>
                <a:moveTo>
                  <a:pt x="41" y="154"/>
                </a:moveTo>
                <a:cubicBezTo>
                  <a:pt x="42" y="155"/>
                  <a:pt x="41" y="151"/>
                  <a:pt x="42" y="151"/>
                </a:cubicBezTo>
                <a:cubicBezTo>
                  <a:pt x="42" y="151"/>
                  <a:pt x="44" y="150"/>
                  <a:pt x="42" y="150"/>
                </a:cubicBezTo>
                <a:cubicBezTo>
                  <a:pt x="42" y="151"/>
                  <a:pt x="39" y="153"/>
                  <a:pt x="41" y="154"/>
                </a:cubicBezTo>
                <a:close/>
                <a:moveTo>
                  <a:pt x="29" y="161"/>
                </a:moveTo>
                <a:cubicBezTo>
                  <a:pt x="28" y="161"/>
                  <a:pt x="26" y="158"/>
                  <a:pt x="28" y="158"/>
                </a:cubicBezTo>
                <a:cubicBezTo>
                  <a:pt x="31" y="159"/>
                  <a:pt x="35" y="162"/>
                  <a:pt x="32" y="164"/>
                </a:cubicBezTo>
                <a:cubicBezTo>
                  <a:pt x="35" y="163"/>
                  <a:pt x="33" y="167"/>
                  <a:pt x="36" y="166"/>
                </a:cubicBezTo>
                <a:cubicBezTo>
                  <a:pt x="35" y="163"/>
                  <a:pt x="34" y="162"/>
                  <a:pt x="32" y="159"/>
                </a:cubicBezTo>
                <a:cubicBezTo>
                  <a:pt x="32" y="158"/>
                  <a:pt x="32" y="156"/>
                  <a:pt x="30" y="155"/>
                </a:cubicBezTo>
                <a:cubicBezTo>
                  <a:pt x="30" y="157"/>
                  <a:pt x="28" y="157"/>
                  <a:pt x="27" y="158"/>
                </a:cubicBezTo>
                <a:cubicBezTo>
                  <a:pt x="27" y="155"/>
                  <a:pt x="25" y="155"/>
                  <a:pt x="23" y="154"/>
                </a:cubicBezTo>
                <a:cubicBezTo>
                  <a:pt x="26" y="158"/>
                  <a:pt x="21" y="157"/>
                  <a:pt x="20" y="159"/>
                </a:cubicBezTo>
                <a:cubicBezTo>
                  <a:pt x="24" y="160"/>
                  <a:pt x="25" y="159"/>
                  <a:pt x="26" y="157"/>
                </a:cubicBezTo>
                <a:cubicBezTo>
                  <a:pt x="27" y="158"/>
                  <a:pt x="27" y="164"/>
                  <a:pt x="29" y="161"/>
                </a:cubicBezTo>
                <a:close/>
                <a:moveTo>
                  <a:pt x="252" y="157"/>
                </a:moveTo>
                <a:cubicBezTo>
                  <a:pt x="252" y="156"/>
                  <a:pt x="252" y="155"/>
                  <a:pt x="252" y="154"/>
                </a:cubicBezTo>
                <a:cubicBezTo>
                  <a:pt x="251" y="155"/>
                  <a:pt x="249" y="154"/>
                  <a:pt x="249" y="155"/>
                </a:cubicBezTo>
                <a:cubicBezTo>
                  <a:pt x="250" y="155"/>
                  <a:pt x="250" y="157"/>
                  <a:pt x="252" y="157"/>
                </a:cubicBezTo>
                <a:close/>
                <a:moveTo>
                  <a:pt x="40" y="164"/>
                </a:moveTo>
                <a:cubicBezTo>
                  <a:pt x="39" y="162"/>
                  <a:pt x="40" y="158"/>
                  <a:pt x="37" y="158"/>
                </a:cubicBezTo>
                <a:cubicBezTo>
                  <a:pt x="38" y="160"/>
                  <a:pt x="37" y="163"/>
                  <a:pt x="40" y="164"/>
                </a:cubicBezTo>
                <a:close/>
                <a:moveTo>
                  <a:pt x="35" y="160"/>
                </a:moveTo>
                <a:cubicBezTo>
                  <a:pt x="35" y="165"/>
                  <a:pt x="38" y="161"/>
                  <a:pt x="35" y="160"/>
                </a:cubicBezTo>
                <a:close/>
                <a:moveTo>
                  <a:pt x="22" y="164"/>
                </a:moveTo>
                <a:cubicBezTo>
                  <a:pt x="24" y="163"/>
                  <a:pt x="25" y="164"/>
                  <a:pt x="27" y="164"/>
                </a:cubicBezTo>
                <a:cubicBezTo>
                  <a:pt x="27" y="164"/>
                  <a:pt x="27" y="163"/>
                  <a:pt x="27" y="163"/>
                </a:cubicBezTo>
                <a:cubicBezTo>
                  <a:pt x="27" y="162"/>
                  <a:pt x="27" y="162"/>
                  <a:pt x="26" y="162"/>
                </a:cubicBezTo>
                <a:cubicBezTo>
                  <a:pt x="26" y="163"/>
                  <a:pt x="22" y="160"/>
                  <a:pt x="22" y="164"/>
                </a:cubicBezTo>
                <a:close/>
                <a:moveTo>
                  <a:pt x="31" y="166"/>
                </a:moveTo>
                <a:cubicBezTo>
                  <a:pt x="31" y="166"/>
                  <a:pt x="32" y="166"/>
                  <a:pt x="32" y="166"/>
                </a:cubicBezTo>
                <a:cubicBezTo>
                  <a:pt x="32" y="165"/>
                  <a:pt x="32" y="165"/>
                  <a:pt x="32" y="164"/>
                </a:cubicBezTo>
                <a:cubicBezTo>
                  <a:pt x="32" y="164"/>
                  <a:pt x="31" y="164"/>
                  <a:pt x="31" y="164"/>
                </a:cubicBezTo>
                <a:cubicBezTo>
                  <a:pt x="31" y="165"/>
                  <a:pt x="31" y="165"/>
                  <a:pt x="31" y="166"/>
                </a:cubicBezTo>
                <a:close/>
                <a:moveTo>
                  <a:pt x="40" y="168"/>
                </a:moveTo>
                <a:cubicBezTo>
                  <a:pt x="40" y="169"/>
                  <a:pt x="40" y="171"/>
                  <a:pt x="41" y="169"/>
                </a:cubicBezTo>
                <a:cubicBezTo>
                  <a:pt x="40" y="168"/>
                  <a:pt x="40" y="165"/>
                  <a:pt x="39" y="164"/>
                </a:cubicBezTo>
                <a:cubicBezTo>
                  <a:pt x="38" y="167"/>
                  <a:pt x="39" y="167"/>
                  <a:pt x="40" y="168"/>
                </a:cubicBezTo>
                <a:close/>
                <a:moveTo>
                  <a:pt x="39" y="171"/>
                </a:moveTo>
                <a:cubicBezTo>
                  <a:pt x="39" y="170"/>
                  <a:pt x="38" y="166"/>
                  <a:pt x="37" y="168"/>
                </a:cubicBezTo>
                <a:cubicBezTo>
                  <a:pt x="39" y="168"/>
                  <a:pt x="36" y="172"/>
                  <a:pt x="39" y="171"/>
                </a:cubicBezTo>
                <a:close/>
                <a:moveTo>
                  <a:pt x="35" y="167"/>
                </a:moveTo>
                <a:cubicBezTo>
                  <a:pt x="35" y="169"/>
                  <a:pt x="36" y="175"/>
                  <a:pt x="39" y="173"/>
                </a:cubicBezTo>
                <a:cubicBezTo>
                  <a:pt x="36" y="173"/>
                  <a:pt x="37" y="168"/>
                  <a:pt x="35" y="167"/>
                </a:cubicBezTo>
                <a:close/>
                <a:moveTo>
                  <a:pt x="43" y="170"/>
                </a:moveTo>
                <a:cubicBezTo>
                  <a:pt x="42" y="167"/>
                  <a:pt x="46" y="170"/>
                  <a:pt x="45" y="167"/>
                </a:cubicBezTo>
                <a:cubicBezTo>
                  <a:pt x="43" y="166"/>
                  <a:pt x="41" y="170"/>
                  <a:pt x="43" y="170"/>
                </a:cubicBezTo>
                <a:close/>
                <a:moveTo>
                  <a:pt x="14" y="172"/>
                </a:moveTo>
                <a:cubicBezTo>
                  <a:pt x="16" y="171"/>
                  <a:pt x="18" y="170"/>
                  <a:pt x="19" y="168"/>
                </a:cubicBezTo>
                <a:cubicBezTo>
                  <a:pt x="17" y="169"/>
                  <a:pt x="14" y="169"/>
                  <a:pt x="14" y="172"/>
                </a:cubicBezTo>
                <a:close/>
                <a:moveTo>
                  <a:pt x="35" y="173"/>
                </a:moveTo>
                <a:cubicBezTo>
                  <a:pt x="33" y="175"/>
                  <a:pt x="35" y="178"/>
                  <a:pt x="37" y="178"/>
                </a:cubicBezTo>
                <a:cubicBezTo>
                  <a:pt x="35" y="173"/>
                  <a:pt x="40" y="178"/>
                  <a:pt x="41" y="176"/>
                </a:cubicBezTo>
                <a:cubicBezTo>
                  <a:pt x="40" y="175"/>
                  <a:pt x="39" y="175"/>
                  <a:pt x="37" y="175"/>
                </a:cubicBezTo>
                <a:cubicBezTo>
                  <a:pt x="35" y="173"/>
                  <a:pt x="35" y="170"/>
                  <a:pt x="32" y="169"/>
                </a:cubicBezTo>
                <a:cubicBezTo>
                  <a:pt x="32" y="172"/>
                  <a:pt x="34" y="172"/>
                  <a:pt x="35" y="173"/>
                </a:cubicBezTo>
                <a:close/>
                <a:moveTo>
                  <a:pt x="32" y="174"/>
                </a:moveTo>
                <a:cubicBezTo>
                  <a:pt x="32" y="173"/>
                  <a:pt x="31" y="171"/>
                  <a:pt x="30" y="170"/>
                </a:cubicBezTo>
                <a:cubicBezTo>
                  <a:pt x="30" y="172"/>
                  <a:pt x="32" y="176"/>
                  <a:pt x="32" y="174"/>
                </a:cubicBezTo>
                <a:close/>
                <a:moveTo>
                  <a:pt x="31" y="178"/>
                </a:moveTo>
                <a:cubicBezTo>
                  <a:pt x="30" y="177"/>
                  <a:pt x="30" y="171"/>
                  <a:pt x="28" y="173"/>
                </a:cubicBezTo>
                <a:cubicBezTo>
                  <a:pt x="29" y="175"/>
                  <a:pt x="28" y="178"/>
                  <a:pt x="31" y="178"/>
                </a:cubicBezTo>
                <a:close/>
                <a:moveTo>
                  <a:pt x="35" y="180"/>
                </a:moveTo>
                <a:cubicBezTo>
                  <a:pt x="35" y="179"/>
                  <a:pt x="33" y="175"/>
                  <a:pt x="32" y="178"/>
                </a:cubicBezTo>
                <a:cubicBezTo>
                  <a:pt x="34" y="178"/>
                  <a:pt x="33" y="180"/>
                  <a:pt x="35" y="180"/>
                </a:cubicBezTo>
                <a:close/>
                <a:moveTo>
                  <a:pt x="57" y="180"/>
                </a:moveTo>
                <a:cubicBezTo>
                  <a:pt x="56" y="178"/>
                  <a:pt x="61" y="178"/>
                  <a:pt x="58" y="177"/>
                </a:cubicBezTo>
                <a:cubicBezTo>
                  <a:pt x="58" y="178"/>
                  <a:pt x="55" y="179"/>
                  <a:pt x="57" y="180"/>
                </a:cubicBezTo>
                <a:close/>
                <a:moveTo>
                  <a:pt x="28" y="178"/>
                </a:moveTo>
                <a:cubicBezTo>
                  <a:pt x="27" y="183"/>
                  <a:pt x="31" y="178"/>
                  <a:pt x="28" y="178"/>
                </a:cubicBezTo>
                <a:close/>
                <a:moveTo>
                  <a:pt x="25" y="179"/>
                </a:moveTo>
                <a:cubicBezTo>
                  <a:pt x="24" y="184"/>
                  <a:pt x="29" y="180"/>
                  <a:pt x="25" y="179"/>
                </a:cubicBezTo>
                <a:close/>
                <a:moveTo>
                  <a:pt x="64" y="183"/>
                </a:moveTo>
                <a:cubicBezTo>
                  <a:pt x="64" y="183"/>
                  <a:pt x="63" y="182"/>
                  <a:pt x="63" y="183"/>
                </a:cubicBezTo>
                <a:cubicBezTo>
                  <a:pt x="64" y="183"/>
                  <a:pt x="64" y="185"/>
                  <a:pt x="65" y="185"/>
                </a:cubicBezTo>
                <a:cubicBezTo>
                  <a:pt x="65" y="184"/>
                  <a:pt x="65" y="183"/>
                  <a:pt x="65" y="183"/>
                </a:cubicBezTo>
                <a:cubicBezTo>
                  <a:pt x="65" y="182"/>
                  <a:pt x="64" y="177"/>
                  <a:pt x="63" y="180"/>
                </a:cubicBezTo>
                <a:cubicBezTo>
                  <a:pt x="64" y="180"/>
                  <a:pt x="66" y="183"/>
                  <a:pt x="64" y="183"/>
                </a:cubicBezTo>
                <a:close/>
                <a:moveTo>
                  <a:pt x="238" y="184"/>
                </a:moveTo>
                <a:cubicBezTo>
                  <a:pt x="239" y="183"/>
                  <a:pt x="240" y="181"/>
                  <a:pt x="238" y="182"/>
                </a:cubicBezTo>
                <a:cubicBezTo>
                  <a:pt x="238" y="183"/>
                  <a:pt x="237" y="184"/>
                  <a:pt x="238" y="184"/>
                </a:cubicBezTo>
                <a:close/>
                <a:moveTo>
                  <a:pt x="32" y="186"/>
                </a:moveTo>
                <a:cubicBezTo>
                  <a:pt x="30" y="186"/>
                  <a:pt x="30" y="184"/>
                  <a:pt x="28" y="183"/>
                </a:cubicBezTo>
                <a:cubicBezTo>
                  <a:pt x="28" y="186"/>
                  <a:pt x="32" y="188"/>
                  <a:pt x="32" y="186"/>
                </a:cubicBezTo>
                <a:close/>
                <a:moveTo>
                  <a:pt x="241" y="186"/>
                </a:moveTo>
                <a:cubicBezTo>
                  <a:pt x="240" y="186"/>
                  <a:pt x="240" y="184"/>
                  <a:pt x="239" y="184"/>
                </a:cubicBezTo>
                <a:cubicBezTo>
                  <a:pt x="238" y="186"/>
                  <a:pt x="241" y="188"/>
                  <a:pt x="241" y="186"/>
                </a:cubicBezTo>
                <a:close/>
                <a:moveTo>
                  <a:pt x="28" y="191"/>
                </a:moveTo>
                <a:cubicBezTo>
                  <a:pt x="28" y="190"/>
                  <a:pt x="26" y="190"/>
                  <a:pt x="26" y="191"/>
                </a:cubicBezTo>
                <a:cubicBezTo>
                  <a:pt x="27" y="193"/>
                  <a:pt x="32" y="189"/>
                  <a:pt x="29" y="188"/>
                </a:cubicBezTo>
                <a:cubicBezTo>
                  <a:pt x="29" y="189"/>
                  <a:pt x="28" y="190"/>
                  <a:pt x="28" y="191"/>
                </a:cubicBezTo>
                <a:close/>
                <a:moveTo>
                  <a:pt x="238" y="191"/>
                </a:moveTo>
                <a:cubicBezTo>
                  <a:pt x="238" y="190"/>
                  <a:pt x="239" y="190"/>
                  <a:pt x="239" y="189"/>
                </a:cubicBezTo>
                <a:cubicBezTo>
                  <a:pt x="238" y="189"/>
                  <a:pt x="237" y="189"/>
                  <a:pt x="237" y="188"/>
                </a:cubicBezTo>
                <a:cubicBezTo>
                  <a:pt x="237" y="189"/>
                  <a:pt x="237" y="191"/>
                  <a:pt x="238" y="191"/>
                </a:cubicBezTo>
                <a:close/>
                <a:moveTo>
                  <a:pt x="227" y="231"/>
                </a:moveTo>
                <a:cubicBezTo>
                  <a:pt x="229" y="230"/>
                  <a:pt x="231" y="234"/>
                  <a:pt x="232" y="231"/>
                </a:cubicBezTo>
                <a:cubicBezTo>
                  <a:pt x="227" y="231"/>
                  <a:pt x="235" y="229"/>
                  <a:pt x="232" y="228"/>
                </a:cubicBezTo>
                <a:cubicBezTo>
                  <a:pt x="231" y="229"/>
                  <a:pt x="226" y="230"/>
                  <a:pt x="227" y="231"/>
                </a:cubicBezTo>
                <a:close/>
                <a:moveTo>
                  <a:pt x="237" y="232"/>
                </a:moveTo>
                <a:cubicBezTo>
                  <a:pt x="240" y="230"/>
                  <a:pt x="235" y="225"/>
                  <a:pt x="235" y="230"/>
                </a:cubicBezTo>
                <a:cubicBezTo>
                  <a:pt x="236" y="230"/>
                  <a:pt x="237" y="230"/>
                  <a:pt x="237" y="231"/>
                </a:cubicBezTo>
                <a:cubicBezTo>
                  <a:pt x="236" y="231"/>
                  <a:pt x="236" y="232"/>
                  <a:pt x="237" y="232"/>
                </a:cubicBezTo>
                <a:close/>
                <a:moveTo>
                  <a:pt x="79" y="236"/>
                </a:moveTo>
                <a:cubicBezTo>
                  <a:pt x="79" y="235"/>
                  <a:pt x="80" y="234"/>
                  <a:pt x="81" y="234"/>
                </a:cubicBezTo>
                <a:cubicBezTo>
                  <a:pt x="81" y="235"/>
                  <a:pt x="81" y="236"/>
                  <a:pt x="83" y="235"/>
                </a:cubicBezTo>
                <a:cubicBezTo>
                  <a:pt x="83" y="234"/>
                  <a:pt x="83" y="233"/>
                  <a:pt x="82" y="233"/>
                </a:cubicBezTo>
                <a:cubicBezTo>
                  <a:pt x="82" y="234"/>
                  <a:pt x="81" y="233"/>
                  <a:pt x="80" y="233"/>
                </a:cubicBezTo>
                <a:cubicBezTo>
                  <a:pt x="80" y="234"/>
                  <a:pt x="76" y="235"/>
                  <a:pt x="79" y="236"/>
                </a:cubicBezTo>
                <a:close/>
                <a:moveTo>
                  <a:pt x="227" y="234"/>
                </a:moveTo>
                <a:cubicBezTo>
                  <a:pt x="229" y="233"/>
                  <a:pt x="226" y="232"/>
                  <a:pt x="225" y="234"/>
                </a:cubicBezTo>
                <a:cubicBezTo>
                  <a:pt x="226" y="234"/>
                  <a:pt x="226" y="234"/>
                  <a:pt x="227" y="234"/>
                </a:cubicBezTo>
                <a:close/>
                <a:moveTo>
                  <a:pt x="86" y="238"/>
                </a:moveTo>
                <a:cubicBezTo>
                  <a:pt x="85" y="234"/>
                  <a:pt x="82" y="236"/>
                  <a:pt x="86" y="238"/>
                </a:cubicBezTo>
                <a:close/>
                <a:moveTo>
                  <a:pt x="236" y="239"/>
                </a:moveTo>
                <a:cubicBezTo>
                  <a:pt x="237" y="238"/>
                  <a:pt x="239" y="238"/>
                  <a:pt x="239" y="237"/>
                </a:cubicBezTo>
                <a:cubicBezTo>
                  <a:pt x="236" y="239"/>
                  <a:pt x="235" y="233"/>
                  <a:pt x="232" y="236"/>
                </a:cubicBezTo>
                <a:cubicBezTo>
                  <a:pt x="234" y="236"/>
                  <a:pt x="236" y="236"/>
                  <a:pt x="236" y="239"/>
                </a:cubicBezTo>
                <a:close/>
                <a:moveTo>
                  <a:pt x="74" y="239"/>
                </a:moveTo>
                <a:cubicBezTo>
                  <a:pt x="77" y="239"/>
                  <a:pt x="79" y="237"/>
                  <a:pt x="76" y="236"/>
                </a:cubicBezTo>
                <a:cubicBezTo>
                  <a:pt x="77" y="238"/>
                  <a:pt x="75" y="238"/>
                  <a:pt x="74" y="239"/>
                </a:cubicBezTo>
                <a:close/>
                <a:moveTo>
                  <a:pt x="230" y="239"/>
                </a:moveTo>
                <a:cubicBezTo>
                  <a:pt x="236" y="242"/>
                  <a:pt x="230" y="235"/>
                  <a:pt x="230" y="239"/>
                </a:cubicBezTo>
                <a:close/>
                <a:moveTo>
                  <a:pt x="123" y="239"/>
                </a:moveTo>
                <a:cubicBezTo>
                  <a:pt x="123" y="239"/>
                  <a:pt x="126" y="240"/>
                  <a:pt x="126" y="240"/>
                </a:cubicBezTo>
                <a:cubicBezTo>
                  <a:pt x="129" y="241"/>
                  <a:pt x="122" y="237"/>
                  <a:pt x="123" y="239"/>
                </a:cubicBezTo>
                <a:close/>
                <a:moveTo>
                  <a:pt x="84" y="243"/>
                </a:moveTo>
                <a:cubicBezTo>
                  <a:pt x="80" y="241"/>
                  <a:pt x="82" y="246"/>
                  <a:pt x="84" y="243"/>
                </a:cubicBezTo>
                <a:close/>
                <a:moveTo>
                  <a:pt x="103" y="246"/>
                </a:moveTo>
                <a:cubicBezTo>
                  <a:pt x="104" y="245"/>
                  <a:pt x="105" y="241"/>
                  <a:pt x="103" y="243"/>
                </a:cubicBezTo>
                <a:cubicBezTo>
                  <a:pt x="103" y="244"/>
                  <a:pt x="103" y="244"/>
                  <a:pt x="103" y="244"/>
                </a:cubicBezTo>
                <a:cubicBezTo>
                  <a:pt x="102" y="244"/>
                  <a:pt x="101" y="245"/>
                  <a:pt x="103" y="246"/>
                </a:cubicBezTo>
                <a:close/>
                <a:moveTo>
                  <a:pt x="228" y="250"/>
                </a:moveTo>
                <a:cubicBezTo>
                  <a:pt x="224" y="250"/>
                  <a:pt x="225" y="245"/>
                  <a:pt x="224" y="243"/>
                </a:cubicBezTo>
                <a:cubicBezTo>
                  <a:pt x="224" y="245"/>
                  <a:pt x="223" y="246"/>
                  <a:pt x="223" y="248"/>
                </a:cubicBezTo>
                <a:cubicBezTo>
                  <a:pt x="225" y="248"/>
                  <a:pt x="226" y="252"/>
                  <a:pt x="228" y="250"/>
                </a:cubicBezTo>
                <a:close/>
                <a:moveTo>
                  <a:pt x="92" y="248"/>
                </a:moveTo>
                <a:cubicBezTo>
                  <a:pt x="92" y="247"/>
                  <a:pt x="93" y="247"/>
                  <a:pt x="93" y="248"/>
                </a:cubicBezTo>
                <a:cubicBezTo>
                  <a:pt x="93" y="246"/>
                  <a:pt x="94" y="245"/>
                  <a:pt x="93" y="244"/>
                </a:cubicBezTo>
                <a:cubicBezTo>
                  <a:pt x="93" y="245"/>
                  <a:pt x="89" y="247"/>
                  <a:pt x="92" y="248"/>
                </a:cubicBezTo>
                <a:close/>
                <a:moveTo>
                  <a:pt x="222" y="248"/>
                </a:moveTo>
                <a:cubicBezTo>
                  <a:pt x="222" y="247"/>
                  <a:pt x="222" y="246"/>
                  <a:pt x="221" y="246"/>
                </a:cubicBezTo>
                <a:cubicBezTo>
                  <a:pt x="222" y="250"/>
                  <a:pt x="217" y="244"/>
                  <a:pt x="216" y="248"/>
                </a:cubicBezTo>
                <a:cubicBezTo>
                  <a:pt x="218" y="249"/>
                  <a:pt x="219" y="247"/>
                  <a:pt x="222" y="248"/>
                </a:cubicBezTo>
                <a:close/>
                <a:moveTo>
                  <a:pt x="135" y="250"/>
                </a:moveTo>
                <a:cubicBezTo>
                  <a:pt x="137" y="250"/>
                  <a:pt x="138" y="250"/>
                  <a:pt x="138" y="248"/>
                </a:cubicBezTo>
                <a:cubicBezTo>
                  <a:pt x="137" y="248"/>
                  <a:pt x="137" y="248"/>
                  <a:pt x="136" y="248"/>
                </a:cubicBezTo>
                <a:cubicBezTo>
                  <a:pt x="136" y="249"/>
                  <a:pt x="136" y="249"/>
                  <a:pt x="135" y="250"/>
                </a:cubicBezTo>
                <a:close/>
                <a:moveTo>
                  <a:pt x="215" y="252"/>
                </a:moveTo>
                <a:cubicBezTo>
                  <a:pt x="219" y="249"/>
                  <a:pt x="223" y="254"/>
                  <a:pt x="224" y="250"/>
                </a:cubicBezTo>
                <a:cubicBezTo>
                  <a:pt x="222" y="250"/>
                  <a:pt x="215" y="249"/>
                  <a:pt x="215" y="252"/>
                </a:cubicBezTo>
                <a:close/>
                <a:moveTo>
                  <a:pt x="228" y="255"/>
                </a:moveTo>
                <a:cubicBezTo>
                  <a:pt x="228" y="253"/>
                  <a:pt x="225" y="253"/>
                  <a:pt x="224" y="252"/>
                </a:cubicBezTo>
                <a:cubicBezTo>
                  <a:pt x="224" y="254"/>
                  <a:pt x="227" y="254"/>
                  <a:pt x="228" y="255"/>
                </a:cubicBezTo>
                <a:close/>
                <a:moveTo>
                  <a:pt x="220" y="253"/>
                </a:moveTo>
                <a:cubicBezTo>
                  <a:pt x="219" y="254"/>
                  <a:pt x="215" y="252"/>
                  <a:pt x="215" y="254"/>
                </a:cubicBezTo>
                <a:cubicBezTo>
                  <a:pt x="216" y="254"/>
                  <a:pt x="220" y="255"/>
                  <a:pt x="220" y="253"/>
                </a:cubicBezTo>
                <a:close/>
                <a:moveTo>
                  <a:pt x="230" y="253"/>
                </a:moveTo>
                <a:cubicBezTo>
                  <a:pt x="230" y="258"/>
                  <a:pt x="234" y="254"/>
                  <a:pt x="230" y="253"/>
                </a:cubicBezTo>
                <a:close/>
                <a:moveTo>
                  <a:pt x="64" y="257"/>
                </a:moveTo>
                <a:cubicBezTo>
                  <a:pt x="64" y="255"/>
                  <a:pt x="66" y="256"/>
                  <a:pt x="66" y="254"/>
                </a:cubicBezTo>
                <a:cubicBezTo>
                  <a:pt x="64" y="253"/>
                  <a:pt x="62" y="257"/>
                  <a:pt x="64" y="257"/>
                </a:cubicBezTo>
                <a:close/>
                <a:moveTo>
                  <a:pt x="137" y="259"/>
                </a:moveTo>
                <a:cubicBezTo>
                  <a:pt x="137" y="258"/>
                  <a:pt x="138" y="258"/>
                  <a:pt x="140" y="258"/>
                </a:cubicBezTo>
                <a:cubicBezTo>
                  <a:pt x="140" y="257"/>
                  <a:pt x="139" y="256"/>
                  <a:pt x="138" y="256"/>
                </a:cubicBezTo>
                <a:cubicBezTo>
                  <a:pt x="139" y="258"/>
                  <a:pt x="134" y="258"/>
                  <a:pt x="137" y="259"/>
                </a:cubicBezTo>
                <a:close/>
                <a:moveTo>
                  <a:pt x="65" y="260"/>
                </a:moveTo>
                <a:cubicBezTo>
                  <a:pt x="67" y="260"/>
                  <a:pt x="69" y="260"/>
                  <a:pt x="70" y="260"/>
                </a:cubicBezTo>
                <a:cubicBezTo>
                  <a:pt x="70" y="259"/>
                  <a:pt x="71" y="258"/>
                  <a:pt x="70" y="257"/>
                </a:cubicBezTo>
                <a:cubicBezTo>
                  <a:pt x="69" y="260"/>
                  <a:pt x="67" y="257"/>
                  <a:pt x="65" y="260"/>
                </a:cubicBezTo>
                <a:close/>
                <a:moveTo>
                  <a:pt x="147" y="261"/>
                </a:moveTo>
                <a:cubicBezTo>
                  <a:pt x="147" y="261"/>
                  <a:pt x="150" y="256"/>
                  <a:pt x="147" y="259"/>
                </a:cubicBezTo>
                <a:cubicBezTo>
                  <a:pt x="147" y="259"/>
                  <a:pt x="145" y="261"/>
                  <a:pt x="147" y="261"/>
                </a:cubicBezTo>
                <a:close/>
                <a:moveTo>
                  <a:pt x="143" y="260"/>
                </a:moveTo>
                <a:cubicBezTo>
                  <a:pt x="143" y="261"/>
                  <a:pt x="143" y="262"/>
                  <a:pt x="144" y="262"/>
                </a:cubicBezTo>
                <a:cubicBezTo>
                  <a:pt x="144" y="260"/>
                  <a:pt x="145" y="261"/>
                  <a:pt x="145" y="260"/>
                </a:cubicBezTo>
                <a:cubicBezTo>
                  <a:pt x="144" y="260"/>
                  <a:pt x="144" y="259"/>
                  <a:pt x="143" y="260"/>
                </a:cubicBezTo>
                <a:close/>
                <a:moveTo>
                  <a:pt x="194" y="262"/>
                </a:moveTo>
                <a:cubicBezTo>
                  <a:pt x="193" y="262"/>
                  <a:pt x="193" y="263"/>
                  <a:pt x="194" y="263"/>
                </a:cubicBezTo>
                <a:cubicBezTo>
                  <a:pt x="193" y="263"/>
                  <a:pt x="198" y="261"/>
                  <a:pt x="195" y="261"/>
                </a:cubicBezTo>
                <a:cubicBezTo>
                  <a:pt x="195" y="261"/>
                  <a:pt x="195" y="262"/>
                  <a:pt x="195" y="262"/>
                </a:cubicBezTo>
                <a:cubicBezTo>
                  <a:pt x="195" y="262"/>
                  <a:pt x="194" y="262"/>
                  <a:pt x="194" y="262"/>
                </a:cubicBezTo>
                <a:close/>
                <a:moveTo>
                  <a:pt x="196" y="272"/>
                </a:moveTo>
                <a:cubicBezTo>
                  <a:pt x="197" y="272"/>
                  <a:pt x="198" y="272"/>
                  <a:pt x="198" y="272"/>
                </a:cubicBezTo>
                <a:cubicBezTo>
                  <a:pt x="198" y="272"/>
                  <a:pt x="198" y="271"/>
                  <a:pt x="198" y="271"/>
                </a:cubicBezTo>
                <a:cubicBezTo>
                  <a:pt x="198" y="271"/>
                  <a:pt x="197" y="271"/>
                  <a:pt x="196" y="271"/>
                </a:cubicBezTo>
                <a:cubicBezTo>
                  <a:pt x="196" y="271"/>
                  <a:pt x="196" y="272"/>
                  <a:pt x="196" y="272"/>
                </a:cubicBezTo>
                <a:close/>
                <a:moveTo>
                  <a:pt x="210" y="276"/>
                </a:moveTo>
                <a:cubicBezTo>
                  <a:pt x="212" y="274"/>
                  <a:pt x="214" y="274"/>
                  <a:pt x="216" y="273"/>
                </a:cubicBezTo>
                <a:cubicBezTo>
                  <a:pt x="214" y="273"/>
                  <a:pt x="212" y="272"/>
                  <a:pt x="210" y="273"/>
                </a:cubicBezTo>
                <a:cubicBezTo>
                  <a:pt x="213" y="274"/>
                  <a:pt x="209" y="274"/>
                  <a:pt x="210" y="276"/>
                </a:cubicBezTo>
                <a:close/>
                <a:moveTo>
                  <a:pt x="199" y="278"/>
                </a:moveTo>
                <a:cubicBezTo>
                  <a:pt x="199" y="276"/>
                  <a:pt x="203" y="278"/>
                  <a:pt x="202" y="276"/>
                </a:cubicBezTo>
                <a:cubicBezTo>
                  <a:pt x="201" y="276"/>
                  <a:pt x="197" y="277"/>
                  <a:pt x="199" y="278"/>
                </a:cubicBezTo>
                <a:close/>
                <a:moveTo>
                  <a:pt x="214" y="8"/>
                </a:moveTo>
                <a:cubicBezTo>
                  <a:pt x="212" y="8"/>
                  <a:pt x="211" y="9"/>
                  <a:pt x="211" y="10"/>
                </a:cubicBezTo>
                <a:cubicBezTo>
                  <a:pt x="213" y="10"/>
                  <a:pt x="214" y="10"/>
                  <a:pt x="214" y="8"/>
                </a:cubicBezTo>
                <a:close/>
                <a:moveTo>
                  <a:pt x="208" y="12"/>
                </a:moveTo>
                <a:cubicBezTo>
                  <a:pt x="209" y="10"/>
                  <a:pt x="204" y="10"/>
                  <a:pt x="205" y="11"/>
                </a:cubicBezTo>
                <a:cubicBezTo>
                  <a:pt x="206" y="11"/>
                  <a:pt x="206" y="12"/>
                  <a:pt x="208" y="12"/>
                </a:cubicBezTo>
                <a:close/>
                <a:moveTo>
                  <a:pt x="210" y="19"/>
                </a:moveTo>
                <a:cubicBezTo>
                  <a:pt x="209" y="19"/>
                  <a:pt x="205" y="16"/>
                  <a:pt x="208" y="19"/>
                </a:cubicBezTo>
                <a:cubicBezTo>
                  <a:pt x="210" y="18"/>
                  <a:pt x="215" y="19"/>
                  <a:pt x="217" y="16"/>
                </a:cubicBezTo>
                <a:cubicBezTo>
                  <a:pt x="214" y="17"/>
                  <a:pt x="212" y="18"/>
                  <a:pt x="210" y="19"/>
                </a:cubicBezTo>
                <a:close/>
              </a:path>
            </a:pathLst>
          </a:custGeom>
          <a:solidFill>
            <a:srgbClr val="A40000"/>
          </a:solidFill>
          <a:ln>
            <a:noFill/>
          </a:ln>
        </p:spPr>
        <p:txBody>
          <a:bodyPr vert="horz" wrap="square" lIns="43548" tIns="21773" rIns="43548" bIns="2177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6321888F-E936-741F-2495-A6B01FF0AB0D}"/>
              </a:ext>
            </a:extLst>
          </p:cNvPr>
          <p:cNvSpPr txBox="1"/>
          <p:nvPr/>
        </p:nvSpPr>
        <p:spPr>
          <a:xfrm>
            <a:off x="4951526" y="2949346"/>
            <a:ext cx="1357834" cy="586699"/>
          </a:xfrm>
          <a:prstGeom prst="rect">
            <a:avLst/>
          </a:prstGeom>
          <a:noFill/>
        </p:spPr>
        <p:txBody>
          <a:bodyPr wrap="square" rtlCol="0">
            <a:spAutoFit/>
          </a:bodyPr>
          <a:lstStyle/>
          <a:p>
            <a:pPr lvl="0">
              <a:lnSpc>
                <a:spcPct val="120000"/>
              </a:lnSpc>
              <a:defRPr/>
            </a:pPr>
            <a:r>
              <a:rPr lang="zh-CN" altLang="en-US" sz="2800" dirty="0">
                <a:solidFill>
                  <a:prstClr val="white"/>
                </a:solidFill>
                <a:latin typeface="三极泼墨体" panose="00000500000000000000" pitchFamily="2" charset="-122"/>
                <a:ea typeface="三极泼墨体" panose="00000500000000000000" pitchFamily="2" charset="-122"/>
                <a:cs typeface="演示真楷" panose="02000600000000000000" pitchFamily="2" charset="-122"/>
              </a:rPr>
              <a:t>礼葬</a:t>
            </a:r>
            <a:endParaRPr kumimoji="0" lang="zh-CN" altLang="en-US" sz="2800" b="0" i="0" u="none" strike="noStrike" kern="1200" cap="none" spc="0" normalizeH="0" baseline="0" noProof="0" dirty="0">
              <a:ln>
                <a:noFill/>
              </a:ln>
              <a:solidFill>
                <a:prstClr val="white"/>
              </a:solidFill>
              <a:effectLst/>
              <a:uLnTx/>
              <a:uFillTx/>
              <a:latin typeface="三极泼墨体" panose="00000500000000000000" pitchFamily="2" charset="-122"/>
              <a:ea typeface="三极泼墨体" panose="00000500000000000000" pitchFamily="2" charset="-122"/>
              <a:cs typeface="演示真楷" panose="02000600000000000000" pitchFamily="2" charset="-122"/>
            </a:endParaRPr>
          </a:p>
        </p:txBody>
      </p:sp>
      <p:sp>
        <p:nvSpPr>
          <p:cNvPr id="23" name="文本框 22">
            <a:extLst>
              <a:ext uri="{FF2B5EF4-FFF2-40B4-BE49-F238E27FC236}">
                <a16:creationId xmlns:a16="http://schemas.microsoft.com/office/drawing/2014/main" id="{BA1BB0D4-3788-BC8E-C031-27F931B5FE23}"/>
              </a:ext>
            </a:extLst>
          </p:cNvPr>
          <p:cNvSpPr txBox="1"/>
          <p:nvPr/>
        </p:nvSpPr>
        <p:spPr>
          <a:xfrm>
            <a:off x="4847666" y="3660150"/>
            <a:ext cx="7252894" cy="923330"/>
          </a:xfrm>
          <a:prstGeom prst="rect">
            <a:avLst/>
          </a:prstGeom>
          <a:noFill/>
        </p:spPr>
        <p:txBody>
          <a:bodyPr wrap="square" rtlCol="0">
            <a:spAutoFit/>
          </a:bodyPr>
          <a:lstStyle/>
          <a:p>
            <a:pPr lvl="0" algn="just">
              <a:defRPr/>
            </a:pPr>
            <a:r>
              <a:rPr lang="zh-CN" altLang="en-US" dirty="0">
                <a:solidFill>
                  <a:prstClr val="black"/>
                </a:solidFill>
                <a:latin typeface="霞鹜文楷" panose="02020500000000000000" pitchFamily="18" charset="-122"/>
                <a:ea typeface="霞鹜文楷" panose="02020500000000000000" pitchFamily="18" charset="-122"/>
                <a:cs typeface="演示真楷" panose="02000600000000000000" pitchFamily="2" charset="-122"/>
              </a:rPr>
              <a:t>描绘与曹髦枕尸于股，上表礼葬的场景。四种花色代表王礼之葬的规模。自己参与弃牌直到耗尽手牌，表现其至死魏臣的忠贞（“会太后令以庶人礼葬，孚与群公上表，乞以王礼葬”）。</a:t>
            </a:r>
            <a:endParaRPr kumimoji="0" lang="zh-CN" altLang="en-US" sz="1800" b="0" i="0" u="none" strike="noStrike" kern="1200" cap="none" spc="0" normalizeH="0" baseline="0" noProof="0" dirty="0">
              <a:ln>
                <a:noFill/>
              </a:ln>
              <a:solidFill>
                <a:prstClr val="black"/>
              </a:solidFill>
              <a:effectLst/>
              <a:uLnTx/>
              <a:uFillTx/>
              <a:latin typeface="霞鹜文楷" panose="02020500000000000000" pitchFamily="18" charset="-122"/>
              <a:ea typeface="霞鹜文楷" panose="02020500000000000000" pitchFamily="18" charset="-122"/>
              <a:cs typeface="演示真楷" panose="02000600000000000000" pitchFamily="2" charset="-122"/>
            </a:endParaRPr>
          </a:p>
        </p:txBody>
      </p:sp>
      <p:sp>
        <p:nvSpPr>
          <p:cNvPr id="25" name="文本框 24">
            <a:extLst>
              <a:ext uri="{FF2B5EF4-FFF2-40B4-BE49-F238E27FC236}">
                <a16:creationId xmlns:a16="http://schemas.microsoft.com/office/drawing/2014/main" id="{3567A2DC-D7D4-B14C-FE5D-4B7215C79834}"/>
              </a:ext>
            </a:extLst>
          </p:cNvPr>
          <p:cNvSpPr txBox="1"/>
          <p:nvPr/>
        </p:nvSpPr>
        <p:spPr>
          <a:xfrm>
            <a:off x="4847666" y="4781794"/>
            <a:ext cx="7215074" cy="1323439"/>
          </a:xfrm>
          <a:prstGeom prst="rect">
            <a:avLst/>
          </a:prstGeom>
          <a:noFill/>
        </p:spPr>
        <p:txBody>
          <a:bodyPr wrap="square">
            <a:spAutoFit/>
          </a:bodyPr>
          <a:lstStyle/>
          <a:p>
            <a:pPr lvl="0">
              <a:defRPr/>
            </a:pPr>
            <a:r>
              <a:rPr lang="zh-CN" altLang="en-US" sz="1600" dirty="0">
                <a:solidFill>
                  <a:prstClr val="white">
                    <a:lumMod val="50000"/>
                  </a:prstClr>
                </a:solidFill>
                <a:latin typeface="霞鹜文楷" panose="02020500000000000000" pitchFamily="18" charset="-122"/>
                <a:ea typeface="霞鹜文楷" panose="02020500000000000000" pitchFamily="18" charset="-122"/>
              </a:rPr>
              <a:t>其一，</a:t>
            </a:r>
            <a:r>
              <a:rPr lang="en-US" altLang="zh-CN" sz="1600" dirty="0">
                <a:solidFill>
                  <a:prstClr val="white">
                    <a:lumMod val="50000"/>
                  </a:prstClr>
                </a:solidFill>
                <a:latin typeface="霞鹜文楷" panose="02020500000000000000" pitchFamily="18" charset="-122"/>
                <a:ea typeface="霞鹜文楷" panose="02020500000000000000" pitchFamily="18" charset="-122"/>
              </a:rPr>
              <a:t>【</a:t>
            </a:r>
            <a:r>
              <a:rPr lang="zh-CN" altLang="en-US" sz="1600" dirty="0">
                <a:solidFill>
                  <a:prstClr val="white">
                    <a:lumMod val="50000"/>
                  </a:prstClr>
                </a:solidFill>
                <a:latin typeface="霞鹜文楷" panose="02020500000000000000" pitchFamily="18" charset="-122"/>
                <a:ea typeface="霞鹜文楷" panose="02020500000000000000" pitchFamily="18" charset="-122"/>
              </a:rPr>
              <a:t>勋德</a:t>
            </a:r>
            <a:r>
              <a:rPr lang="en-US" altLang="zh-CN" sz="1600" dirty="0">
                <a:solidFill>
                  <a:prstClr val="white">
                    <a:lumMod val="50000"/>
                  </a:prstClr>
                </a:solidFill>
                <a:latin typeface="霞鹜文楷" panose="02020500000000000000" pitchFamily="18" charset="-122"/>
                <a:ea typeface="霞鹜文楷" panose="02020500000000000000" pitchFamily="18" charset="-122"/>
              </a:rPr>
              <a:t>】</a:t>
            </a:r>
            <a:r>
              <a:rPr lang="zh-CN" altLang="en-US" sz="1600" dirty="0">
                <a:solidFill>
                  <a:prstClr val="white">
                    <a:lumMod val="50000"/>
                  </a:prstClr>
                </a:solidFill>
                <a:latin typeface="霞鹜文楷" panose="02020500000000000000" pitchFamily="18" charset="-122"/>
                <a:ea typeface="霞鹜文楷" panose="02020500000000000000" pitchFamily="18" charset="-122"/>
              </a:rPr>
              <a:t>在游戏中下限是自己摸</a:t>
            </a:r>
            <a:r>
              <a:rPr lang="en-US" altLang="zh-CN" sz="1600" dirty="0">
                <a:solidFill>
                  <a:prstClr val="white">
                    <a:lumMod val="50000"/>
                  </a:prstClr>
                </a:solidFill>
                <a:latin typeface="霞鹜文楷" panose="02020500000000000000" pitchFamily="18" charset="-122"/>
                <a:ea typeface="霞鹜文楷" panose="02020500000000000000" pitchFamily="18" charset="-122"/>
              </a:rPr>
              <a:t>1</a:t>
            </a:r>
            <a:r>
              <a:rPr lang="zh-CN" altLang="en-US" sz="1600" dirty="0">
                <a:solidFill>
                  <a:prstClr val="white">
                    <a:lumMod val="50000"/>
                  </a:prstClr>
                </a:solidFill>
                <a:latin typeface="霞鹜文楷" panose="02020500000000000000" pitchFamily="18" charset="-122"/>
                <a:ea typeface="霞鹜文楷" panose="02020500000000000000" pitchFamily="18" charset="-122"/>
              </a:rPr>
              <a:t>，上限是进行从高到低的阶梯式补牌，且巧妙利用铁索重铸和无中生有计算牌数量可以实现双次补牌的收益，与一众魏国补牌系武将相性良好。</a:t>
            </a:r>
          </a:p>
          <a:p>
            <a:pPr lvl="0">
              <a:defRPr/>
            </a:pPr>
            <a:r>
              <a:rPr lang="zh-CN" altLang="en-US" sz="1600" dirty="0">
                <a:solidFill>
                  <a:prstClr val="white">
                    <a:lumMod val="50000"/>
                  </a:prstClr>
                </a:solidFill>
                <a:latin typeface="霞鹜文楷" panose="02020500000000000000" pitchFamily="18" charset="-122"/>
                <a:ea typeface="霞鹜文楷" panose="02020500000000000000" pitchFamily="18" charset="-122"/>
              </a:rPr>
              <a:t>其二，</a:t>
            </a:r>
            <a:r>
              <a:rPr lang="en-US" altLang="zh-CN" sz="1600" dirty="0">
                <a:solidFill>
                  <a:prstClr val="white">
                    <a:lumMod val="50000"/>
                  </a:prstClr>
                </a:solidFill>
                <a:latin typeface="霞鹜文楷" panose="02020500000000000000" pitchFamily="18" charset="-122"/>
                <a:ea typeface="霞鹜文楷" panose="02020500000000000000" pitchFamily="18" charset="-122"/>
              </a:rPr>
              <a:t>【</a:t>
            </a:r>
            <a:r>
              <a:rPr lang="zh-CN" altLang="en-US" sz="1600" dirty="0">
                <a:solidFill>
                  <a:prstClr val="white">
                    <a:lumMod val="50000"/>
                  </a:prstClr>
                </a:solidFill>
                <a:latin typeface="霞鹜文楷" panose="02020500000000000000" pitchFamily="18" charset="-122"/>
                <a:ea typeface="霞鹜文楷" panose="02020500000000000000" pitchFamily="18" charset="-122"/>
              </a:rPr>
              <a:t>礼葬</a:t>
            </a:r>
            <a:r>
              <a:rPr lang="en-US" altLang="zh-CN" sz="1600" dirty="0">
                <a:solidFill>
                  <a:prstClr val="white">
                    <a:lumMod val="50000"/>
                  </a:prstClr>
                </a:solidFill>
                <a:latin typeface="霞鹜文楷" panose="02020500000000000000" pitchFamily="18" charset="-122"/>
                <a:ea typeface="霞鹜文楷" panose="02020500000000000000" pitchFamily="18" charset="-122"/>
              </a:rPr>
              <a:t>】</a:t>
            </a:r>
            <a:r>
              <a:rPr lang="zh-CN" altLang="en-US" sz="1600" dirty="0">
                <a:solidFill>
                  <a:prstClr val="white">
                    <a:lumMod val="50000"/>
                  </a:prstClr>
                </a:solidFill>
                <a:latin typeface="霞鹜文楷" panose="02020500000000000000" pitchFamily="18" charset="-122"/>
                <a:ea typeface="霞鹜文楷" panose="02020500000000000000" pitchFamily="18" charset="-122"/>
              </a:rPr>
              <a:t>能有效对杀死角色的敌方进行打击，通过弃置和对方相同花色的牌逼迫对方出回合低防御，且过程中可以多次触发</a:t>
            </a:r>
            <a:r>
              <a:rPr lang="en-US" altLang="zh-CN" sz="1600" dirty="0">
                <a:solidFill>
                  <a:prstClr val="white">
                    <a:lumMod val="50000"/>
                  </a:prstClr>
                </a:solidFill>
                <a:latin typeface="霞鹜文楷" panose="02020500000000000000" pitchFamily="18" charset="-122"/>
                <a:ea typeface="霞鹜文楷" panose="02020500000000000000" pitchFamily="18" charset="-122"/>
              </a:rPr>
              <a:t>【</a:t>
            </a:r>
            <a:r>
              <a:rPr lang="zh-CN" altLang="en-US" sz="1600" dirty="0">
                <a:solidFill>
                  <a:prstClr val="white">
                    <a:lumMod val="50000"/>
                  </a:prstClr>
                </a:solidFill>
                <a:latin typeface="霞鹜文楷" panose="02020500000000000000" pitchFamily="18" charset="-122"/>
                <a:ea typeface="霞鹜文楷" panose="02020500000000000000" pitchFamily="18" charset="-122"/>
              </a:rPr>
              <a:t>勋德</a:t>
            </a:r>
            <a:r>
              <a:rPr lang="en-US" altLang="zh-CN" sz="1600" dirty="0">
                <a:solidFill>
                  <a:prstClr val="white">
                    <a:lumMod val="50000"/>
                  </a:prstClr>
                </a:solidFill>
                <a:latin typeface="霞鹜文楷" panose="02020500000000000000" pitchFamily="18" charset="-122"/>
                <a:ea typeface="霞鹜文楷" panose="02020500000000000000" pitchFamily="18" charset="-122"/>
              </a:rPr>
              <a:t>】</a:t>
            </a:r>
            <a:r>
              <a:rPr lang="zh-CN" altLang="en-US" sz="1600" dirty="0">
                <a:solidFill>
                  <a:prstClr val="white">
                    <a:lumMod val="50000"/>
                  </a:prstClr>
                </a:solidFill>
                <a:latin typeface="霞鹜文楷" panose="02020500000000000000" pitchFamily="18" charset="-122"/>
                <a:ea typeface="霞鹜文楷" panose="02020500000000000000" pitchFamily="18" charset="-122"/>
              </a:rPr>
              <a:t>。</a:t>
            </a:r>
            <a:endParaRPr kumimoji="0" lang="zh-CN" altLang="en-US" sz="1600" b="0" i="0" u="none" strike="noStrike" kern="1200" cap="none" spc="0" normalizeH="0" baseline="0" noProof="0" dirty="0">
              <a:ln>
                <a:noFill/>
              </a:ln>
              <a:solidFill>
                <a:prstClr val="white">
                  <a:lumMod val="50000"/>
                </a:prstClr>
              </a:solidFill>
              <a:effectLst/>
              <a:uLnTx/>
              <a:uFillTx/>
              <a:latin typeface="霞鹜文楷" panose="02020500000000000000" pitchFamily="18" charset="-122"/>
              <a:ea typeface="霞鹜文楷" panose="02020500000000000000" pitchFamily="18" charset="-122"/>
              <a:cs typeface="+mn-cs"/>
            </a:endParaRPr>
          </a:p>
        </p:txBody>
      </p:sp>
      <p:pic>
        <p:nvPicPr>
          <p:cNvPr id="3" name="图片 2">
            <a:extLst>
              <a:ext uri="{FF2B5EF4-FFF2-40B4-BE49-F238E27FC236}">
                <a16:creationId xmlns:a16="http://schemas.microsoft.com/office/drawing/2014/main" id="{A832DE77-1FA8-4874-B6A9-BA379607BF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4883322" cy="6858000"/>
          </a:xfrm>
          <a:prstGeom prst="rect">
            <a:avLst/>
          </a:prstGeom>
        </p:spPr>
      </p:pic>
    </p:spTree>
    <p:extLst>
      <p:ext uri="{BB962C8B-B14F-4D97-AF65-F5344CB8AC3E}">
        <p14:creationId xmlns:p14="http://schemas.microsoft.com/office/powerpoint/2010/main" val="32361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283872-9E57-4909-8310-9A21FEF17C46}"/>
              </a:ext>
            </a:extLst>
          </p:cNvPr>
          <p:cNvSpPr/>
          <p:nvPr/>
        </p:nvSpPr>
        <p:spPr>
          <a:xfrm>
            <a:off x="206536" y="261437"/>
            <a:ext cx="2262158" cy="1200329"/>
          </a:xfrm>
          <a:prstGeom prst="rect">
            <a:avLst/>
          </a:prstGeom>
        </p:spPr>
        <p:txBody>
          <a:bodyPr wrap="none">
            <a:spAutoFit/>
          </a:bodyPr>
          <a:lstStyle/>
          <a:p>
            <a:r>
              <a:rPr lang="en-US" altLang="zh-CN" dirty="0"/>
              <a:t>19</a:t>
            </a:r>
          </a:p>
          <a:p>
            <a:r>
              <a:rPr lang="zh-CN" altLang="en-US" dirty="0"/>
              <a:t>武将名：演示墩墩黑</a:t>
            </a:r>
            <a:endParaRPr lang="en-US" altLang="zh-CN" dirty="0"/>
          </a:p>
          <a:p>
            <a:r>
              <a:rPr lang="zh-CN" altLang="en-US" dirty="0"/>
              <a:t>技能名：三级泼墨体</a:t>
            </a:r>
            <a:endParaRPr lang="en-US" altLang="zh-CN" dirty="0"/>
          </a:p>
          <a:p>
            <a:r>
              <a:rPr lang="zh-CN" altLang="en-US" dirty="0"/>
              <a:t>技能文本：霞鹜文楷</a:t>
            </a:r>
          </a:p>
        </p:txBody>
      </p:sp>
    </p:spTree>
    <p:extLst>
      <p:ext uri="{BB962C8B-B14F-4D97-AF65-F5344CB8AC3E}">
        <p14:creationId xmlns:p14="http://schemas.microsoft.com/office/powerpoint/2010/main" val="27915778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282</Words>
  <Application>Microsoft Office PowerPoint</Application>
  <PresentationFormat>宽屏</PresentationFormat>
  <Paragraphs>12</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vt:i4>
      </vt:variant>
    </vt:vector>
  </HeadingPairs>
  <TitlesOfParts>
    <vt:vector size="13" baseType="lpstr">
      <vt:lpstr>HarmonyOS Sans SC</vt:lpstr>
      <vt:lpstr>等线</vt:lpstr>
      <vt:lpstr>等线 Light</vt:lpstr>
      <vt:lpstr>三极泼墨体</vt:lpstr>
      <vt:lpstr>霞鹜文楷</vt:lpstr>
      <vt:lpstr>演示墩墩黑</vt:lpstr>
      <vt:lpstr>演示真楷</vt:lpstr>
      <vt:lpstr>叶根友毛笔行书简体</vt:lpstr>
      <vt:lpstr>Arial</vt:lpstr>
      <vt:lpstr>Office 主题​​</vt:lpstr>
      <vt:lpstr>1_Office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家宝 文</dc:creator>
  <cp:lastModifiedBy>文家宝</cp:lastModifiedBy>
  <cp:revision>38</cp:revision>
  <dcterms:created xsi:type="dcterms:W3CDTF">2024-09-08T01:59:58Z</dcterms:created>
  <dcterms:modified xsi:type="dcterms:W3CDTF">2024-10-17T12:00:09Z</dcterms:modified>
</cp:coreProperties>
</file>