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2" r:id="rId1"/>
  </p:sldMasterIdLst>
  <p:notesMasterIdLst>
    <p:notesMasterId r:id="rId17"/>
  </p:notesMasterIdLst>
  <p:sldIdLst>
    <p:sldId id="256" r:id="rId2"/>
    <p:sldId id="292" r:id="rId3"/>
    <p:sldId id="311" r:id="rId4"/>
    <p:sldId id="312" r:id="rId5"/>
    <p:sldId id="293" r:id="rId6"/>
    <p:sldId id="294" r:id="rId7"/>
    <p:sldId id="314" r:id="rId8"/>
    <p:sldId id="316" r:id="rId9"/>
    <p:sldId id="315" r:id="rId10"/>
    <p:sldId id="318" r:id="rId11"/>
    <p:sldId id="317" r:id="rId12"/>
    <p:sldId id="319" r:id="rId13"/>
    <p:sldId id="321" r:id="rId14"/>
    <p:sldId id="322" r:id="rId15"/>
    <p:sldId id="28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391A0-C72A-4AF2-B5AF-A8FB2F49317E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433CA-65AA-4A85-9536-B3994CAA7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2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B51E8A55-F9D3-4AB6-8385-1874607C10E8}" type="datetimeFigureOut">
              <a:rPr lang="zh-CN" altLang="en-US" smtClean="0"/>
              <a:pPr/>
              <a:t>2023/11/8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10C5FD2-4CD9-47C5-AAB2-6D86B74EA8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A55-F9D3-4AB6-8385-1874607C10E8}" type="datetimeFigureOut">
              <a:rPr lang="zh-CN" altLang="en-US" smtClean="0"/>
              <a:pPr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FD2-4CD9-47C5-AAB2-6D86B74EA8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A55-F9D3-4AB6-8385-1874607C10E8}" type="datetimeFigureOut">
              <a:rPr lang="zh-CN" altLang="en-US" smtClean="0"/>
              <a:pPr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FD2-4CD9-47C5-AAB2-6D86B74EA8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A55-F9D3-4AB6-8385-1874607C10E8}" type="datetimeFigureOut">
              <a:rPr lang="zh-CN" altLang="en-US" smtClean="0"/>
              <a:pPr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FD2-4CD9-47C5-AAB2-6D86B74EA8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A55-F9D3-4AB6-8385-1874607C10E8}" type="datetimeFigureOut">
              <a:rPr lang="zh-CN" altLang="en-US" smtClean="0"/>
              <a:pPr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FD2-4CD9-47C5-AAB2-6D86B74EA8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A55-F9D3-4AB6-8385-1874607C10E8}" type="datetimeFigureOut">
              <a:rPr lang="zh-CN" altLang="en-US" smtClean="0"/>
              <a:pPr/>
              <a:t>2023/11/8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FD2-4CD9-47C5-AAB2-6D86B74EA8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1E8A55-F9D3-4AB6-8385-1874607C10E8}" type="datetimeFigureOut">
              <a:rPr lang="zh-CN" altLang="en-US" smtClean="0"/>
              <a:pPr/>
              <a:t>2023/11/8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10C5FD2-4CD9-47C5-AAB2-6D86B74EA8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B51E8A55-F9D3-4AB6-8385-1874607C10E8}" type="datetimeFigureOut">
              <a:rPr lang="zh-CN" altLang="en-US" smtClean="0"/>
              <a:pPr/>
              <a:t>2023/11/8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710C5FD2-4CD9-47C5-AAB2-6D86B74EA8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A55-F9D3-4AB6-8385-1874607C10E8}" type="datetimeFigureOut">
              <a:rPr lang="zh-CN" altLang="en-US" smtClean="0"/>
              <a:pPr/>
              <a:t>2023/11/8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FD2-4CD9-47C5-AAB2-6D86B74EA8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A55-F9D3-4AB6-8385-1874607C10E8}" type="datetimeFigureOut">
              <a:rPr lang="zh-CN" altLang="en-US" smtClean="0"/>
              <a:pPr/>
              <a:t>2023/11/8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FD2-4CD9-47C5-AAB2-6D86B74EA8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A55-F9D3-4AB6-8385-1874607C10E8}" type="datetimeFigureOut">
              <a:rPr lang="zh-CN" altLang="en-US" smtClean="0"/>
              <a:pPr/>
              <a:t>2023/11/8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FD2-4CD9-47C5-AAB2-6D86B74EA8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51E8A55-F9D3-4AB6-8385-1874607C10E8}" type="datetimeFigureOut">
              <a:rPr lang="zh-CN" altLang="en-US" smtClean="0"/>
              <a:pPr/>
              <a:t>2023/11/8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10C5FD2-4CD9-47C5-AAB2-6D86B74EA8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1" r:id="rId9"/>
    <p:sldLayoutId id="2147484212" r:id="rId10"/>
    <p:sldLayoutId id="214748421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zh-CN" altLang="en-US" dirty="0"/>
              <a:t>三国</a:t>
            </a:r>
            <a:r>
              <a:rPr lang="zh-CN" altLang="en-US" dirty="0" smtClean="0"/>
              <a:t>杀</a:t>
            </a:r>
            <a:r>
              <a:rPr lang="en-US" altLang="zh-CN" dirty="0" smtClean="0"/>
              <a:t>Online</a:t>
            </a:r>
            <a:r>
              <a:rPr lang="zh-CN" altLang="en-US" dirty="0" smtClean="0"/>
              <a:t>服务器框架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99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762000" y="1894114"/>
            <a:ext cx="10820400" cy="425849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>
              <a:spcBef>
                <a:spcPts val="300"/>
              </a:spcBef>
              <a:buClr>
                <a:schemeClr val="accent3"/>
              </a:buClr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客户端发送创建房间的协议给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GateServer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，通过转发发送到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CenterServer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上，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CenterServer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创建桌子对象，分配一个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GameServer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给这个桌子对象，然后发送创建桌子的协议给分配的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GameServer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GameServer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收到协议后，创建桌子（负责局内逻辑），初始化相关数据，返回给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CenterServer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创建成功的消息。等待玩家进入，准备。房主客户端发送开始游戏的协议，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GameServer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进行游戏开始的操作，然后向客户端下发游戏开始的相关信息，客户端根据相关信息进入局内游戏。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09728">
              <a:spcBef>
                <a:spcPts val="300"/>
              </a:spcBef>
              <a:buClr>
                <a:schemeClr val="accent3"/>
              </a:buClr>
            </a:pPr>
            <a:endParaRPr lang="zh-CN" alt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09600" y="1920240"/>
            <a:ext cx="10972800" cy="465429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Georgia"/>
              <a:buNone/>
            </a:pP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762000" y="1295400"/>
            <a:ext cx="10972800" cy="77724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latin typeface="+mj-ea"/>
              </a:rPr>
              <a:t>开房游戏流程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2125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3" y="770710"/>
            <a:ext cx="10711543" cy="54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7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762000" y="1894114"/>
            <a:ext cx="10820400" cy="425849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>
              <a:spcBef>
                <a:spcPts val="300"/>
              </a:spcBef>
              <a:buClr>
                <a:schemeClr val="accent3"/>
              </a:buClr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游戏结束后，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GameServer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根据游戏结果进行用户数据的结算，通知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GameOver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结算消息，提供给客户端展示。同时将结算数据发送给各个用户所在的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DBS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，进行用户数据的修改保存，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DBS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通知客户端用户数据变化。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09728">
              <a:spcBef>
                <a:spcPts val="300"/>
              </a:spcBef>
              <a:buClr>
                <a:schemeClr val="accent3"/>
              </a:buClr>
            </a:pPr>
            <a:endParaRPr lang="zh-CN" alt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09600" y="1920240"/>
            <a:ext cx="10972800" cy="465429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Georgia"/>
              <a:buNone/>
            </a:pP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762000" y="1295400"/>
            <a:ext cx="10972800" cy="77724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latin typeface="+mj-ea"/>
              </a:rPr>
              <a:t>游戏结算流程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447" y="3448594"/>
            <a:ext cx="6283234" cy="315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52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685800" y="1894114"/>
            <a:ext cx="10820400" cy="425849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>
              <a:spcBef>
                <a:spcPts val="300"/>
              </a:spcBef>
              <a:buClr>
                <a:schemeClr val="accent3"/>
              </a:buClr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用户数据改变后，如果该数据是不需要长期保存的数据，通常会直接落地到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redie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缓存数据库中，如果是用户需要长期保存的数据，数据不会立即落地，会给相关的用户数据打上标记，标记为脏数据，并将这个用户加入用户数据保存的队列，用户数据保存队列分为高优先级和低优先级两个队列，会根据设置的标记，进入对应保存队列。用户数据保存管理器会定时从队列里取出用户对象，根据用户数据上的脏标记，落地相应的数据到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数据库中，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高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优先级队列轮询的时间更短，保存数据更及时。</a:t>
            </a:r>
            <a:endParaRPr lang="zh-CN" alt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09600" y="1920240"/>
            <a:ext cx="10972800" cy="465429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Georgia"/>
              <a:buNone/>
            </a:pP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762000" y="1295400"/>
            <a:ext cx="10972800" cy="77724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latin typeface="+mj-ea"/>
              </a:rPr>
              <a:t>用户数据</a:t>
            </a:r>
            <a:r>
              <a:rPr lang="zh-CN" altLang="en-US" sz="3200" dirty="0">
                <a:latin typeface="+mj-ea"/>
              </a:rPr>
              <a:t>保存</a:t>
            </a:r>
          </a:p>
        </p:txBody>
      </p:sp>
    </p:spTree>
    <p:extLst>
      <p:ext uri="{BB962C8B-B14F-4D97-AF65-F5344CB8AC3E}">
        <p14:creationId xmlns:p14="http://schemas.microsoft.com/office/powerpoint/2010/main" val="316417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035" y="679269"/>
            <a:ext cx="5355770" cy="617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04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04575" y="2588658"/>
            <a:ext cx="3773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THANK  YOU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9601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主要服务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三国杀</a:t>
            </a:r>
            <a:r>
              <a:rPr lang="en-US" altLang="zh-CN" dirty="0" smtClean="0"/>
              <a:t>Online</a:t>
            </a:r>
            <a:r>
              <a:rPr lang="zh-CN" altLang="en-US" dirty="0" smtClean="0"/>
              <a:t>服务器主要包括</a:t>
            </a:r>
            <a:r>
              <a:rPr lang="en-US" altLang="zh-CN" dirty="0" smtClean="0"/>
              <a:t>:</a:t>
            </a:r>
            <a:r>
              <a:rPr lang="zh-CN" altLang="en-US" dirty="0" smtClean="0"/>
              <a:t>中心服务（</a:t>
            </a:r>
            <a:r>
              <a:rPr lang="en-US" altLang="zh-CN" dirty="0" err="1" smtClean="0"/>
              <a:t>CenterServer</a:t>
            </a:r>
            <a:r>
              <a:rPr lang="zh-CN" altLang="en-US" dirty="0" smtClean="0"/>
              <a:t>），数据服务（</a:t>
            </a:r>
            <a:r>
              <a:rPr lang="en-US" altLang="zh-CN" dirty="0" smtClean="0"/>
              <a:t>DBS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游戏服务（</a:t>
            </a:r>
            <a:r>
              <a:rPr lang="en-US" altLang="zh-CN" dirty="0" err="1" smtClean="0"/>
              <a:t>GameServer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登陆服务（</a:t>
            </a:r>
            <a:r>
              <a:rPr lang="en-US" altLang="zh-CN" dirty="0" err="1" smtClean="0"/>
              <a:t>LoginServer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网关服务（</a:t>
            </a:r>
            <a:r>
              <a:rPr lang="en-US" altLang="zh-CN" dirty="0" err="1" smtClean="0"/>
              <a:t>GateWay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好友服务（</a:t>
            </a:r>
            <a:r>
              <a:rPr lang="en-US" altLang="zh-CN" dirty="0" err="1" smtClean="0"/>
              <a:t>FriendServer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排行榜服务（</a:t>
            </a:r>
            <a:r>
              <a:rPr lang="en-US" altLang="zh-CN" dirty="0" err="1" smtClean="0"/>
              <a:t>RankServer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公会服务（</a:t>
            </a:r>
            <a:r>
              <a:rPr lang="en-US" altLang="zh-CN" dirty="0" err="1" smtClean="0"/>
              <a:t>GuildServer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活动服务（</a:t>
            </a:r>
            <a:r>
              <a:rPr lang="en-US" altLang="zh-CN" dirty="0" err="1" smtClean="0"/>
              <a:t>ActivityServer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日志服务（</a:t>
            </a:r>
            <a:r>
              <a:rPr lang="en-US" altLang="zh-CN" dirty="0" err="1" smtClean="0"/>
              <a:t>LogServer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推荐服务（</a:t>
            </a:r>
            <a:r>
              <a:rPr lang="en-US" altLang="zh-CN" dirty="0" err="1" smtClean="0"/>
              <a:t>RecommendServer</a:t>
            </a:r>
            <a:r>
              <a:rPr lang="zh-CN" altLang="en-US" dirty="0" smtClean="0"/>
              <a:t>）等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+mj-ea"/>
              </a:rPr>
              <a:t>各个服务主要</a:t>
            </a:r>
            <a:r>
              <a:rPr lang="zh-CN" altLang="en-US" sz="3200" dirty="0" smtClean="0">
                <a:latin typeface="+mj-ea"/>
              </a:rPr>
              <a:t>功能</a:t>
            </a:r>
            <a:endParaRPr lang="zh-CN" altLang="en-US" sz="32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/>
              <a:t>中心服务（</a:t>
            </a:r>
            <a:r>
              <a:rPr lang="en-US" altLang="zh-CN" sz="2400" dirty="0" err="1" smtClean="0"/>
              <a:t>CenterServer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管理各个服务的状态，其他服务都会与</a:t>
            </a:r>
            <a:r>
              <a:rPr lang="en-US" altLang="zh-CN" sz="2400" dirty="0" err="1"/>
              <a:t>CenterServer</a:t>
            </a:r>
            <a:r>
              <a:rPr lang="zh-CN" altLang="en-US" sz="2400" dirty="0" smtClean="0"/>
              <a:t>进行连接，很多消息也会通过</a:t>
            </a:r>
            <a:r>
              <a:rPr lang="en-US" altLang="zh-CN" sz="2400" dirty="0" err="1" smtClean="0"/>
              <a:t>CenterServer</a:t>
            </a:r>
            <a:r>
              <a:rPr lang="zh-CN" altLang="en-US" sz="2400" dirty="0" smtClean="0"/>
              <a:t>进行中转转发。同时</a:t>
            </a:r>
            <a:r>
              <a:rPr lang="en-US" altLang="zh-CN" sz="2400" dirty="0" err="1" smtClean="0"/>
              <a:t>CenterServer</a:t>
            </a:r>
            <a:r>
              <a:rPr lang="zh-CN" altLang="en-US" sz="2400" dirty="0" smtClean="0"/>
              <a:t>也包含了游戏匹配的逻辑和游戏桌子的状态管理等，是一个单点服务。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数据服务（</a:t>
            </a:r>
            <a:r>
              <a:rPr lang="en-US" altLang="zh-CN" sz="2400" dirty="0"/>
              <a:t> DBS </a:t>
            </a:r>
            <a:r>
              <a:rPr lang="zh-CN" altLang="en-US" sz="2400" dirty="0" smtClean="0"/>
              <a:t>）：用户的登陆和创角，用户数据的加载和保存，以及用户数据修改的功能逻辑。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游戏服务（</a:t>
            </a:r>
            <a:r>
              <a:rPr lang="en-US" altLang="zh-CN" sz="2400" dirty="0" err="1" smtClean="0"/>
              <a:t>GameServer</a:t>
            </a:r>
            <a:r>
              <a:rPr lang="zh-CN" altLang="en-US" sz="2400" dirty="0" smtClean="0"/>
              <a:t>）：游戏桌子的创建，游戏局内的功能逻辑，游戏的结算等。</a:t>
            </a:r>
          </a:p>
          <a:p>
            <a:pPr>
              <a:buNone/>
            </a:pPr>
            <a:r>
              <a:rPr lang="zh-CN" altLang="en-US" sz="2400" dirty="0" smtClean="0"/>
              <a:t>登陆服务（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LoginServer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）：主要负责用户登陆的验证。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/>
              <a:t>网关服务（</a:t>
            </a:r>
            <a:r>
              <a:rPr lang="en-US" altLang="zh-CN" sz="2400" dirty="0" smtClean="0"/>
              <a:t>Gate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：负责与客户端进行连接，消息交互。</a:t>
            </a:r>
            <a:endParaRPr lang="en-US" altLang="zh-CN" sz="2400" dirty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01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822960"/>
            <a:ext cx="10972800" cy="5751576"/>
          </a:xfrm>
        </p:spPr>
        <p:txBody>
          <a:bodyPr/>
          <a:lstStyle/>
          <a:p>
            <a:pPr marL="109728" indent="0">
              <a:buNone/>
            </a:pPr>
            <a:r>
              <a:rPr lang="zh-CN" altLang="en-US" sz="2400" dirty="0" smtClean="0"/>
              <a:t>好友服务（</a:t>
            </a:r>
            <a:r>
              <a:rPr lang="en-US" altLang="zh-CN" sz="2400" dirty="0" err="1" smtClean="0"/>
              <a:t>FriendServer</a:t>
            </a:r>
            <a:r>
              <a:rPr lang="zh-CN" altLang="en-US" sz="2400" dirty="0" smtClean="0"/>
              <a:t>）：负责处理玩家好友的相关逻辑和数据管理，是一个单点服务。</a:t>
            </a:r>
            <a:endParaRPr lang="en-US" altLang="zh-CN" sz="2400" dirty="0" smtClean="0"/>
          </a:p>
          <a:p>
            <a:pPr marL="109728" indent="0">
              <a:buNone/>
            </a:pPr>
            <a:r>
              <a:rPr lang="zh-CN" altLang="en-US" sz="2400" dirty="0" smtClean="0"/>
              <a:t>排行服务（</a:t>
            </a:r>
            <a:r>
              <a:rPr lang="en-US" altLang="zh-CN" sz="2400" dirty="0" err="1" smtClean="0"/>
              <a:t>RankServer</a:t>
            </a:r>
            <a:r>
              <a:rPr lang="zh-CN" altLang="en-US" sz="2400" dirty="0" smtClean="0"/>
              <a:t>）：负责处理排行榜的相关逻辑以及管理排行榜数据，是</a:t>
            </a:r>
            <a:r>
              <a:rPr lang="zh-CN" altLang="en-US" sz="2400" dirty="0"/>
              <a:t>一个单点服务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109728" indent="0">
              <a:buNone/>
            </a:pPr>
            <a:r>
              <a:rPr lang="zh-CN" altLang="en-US" sz="2400" dirty="0"/>
              <a:t>公会服务（</a:t>
            </a:r>
            <a:r>
              <a:rPr lang="en-US" altLang="zh-CN" sz="2400" dirty="0" err="1"/>
              <a:t>GuildServer</a:t>
            </a:r>
            <a:r>
              <a:rPr lang="zh-CN" altLang="en-US" sz="2400" dirty="0" smtClean="0"/>
              <a:t>）：负责玩家公会数据管理和相关功能，</a:t>
            </a:r>
            <a:r>
              <a:rPr lang="zh-CN" altLang="en-US" sz="2400" dirty="0"/>
              <a:t>是一个单点服务。</a:t>
            </a:r>
            <a:endParaRPr lang="en-US" altLang="zh-CN" sz="2400" dirty="0"/>
          </a:p>
          <a:p>
            <a:pPr marL="109728" indent="0">
              <a:buNone/>
            </a:pPr>
            <a:r>
              <a:rPr lang="zh-CN" altLang="en-US" sz="2400" dirty="0"/>
              <a:t>活动服务（</a:t>
            </a:r>
            <a:r>
              <a:rPr lang="en-US" altLang="zh-CN" sz="2400" dirty="0" err="1"/>
              <a:t>ActivityServer</a:t>
            </a:r>
            <a:r>
              <a:rPr lang="zh-CN" altLang="en-US" sz="2400" dirty="0" smtClean="0"/>
              <a:t>）：负责一些活动的处理逻辑（如翻翻乐，棋局，肉鸽等）。</a:t>
            </a:r>
            <a:endParaRPr lang="en-US" altLang="zh-CN" sz="2400" dirty="0" smtClean="0"/>
          </a:p>
          <a:p>
            <a:pPr marL="109728" indent="0">
              <a:buNone/>
            </a:pPr>
            <a:r>
              <a:rPr lang="zh-CN" altLang="en-US" sz="2400" dirty="0"/>
              <a:t>推荐</a:t>
            </a:r>
            <a:r>
              <a:rPr lang="zh-CN" altLang="en-US" sz="2400" dirty="0" smtClean="0"/>
              <a:t>服务（</a:t>
            </a:r>
            <a:r>
              <a:rPr lang="en-US" altLang="zh-CN" sz="2400" dirty="0" err="1" smtClean="0"/>
              <a:t>RecommendServer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：负责汇总用户各种数据，进行相应的处理，向玩家推荐礼包和武将。</a:t>
            </a:r>
            <a:endParaRPr lang="en-US" altLang="zh-CN" sz="2400" dirty="0" smtClean="0"/>
          </a:p>
          <a:p>
            <a:pPr marL="109728" indent="0">
              <a:buNone/>
            </a:pPr>
            <a:r>
              <a:rPr lang="zh-CN" altLang="en-US" sz="2400" dirty="0" smtClean="0"/>
              <a:t>日志服务（</a:t>
            </a:r>
            <a:r>
              <a:rPr lang="en-US" altLang="zh-CN" sz="2400" dirty="0" err="1" smtClean="0"/>
              <a:t>LogServer</a:t>
            </a:r>
            <a:r>
              <a:rPr lang="zh-CN" altLang="en-US" sz="2400" dirty="0" smtClean="0"/>
              <a:t>）：负责将各个服务发送过来的日志落地到数据库，提供给数据部进行分析。</a:t>
            </a:r>
            <a:endParaRPr lang="en-US" altLang="zh-CN" sz="2400" dirty="0" smtClean="0"/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endParaRPr lang="en-US" altLang="zh-CN" dirty="0" smtClean="0"/>
          </a:p>
          <a:p>
            <a:pPr marL="109728" indent="0">
              <a:buNone/>
            </a:pPr>
            <a:endParaRPr lang="en-US" altLang="zh-CN" dirty="0" smtClean="0"/>
          </a:p>
          <a:p>
            <a:pPr marL="109728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77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3" y="535577"/>
            <a:ext cx="11168743" cy="632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762000" y="1894114"/>
            <a:ext cx="10820400" cy="425849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>
              <a:spcBef>
                <a:spcPts val="300"/>
              </a:spcBef>
              <a:buClr>
                <a:schemeClr val="accent3"/>
              </a:buClr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发送登陆协议，给</a:t>
            </a:r>
            <a:r>
              <a:rPr lang="en-US" altLang="zh-CN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GateServer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GateServer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发送消息给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LoginServer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LoginServer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将用户信息经由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请求发送给后台验证，经由登陆服务的验证后，返回结果给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GateServer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如果验证成功，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GateServer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发送登陆消息给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DBS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DBS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收到登陆消息后，加载用户数据，完成用户数据的初始化，同时通知其他服务）用户的在线状态，返回登陆成功消息给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GateServer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经由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GateServer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发送给客户端，用户登陆成功。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09728">
              <a:spcBef>
                <a:spcPts val="300"/>
              </a:spcBef>
              <a:buClr>
                <a:schemeClr val="accent3"/>
              </a:buClr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由于有多个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DBS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服务，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GateServer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需要选择一个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DBS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发送登陆消息，这里采用的是固定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的方法，将每个用户分配到特定的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DBS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上，与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DBS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进行绑定。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09728">
              <a:spcBef>
                <a:spcPts val="300"/>
              </a:spcBef>
              <a:buClr>
                <a:schemeClr val="accent3"/>
              </a:buClr>
            </a:pPr>
            <a:endParaRPr lang="zh-CN" alt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09600" y="1920240"/>
            <a:ext cx="10972800" cy="465429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Georgia"/>
              <a:buNone/>
            </a:pP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762000" y="1295400"/>
            <a:ext cx="10972800" cy="77724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latin typeface="+mj-ea"/>
              </a:rPr>
              <a:t>登陆流程</a:t>
            </a:r>
            <a:endParaRPr lang="zh-CN" altLang="en-US" sz="3200" dirty="0">
              <a:latin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53" y="875210"/>
            <a:ext cx="10555424" cy="58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7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762000" y="1894114"/>
            <a:ext cx="10820400" cy="425849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>
              <a:spcBef>
                <a:spcPts val="300"/>
              </a:spcBef>
              <a:buClr>
                <a:schemeClr val="accent3"/>
              </a:buClr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客户端发送匹配协议给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GateServer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，通过转发发送到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CenterServer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上，进入匹配队列，匹配完成后，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CenterServer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返回匹配成功的消息给客户端，然后创建桌子对象，分配一个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GameServer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给这个桌子对象，然后发送创建桌子的协议给分配的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GameServer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GameServer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收到协议后，创建桌子（负责局内逻辑），初始化相关数据，返回给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CenterServer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创建成功的消息，同时向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DBS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请求一些游戏局内所要用到的基本信息。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GameServer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会延时进行游戏开始的操作，然后向客户端下发游戏开始的相关信息，客户端根据相关信息进入局内游戏。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09728">
              <a:spcBef>
                <a:spcPts val="300"/>
              </a:spcBef>
              <a:buClr>
                <a:schemeClr val="accent3"/>
              </a:buClr>
            </a:pP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如果游戏局内还需要其他数据，例如好友数据，公会数据等，匹配完成后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GameServer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还会发送消息向好友服，公会服请求相关数据。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09728">
              <a:spcBef>
                <a:spcPts val="300"/>
              </a:spcBef>
              <a:buClr>
                <a:schemeClr val="accent3"/>
              </a:buClr>
            </a:pPr>
            <a:endParaRPr lang="zh-CN" alt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09600" y="1920240"/>
            <a:ext cx="10972800" cy="465429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Georgia"/>
              <a:buNone/>
            </a:pP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762000" y="1295400"/>
            <a:ext cx="10972800" cy="77724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latin typeface="+mj-ea"/>
              </a:rPr>
              <a:t>匹配游戏流程</a:t>
            </a: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510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3" y="809896"/>
            <a:ext cx="9980023" cy="566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66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6099</TotalTime>
  <Words>299</Words>
  <Application>Microsoft Office PowerPoint</Application>
  <PresentationFormat>宽屏</PresentationFormat>
  <Paragraphs>31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方正姚体</vt:lpstr>
      <vt:lpstr>宋体</vt:lpstr>
      <vt:lpstr>Calibri</vt:lpstr>
      <vt:lpstr>Georgia</vt:lpstr>
      <vt:lpstr>Trebuchet MS</vt:lpstr>
      <vt:lpstr>Wingdings 2</vt:lpstr>
      <vt:lpstr>都市</vt:lpstr>
      <vt:lpstr>三国杀Online服务器框架</vt:lpstr>
      <vt:lpstr>主要服务</vt:lpstr>
      <vt:lpstr>各个服务主要功能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ECS架构细节</dc:title>
  <dc:creator>赵英豪</dc:creator>
  <cp:lastModifiedBy>朱东勇</cp:lastModifiedBy>
  <cp:revision>402</cp:revision>
  <dcterms:created xsi:type="dcterms:W3CDTF">2019-02-28T07:24:40Z</dcterms:created>
  <dcterms:modified xsi:type="dcterms:W3CDTF">2023-11-09T04:04:25Z</dcterms:modified>
</cp:coreProperties>
</file>