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8"/>
  </p:notesMasterIdLst>
  <p:handoutMasterIdLst>
    <p:handoutMasterId r:id="rId69"/>
  </p:handoutMasterIdLst>
  <p:sldIdLst>
    <p:sldId id="1454" r:id="rId8"/>
    <p:sldId id="1616" r:id="rId9"/>
    <p:sldId id="1280" r:id="rId10"/>
    <p:sldId id="1889" r:id="rId11"/>
    <p:sldId id="1316" r:id="rId12"/>
    <p:sldId id="1317" r:id="rId13"/>
    <p:sldId id="1318" r:id="rId14"/>
    <p:sldId id="1321" r:id="rId15"/>
    <p:sldId id="1322" r:id="rId16"/>
    <p:sldId id="1347" r:id="rId17"/>
    <p:sldId id="1348" r:id="rId18"/>
    <p:sldId id="1349" r:id="rId19"/>
    <p:sldId id="1323" r:id="rId20"/>
    <p:sldId id="1325" r:id="rId21"/>
    <p:sldId id="1326" r:id="rId22"/>
    <p:sldId id="1327" r:id="rId23"/>
    <p:sldId id="1328" r:id="rId24"/>
    <p:sldId id="1890" r:id="rId25"/>
    <p:sldId id="1891" r:id="rId26"/>
    <p:sldId id="1270" r:id="rId27"/>
    <p:sldId id="1892" r:id="rId28"/>
    <p:sldId id="1893" r:id="rId29"/>
    <p:sldId id="1895" r:id="rId30"/>
    <p:sldId id="1894" r:id="rId31"/>
    <p:sldId id="1896" r:id="rId32"/>
    <p:sldId id="1897" r:id="rId33"/>
    <p:sldId id="1898" r:id="rId34"/>
    <p:sldId id="1899" r:id="rId35"/>
    <p:sldId id="1900" r:id="rId36"/>
    <p:sldId id="1901" r:id="rId37"/>
    <p:sldId id="1902" r:id="rId38"/>
    <p:sldId id="1903" r:id="rId39"/>
    <p:sldId id="1271" r:id="rId40"/>
    <p:sldId id="1332" r:id="rId41"/>
    <p:sldId id="1352" r:id="rId42"/>
    <p:sldId id="1351" r:id="rId43"/>
    <p:sldId id="1331" r:id="rId44"/>
    <p:sldId id="1909" r:id="rId45"/>
    <p:sldId id="1910" r:id="rId46"/>
    <p:sldId id="1911" r:id="rId47"/>
    <p:sldId id="1912" r:id="rId48"/>
    <p:sldId id="1913" r:id="rId49"/>
    <p:sldId id="1914" r:id="rId50"/>
    <p:sldId id="1915" r:id="rId51"/>
    <p:sldId id="1916" r:id="rId52"/>
    <p:sldId id="1917" r:id="rId53"/>
    <p:sldId id="1333" r:id="rId54"/>
    <p:sldId id="1337" r:id="rId55"/>
    <p:sldId id="1339" r:id="rId56"/>
    <p:sldId id="1340" r:id="rId57"/>
    <p:sldId id="1341" r:id="rId58"/>
    <p:sldId id="1904" r:id="rId59"/>
    <p:sldId id="1344" r:id="rId60"/>
    <p:sldId id="1353" r:id="rId61"/>
    <p:sldId id="1905" r:id="rId62"/>
    <p:sldId id="1346" r:id="rId63"/>
    <p:sldId id="1906" r:id="rId64"/>
    <p:sldId id="1907" r:id="rId65"/>
    <p:sldId id="1566" r:id="rId66"/>
    <p:sldId id="26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E4"/>
    <a:srgbClr val="F9F9F9"/>
    <a:srgbClr val="8A8A8A"/>
    <a:srgbClr val="4C5252"/>
    <a:srgbClr val="AD2A26"/>
    <a:srgbClr val="48504F"/>
    <a:srgbClr val="B6020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75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3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48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89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153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0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50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73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22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30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41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60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70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91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08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33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2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31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83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47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55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99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98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4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8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2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2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3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1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3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15808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8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20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5.png"/><Relationship Id="rId1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8.png"/><Relationship Id="rId3" Type="http://schemas.openxmlformats.org/officeDocument/2006/relationships/image" Target="../media/image40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4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26.png"/><Relationship Id="rId1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png"/><Relationship Id="rId3" Type="http://schemas.openxmlformats.org/officeDocument/2006/relationships/image" Target="../media/image40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5" Type="http://schemas.openxmlformats.org/officeDocument/2006/relationships/image" Target="../media/image43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1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png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2331098" y="2644170"/>
            <a:ext cx="7529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石头迷阵游戏</a:t>
            </a:r>
            <a:endParaRPr lang="zh-CN" altLang="en-US" sz="8800" dirty="0">
              <a:latin typeface="Congenial" panose="020B0604020202020204" pitchFamily="2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7AE2E31-E5A1-448C-8E91-795038B6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0" y="1735200"/>
            <a:ext cx="4035658" cy="4744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代码优化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7FB5E-A173-4CC8-9FD1-5D350D5E7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734531"/>
            <a:ext cx="4037016" cy="4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代码优化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47FB5E-A173-4CC8-9FD1-5D350D5E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734531"/>
            <a:ext cx="4037016" cy="47463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54A702-EBA0-EC35-A14C-0E67FEDF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13" y="1734531"/>
            <a:ext cx="4135175" cy="48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28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代码优化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9E1E3F-B20D-4FC1-B9BC-899F8CD66B59}"/>
              </a:ext>
            </a:extLst>
          </p:cNvPr>
          <p:cNvSpPr txBox="1"/>
          <p:nvPr/>
        </p:nvSpPr>
        <p:spPr>
          <a:xfrm>
            <a:off x="570811" y="1853415"/>
            <a:ext cx="6896789" cy="307777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int[]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{1, 2, 3, 4, 5, 6, 7, 8, 9, 10, 11, 12, 13, 14, 15, 0};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B4F427-A220-47CF-FE71-F1758D46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011" y="1635973"/>
            <a:ext cx="4135175" cy="48618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C996E9-CC04-4A89-7270-557505B5E89D}"/>
              </a:ext>
            </a:extLst>
          </p:cNvPr>
          <p:cNvSpPr txBox="1"/>
          <p:nvPr/>
        </p:nvSpPr>
        <p:spPr>
          <a:xfrm>
            <a:off x="8300987" y="293082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E38698-542B-7C43-48F3-728A1D58C95C}"/>
              </a:ext>
            </a:extLst>
          </p:cNvPr>
          <p:cNvSpPr txBox="1"/>
          <p:nvPr/>
        </p:nvSpPr>
        <p:spPr>
          <a:xfrm>
            <a:off x="9087710" y="293082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1CACEC-E4A3-FFAD-9216-6AD7400EE608}"/>
              </a:ext>
            </a:extLst>
          </p:cNvPr>
          <p:cNvSpPr txBox="1"/>
          <p:nvPr/>
        </p:nvSpPr>
        <p:spPr>
          <a:xfrm>
            <a:off x="9902951" y="293081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BE41A8-96F9-6E0E-DF73-29CFF0975DE2}"/>
              </a:ext>
            </a:extLst>
          </p:cNvPr>
          <p:cNvSpPr txBox="1"/>
          <p:nvPr/>
        </p:nvSpPr>
        <p:spPr>
          <a:xfrm>
            <a:off x="10689674" y="293081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33BF1A-BC73-184E-4AA3-8FFEB3731506}"/>
              </a:ext>
            </a:extLst>
          </p:cNvPr>
          <p:cNvSpPr txBox="1"/>
          <p:nvPr/>
        </p:nvSpPr>
        <p:spPr>
          <a:xfrm>
            <a:off x="8300987" y="372330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13ABE-CFBC-BB7F-0808-7201C503D9E8}"/>
              </a:ext>
            </a:extLst>
          </p:cNvPr>
          <p:cNvSpPr txBox="1"/>
          <p:nvPr/>
        </p:nvSpPr>
        <p:spPr>
          <a:xfrm>
            <a:off x="9087710" y="372330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3DFCCF-71FD-0D87-855D-F5EC2405390D}"/>
              </a:ext>
            </a:extLst>
          </p:cNvPr>
          <p:cNvSpPr txBox="1"/>
          <p:nvPr/>
        </p:nvSpPr>
        <p:spPr>
          <a:xfrm>
            <a:off x="9902951" y="372329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03B8BE-23B7-96AE-5EB7-904131279D8E}"/>
              </a:ext>
            </a:extLst>
          </p:cNvPr>
          <p:cNvSpPr txBox="1"/>
          <p:nvPr/>
        </p:nvSpPr>
        <p:spPr>
          <a:xfrm>
            <a:off x="10689674" y="372329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188427-36FC-7E70-EE1C-9A4BAD27070F}"/>
              </a:ext>
            </a:extLst>
          </p:cNvPr>
          <p:cNvSpPr txBox="1"/>
          <p:nvPr/>
        </p:nvSpPr>
        <p:spPr>
          <a:xfrm>
            <a:off x="8300987" y="451578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6325FC-EC7B-3971-45FA-08BCFDDD1709}"/>
              </a:ext>
            </a:extLst>
          </p:cNvPr>
          <p:cNvSpPr txBox="1"/>
          <p:nvPr/>
        </p:nvSpPr>
        <p:spPr>
          <a:xfrm>
            <a:off x="9087710" y="451578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D00A0CA-40C9-CF01-55B7-C412940A6950}"/>
              </a:ext>
            </a:extLst>
          </p:cNvPr>
          <p:cNvSpPr txBox="1"/>
          <p:nvPr/>
        </p:nvSpPr>
        <p:spPr>
          <a:xfrm>
            <a:off x="9902951" y="451577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12B666-6987-488D-89DB-845C13AAF62A}"/>
              </a:ext>
            </a:extLst>
          </p:cNvPr>
          <p:cNvSpPr txBox="1"/>
          <p:nvPr/>
        </p:nvSpPr>
        <p:spPr>
          <a:xfrm>
            <a:off x="10689674" y="451577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D129E7-951A-6A09-C1F4-E678DC2328B1}"/>
              </a:ext>
            </a:extLst>
          </p:cNvPr>
          <p:cNvSpPr txBox="1"/>
          <p:nvPr/>
        </p:nvSpPr>
        <p:spPr>
          <a:xfrm>
            <a:off x="8300987" y="530825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EE8BB1-4595-7755-0E8D-67569CC52CBE}"/>
              </a:ext>
            </a:extLst>
          </p:cNvPr>
          <p:cNvSpPr txBox="1"/>
          <p:nvPr/>
        </p:nvSpPr>
        <p:spPr>
          <a:xfrm>
            <a:off x="9087710" y="530825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14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638E0A-7697-6E67-E6B6-DEC8496C5050}"/>
              </a:ext>
            </a:extLst>
          </p:cNvPr>
          <p:cNvSpPr txBox="1"/>
          <p:nvPr/>
        </p:nvSpPr>
        <p:spPr>
          <a:xfrm>
            <a:off x="9902951" y="5308257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40A3C96-1E9F-F9BA-2750-E76A6FF7B8A7}"/>
              </a:ext>
            </a:extLst>
          </p:cNvPr>
          <p:cNvSpPr txBox="1"/>
          <p:nvPr/>
        </p:nvSpPr>
        <p:spPr>
          <a:xfrm>
            <a:off x="10689674" y="5308256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E2B0EAA-013D-D54C-6E8B-66B72FA92E7C}"/>
              </a:ext>
            </a:extLst>
          </p:cNvPr>
          <p:cNvSpPr txBox="1"/>
          <p:nvPr/>
        </p:nvSpPr>
        <p:spPr>
          <a:xfrm>
            <a:off x="570811" y="2930818"/>
            <a:ext cx="2129284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{1, 2, 3, 4}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D805C1-45D1-5979-E02C-C793F31938FA}"/>
              </a:ext>
            </a:extLst>
          </p:cNvPr>
          <p:cNvSpPr txBox="1"/>
          <p:nvPr/>
        </p:nvSpPr>
        <p:spPr>
          <a:xfrm>
            <a:off x="581148" y="3723298"/>
            <a:ext cx="2118947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{5, 6, 7, 8}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642AC87-46F3-AFDE-36B1-68569E46624F}"/>
              </a:ext>
            </a:extLst>
          </p:cNvPr>
          <p:cNvSpPr txBox="1"/>
          <p:nvPr/>
        </p:nvSpPr>
        <p:spPr>
          <a:xfrm>
            <a:off x="570811" y="4469611"/>
            <a:ext cx="2118947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{9, 10, 11, 12}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B3337B-7B9A-E9C3-1449-039E19A3ECBB}"/>
              </a:ext>
            </a:extLst>
          </p:cNvPr>
          <p:cNvSpPr txBox="1"/>
          <p:nvPr/>
        </p:nvSpPr>
        <p:spPr>
          <a:xfrm>
            <a:off x="570811" y="5293497"/>
            <a:ext cx="2118947" cy="36933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{13, 14, 15, 0}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F39F1A-1FEF-DFF6-0611-9894D9077B3B}"/>
              </a:ext>
            </a:extLst>
          </p:cNvPr>
          <p:cNvSpPr txBox="1"/>
          <p:nvPr/>
        </p:nvSpPr>
        <p:spPr>
          <a:xfrm>
            <a:off x="3608177" y="3429000"/>
            <a:ext cx="3458521" cy="1754326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9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6" grpId="0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继承改进</a:t>
            </a:r>
          </a:p>
        </p:txBody>
      </p:sp>
      <p:pic>
        <p:nvPicPr>
          <p:cNvPr id="19" name="图片 6">
            <a:extLst>
              <a:ext uri="{FF2B5EF4-FFF2-40B4-BE49-F238E27FC236}">
                <a16:creationId xmlns:a16="http://schemas.microsoft.com/office/drawing/2014/main" id="{396B4784-09EA-46BD-9A92-934DC9A5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34" y="4298951"/>
            <a:ext cx="2300817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7">
            <a:extLst>
              <a:ext uri="{FF2B5EF4-FFF2-40B4-BE49-F238E27FC236}">
                <a16:creationId xmlns:a16="http://schemas.microsoft.com/office/drawing/2014/main" id="{A9B8DAC1-3500-4768-8F35-B9D18D32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7" y="2578100"/>
            <a:ext cx="4282016" cy="394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13">
            <a:extLst>
              <a:ext uri="{FF2B5EF4-FFF2-40B4-BE49-F238E27FC236}">
                <a16:creationId xmlns:a16="http://schemas.microsoft.com/office/drawing/2014/main" id="{F870E6BC-2707-41A2-BCE0-6D375603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33" y="4358218"/>
            <a:ext cx="2880784" cy="160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14">
            <a:extLst>
              <a:ext uri="{FF2B5EF4-FFF2-40B4-BE49-F238E27FC236}">
                <a16:creationId xmlns:a16="http://schemas.microsoft.com/office/drawing/2014/main" id="{19047DBF-A6D4-4902-9AA0-0874DB7C9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492500"/>
            <a:ext cx="2880784" cy="3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15">
            <a:extLst>
              <a:ext uri="{FF2B5EF4-FFF2-40B4-BE49-F238E27FC236}">
                <a16:creationId xmlns:a16="http://schemas.microsoft.com/office/drawing/2014/main" id="{8BEA7D20-7097-4B2B-9EC1-ACA9B7C92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33" y="4715934"/>
            <a:ext cx="2853267" cy="12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对话气泡: 椭圆形 24">
            <a:extLst>
              <a:ext uri="{FF2B5EF4-FFF2-40B4-BE49-F238E27FC236}">
                <a16:creationId xmlns:a16="http://schemas.microsoft.com/office/drawing/2014/main" id="{03CCD5C7-F80A-45DC-89C7-3727FC9BA7BC}"/>
              </a:ext>
            </a:extLst>
          </p:cNvPr>
          <p:cNvSpPr/>
          <p:nvPr/>
        </p:nvSpPr>
        <p:spPr>
          <a:xfrm>
            <a:off x="4734985" y="2178051"/>
            <a:ext cx="2702983" cy="850900"/>
          </a:xfrm>
          <a:prstGeom prst="wedgeEllipseCallout">
            <a:avLst>
              <a:gd name="adj1" fmla="val -47320"/>
              <a:gd name="adj2" fmla="val 5509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你触碰不到我</a:t>
            </a:r>
            <a:r>
              <a:rPr lang="en-US" altLang="zh-CN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~</a:t>
            </a:r>
            <a:endParaRPr lang="zh-CN" altLang="en-US" sz="1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E8BAA371-73EF-403B-B57A-88033AA089D0}"/>
              </a:ext>
            </a:extLst>
          </p:cNvPr>
          <p:cNvSpPr/>
          <p:nvPr/>
        </p:nvSpPr>
        <p:spPr>
          <a:xfrm>
            <a:off x="7247467" y="3674533"/>
            <a:ext cx="2702984" cy="848784"/>
          </a:xfrm>
          <a:prstGeom prst="wedgeEllipseCallout">
            <a:avLst>
              <a:gd name="adj1" fmla="val 31311"/>
              <a:gd name="adj2" fmla="val 61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加点功能呗</a:t>
            </a:r>
            <a:r>
              <a:rPr lang="en-US" altLang="zh-CN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~</a:t>
            </a:r>
            <a:endParaRPr lang="zh-CN" altLang="en-US" sz="1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9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继承改进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5FFE33-7DF3-4510-8AB0-5A1C1372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4" y="3067051"/>
            <a:ext cx="3619500" cy="333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CA0888-C336-4ABA-837D-67727814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" y="4567767"/>
            <a:ext cx="2040467" cy="117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ABA638-8846-44F3-85FD-17ECC537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85" y="3814233"/>
            <a:ext cx="2093383" cy="26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483736-ED05-4144-AF01-EB3ADA40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4760385"/>
            <a:ext cx="2501900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374574-451D-43F3-86AD-54263339CC05}"/>
              </a:ext>
            </a:extLst>
          </p:cNvPr>
          <p:cNvSpPr txBox="1"/>
          <p:nvPr/>
        </p:nvSpPr>
        <p:spPr>
          <a:xfrm>
            <a:off x="2211917" y="2823634"/>
            <a:ext cx="11006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5506B2-1260-4720-9D03-B6D57F6A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479801"/>
            <a:ext cx="3361267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6298A05-466C-44CB-9DC6-F754BB25998D}"/>
              </a:ext>
            </a:extLst>
          </p:cNvPr>
          <p:cNvSpPr txBox="1"/>
          <p:nvPr/>
        </p:nvSpPr>
        <p:spPr>
          <a:xfrm>
            <a:off x="7632701" y="3310467"/>
            <a:ext cx="1367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MainFrame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4168B989-A19A-4C0A-9F7E-F7F4A97F514D}"/>
              </a:ext>
            </a:extLst>
          </p:cNvPr>
          <p:cNvSpPr/>
          <p:nvPr/>
        </p:nvSpPr>
        <p:spPr>
          <a:xfrm>
            <a:off x="5327651" y="3704167"/>
            <a:ext cx="1536700" cy="863600"/>
          </a:xfrm>
          <a:prstGeom prst="wedgeEllipseCallout">
            <a:avLst>
              <a:gd name="adj1" fmla="val 49795"/>
              <a:gd name="adj2" fmla="val 443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老爹</a:t>
            </a:r>
            <a:r>
              <a:rPr lang="en-US" altLang="zh-CN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~</a:t>
            </a:r>
            <a:endParaRPr lang="zh-CN" altLang="en-US" sz="1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8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继承改进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F86284-D42E-4783-99A6-B13BA71A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479801"/>
            <a:ext cx="3361267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E8BB22-FC41-4A0F-995B-E20B21202D24}"/>
              </a:ext>
            </a:extLst>
          </p:cNvPr>
          <p:cNvSpPr txBox="1"/>
          <p:nvPr/>
        </p:nvSpPr>
        <p:spPr>
          <a:xfrm>
            <a:off x="7632701" y="3310467"/>
            <a:ext cx="1367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MainFrame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9" name="图片 12">
            <a:extLst>
              <a:ext uri="{FF2B5EF4-FFF2-40B4-BE49-F238E27FC236}">
                <a16:creationId xmlns:a16="http://schemas.microsoft.com/office/drawing/2014/main" id="{1531BF84-8743-4126-BEE0-6363D677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4" y="3067051"/>
            <a:ext cx="3619500" cy="333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3">
            <a:extLst>
              <a:ext uri="{FF2B5EF4-FFF2-40B4-BE49-F238E27FC236}">
                <a16:creationId xmlns:a16="http://schemas.microsoft.com/office/drawing/2014/main" id="{DD44F545-5A39-44A7-8D9A-197374E99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" y="4567767"/>
            <a:ext cx="2040467" cy="117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4">
            <a:extLst>
              <a:ext uri="{FF2B5EF4-FFF2-40B4-BE49-F238E27FC236}">
                <a16:creationId xmlns:a16="http://schemas.microsoft.com/office/drawing/2014/main" id="{AA6A2510-F767-4413-90E6-84400239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85" y="3814233"/>
            <a:ext cx="2093383" cy="26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5">
            <a:extLst>
              <a:ext uri="{FF2B5EF4-FFF2-40B4-BE49-F238E27FC236}">
                <a16:creationId xmlns:a16="http://schemas.microsoft.com/office/drawing/2014/main" id="{57A267ED-4F61-4AFB-AF19-3164AC37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4760385"/>
            <a:ext cx="2501900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6">
            <a:extLst>
              <a:ext uri="{FF2B5EF4-FFF2-40B4-BE49-F238E27FC236}">
                <a16:creationId xmlns:a16="http://schemas.microsoft.com/office/drawing/2014/main" id="{11FB0ACD-7FBC-43B5-AD8C-D14C9CE3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7" y="3786717"/>
            <a:ext cx="2679700" cy="20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2">
            <a:extLst>
              <a:ext uri="{FF2B5EF4-FFF2-40B4-BE49-F238E27FC236}">
                <a16:creationId xmlns:a16="http://schemas.microsoft.com/office/drawing/2014/main" id="{CF4E916F-F2BD-423F-9A91-53405065A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1" y="3958167"/>
            <a:ext cx="2175933" cy="15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F4C38BD-6399-4E89-802E-91015B015478}"/>
              </a:ext>
            </a:extLst>
          </p:cNvPr>
          <p:cNvSpPr txBox="1"/>
          <p:nvPr/>
        </p:nvSpPr>
        <p:spPr>
          <a:xfrm>
            <a:off x="2211917" y="2823634"/>
            <a:ext cx="11006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EB164A36-B846-4DBE-929A-8F7625FC03CA}"/>
              </a:ext>
            </a:extLst>
          </p:cNvPr>
          <p:cNvSpPr/>
          <p:nvPr/>
        </p:nvSpPr>
        <p:spPr>
          <a:xfrm>
            <a:off x="4241800" y="2713567"/>
            <a:ext cx="2372784" cy="848784"/>
          </a:xfrm>
          <a:prstGeom prst="wedgeEllipseCallout">
            <a:avLst>
              <a:gd name="adj1" fmla="val -43406"/>
              <a:gd name="adj2" fmla="val 5215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孩子你先别闹</a:t>
            </a:r>
            <a:r>
              <a:rPr lang="en-US" altLang="zh-CN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…</a:t>
            </a: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你是哪儿来的</a:t>
            </a:r>
          </a:p>
        </p:txBody>
      </p:sp>
    </p:spTree>
    <p:extLst>
      <p:ext uri="{BB962C8B-B14F-4D97-AF65-F5344CB8AC3E}">
        <p14:creationId xmlns:p14="http://schemas.microsoft.com/office/powerpoint/2010/main" val="183765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继承改进</a:t>
            </a:r>
          </a:p>
        </p:txBody>
      </p:sp>
      <p:pic>
        <p:nvPicPr>
          <p:cNvPr id="7" name="图片 17">
            <a:extLst>
              <a:ext uri="{FF2B5EF4-FFF2-40B4-BE49-F238E27FC236}">
                <a16:creationId xmlns:a16="http://schemas.microsoft.com/office/drawing/2014/main" id="{F4380A77-BA1A-4756-A631-5853C24B5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4" y="3067051"/>
            <a:ext cx="3619500" cy="333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id="{1DFABD41-4FFF-487E-9531-AA7FD8A3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" y="4567767"/>
            <a:ext cx="2040467" cy="117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9">
            <a:extLst>
              <a:ext uri="{FF2B5EF4-FFF2-40B4-BE49-F238E27FC236}">
                <a16:creationId xmlns:a16="http://schemas.microsoft.com/office/drawing/2014/main" id="{7CF9FFDB-DA0C-437B-9497-4716BAEC2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85" y="3814233"/>
            <a:ext cx="2093383" cy="26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0">
            <a:extLst>
              <a:ext uri="{FF2B5EF4-FFF2-40B4-BE49-F238E27FC236}">
                <a16:creationId xmlns:a16="http://schemas.microsoft.com/office/drawing/2014/main" id="{4B2897B1-E3DD-4F65-A03A-CBC55E4B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4760385"/>
            <a:ext cx="2501900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5607C1E3-D0B4-4C74-8770-1EB48006F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7" y="3786717"/>
            <a:ext cx="2679700" cy="20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">
            <a:extLst>
              <a:ext uri="{FF2B5EF4-FFF2-40B4-BE49-F238E27FC236}">
                <a16:creationId xmlns:a16="http://schemas.microsoft.com/office/drawing/2014/main" id="{6C18C107-15BA-4109-A185-11C75B45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1" y="3958167"/>
            <a:ext cx="2175933" cy="15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9">
            <a:extLst>
              <a:ext uri="{FF2B5EF4-FFF2-40B4-BE49-F238E27FC236}">
                <a16:creationId xmlns:a16="http://schemas.microsoft.com/office/drawing/2014/main" id="{0A1D24B3-D497-4CAB-B654-C656ACC2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479801"/>
            <a:ext cx="3361267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DC6CB0-A638-4A11-8EBA-16A41D488A60}"/>
              </a:ext>
            </a:extLst>
          </p:cNvPr>
          <p:cNvSpPr txBox="1"/>
          <p:nvPr/>
        </p:nvSpPr>
        <p:spPr>
          <a:xfrm>
            <a:off x="2211917" y="2823634"/>
            <a:ext cx="11006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8F2CC5CF-4954-4CB3-B115-20BB66008D17}"/>
              </a:ext>
            </a:extLst>
          </p:cNvPr>
          <p:cNvSpPr/>
          <p:nvPr/>
        </p:nvSpPr>
        <p:spPr>
          <a:xfrm>
            <a:off x="4519085" y="3721100"/>
            <a:ext cx="2372783" cy="846667"/>
          </a:xfrm>
          <a:prstGeom prst="wedgeEllipseCallout">
            <a:avLst>
              <a:gd name="adj1" fmla="val 43362"/>
              <a:gd name="adj2" fmla="val 6138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你写好的功能，我就直接用了哦</a:t>
            </a:r>
            <a:r>
              <a:rPr lang="en-US" altLang="zh-CN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~</a:t>
            </a:r>
            <a:endParaRPr lang="zh-CN" altLang="en-US" sz="1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90D8AC-D7C5-4EB8-93D6-10E59B8A4A37}"/>
              </a:ext>
            </a:extLst>
          </p:cNvPr>
          <p:cNvSpPr txBox="1"/>
          <p:nvPr/>
        </p:nvSpPr>
        <p:spPr>
          <a:xfrm>
            <a:off x="7632701" y="3310467"/>
            <a:ext cx="1367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8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继承改进</a:t>
            </a:r>
          </a:p>
        </p:txBody>
      </p:sp>
      <p:pic>
        <p:nvPicPr>
          <p:cNvPr id="7" name="图片 17">
            <a:extLst>
              <a:ext uri="{FF2B5EF4-FFF2-40B4-BE49-F238E27FC236}">
                <a16:creationId xmlns:a16="http://schemas.microsoft.com/office/drawing/2014/main" id="{D0B9449C-0B21-4926-A9EB-583CD223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4" y="3067051"/>
            <a:ext cx="3619500" cy="333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id="{A78842AA-DF4C-4731-802A-FABBCC6B6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17" y="4567767"/>
            <a:ext cx="2040467" cy="117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9">
            <a:extLst>
              <a:ext uri="{FF2B5EF4-FFF2-40B4-BE49-F238E27FC236}">
                <a16:creationId xmlns:a16="http://schemas.microsoft.com/office/drawing/2014/main" id="{9FF0F9A7-7FF4-4E6A-806C-2A927F3E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85" y="3814233"/>
            <a:ext cx="2093383" cy="26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0">
            <a:extLst>
              <a:ext uri="{FF2B5EF4-FFF2-40B4-BE49-F238E27FC236}">
                <a16:creationId xmlns:a16="http://schemas.microsoft.com/office/drawing/2014/main" id="{01325583-D114-480C-9AAD-FF634290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4760385"/>
            <a:ext cx="2501900" cy="105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C4DDCF35-27F5-46E8-9E46-AC5556FFB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67" y="3786717"/>
            <a:ext cx="2679700" cy="20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">
            <a:extLst>
              <a:ext uri="{FF2B5EF4-FFF2-40B4-BE49-F238E27FC236}">
                <a16:creationId xmlns:a16="http://schemas.microsoft.com/office/drawing/2014/main" id="{4A9A3E3F-3650-46F8-9043-A625C666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1" y="3958167"/>
            <a:ext cx="2175933" cy="15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55BEF1-B63A-45EA-845E-9C209A83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3479801"/>
            <a:ext cx="3361267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13168BA-1779-407A-AA59-FDA42F8D9C7F}"/>
              </a:ext>
            </a:extLst>
          </p:cNvPr>
          <p:cNvSpPr txBox="1"/>
          <p:nvPr/>
        </p:nvSpPr>
        <p:spPr>
          <a:xfrm>
            <a:off x="2211917" y="2823634"/>
            <a:ext cx="11006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E113A2-3A7C-47DE-B2B1-C8CA435D4AD2}"/>
              </a:ext>
            </a:extLst>
          </p:cNvPr>
          <p:cNvSpPr txBox="1"/>
          <p:nvPr/>
        </p:nvSpPr>
        <p:spPr>
          <a:xfrm>
            <a:off x="7632701" y="3310467"/>
            <a:ext cx="13673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MainFrame</a:t>
            </a:r>
            <a:endParaRPr lang="zh-CN" altLang="en-US" sz="14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6" name="图片 6">
            <a:extLst>
              <a:ext uri="{FF2B5EF4-FFF2-40B4-BE49-F238E27FC236}">
                <a16:creationId xmlns:a16="http://schemas.microsoft.com/office/drawing/2014/main" id="{C1A9A618-EDF1-494C-8BA1-EC89036FE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1" y="4277785"/>
            <a:ext cx="2298700" cy="229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B660DA79-8355-4DA3-A979-EB541BE60774}"/>
              </a:ext>
            </a:extLst>
          </p:cNvPr>
          <p:cNvSpPr/>
          <p:nvPr/>
        </p:nvSpPr>
        <p:spPr>
          <a:xfrm>
            <a:off x="8339667" y="3653367"/>
            <a:ext cx="2702984" cy="848784"/>
          </a:xfrm>
          <a:prstGeom prst="wedgeEllipseCallout">
            <a:avLst>
              <a:gd name="adj1" fmla="val 31311"/>
              <a:gd name="adj2" fmla="val 61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加点功能呗</a:t>
            </a:r>
            <a:r>
              <a:rPr lang="en-US" altLang="zh-CN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~</a:t>
            </a:r>
            <a:endParaRPr lang="zh-CN" altLang="en-US" sz="1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50FB663A-2254-433E-A609-39F7E4AB928A}"/>
              </a:ext>
            </a:extLst>
          </p:cNvPr>
          <p:cNvSpPr/>
          <p:nvPr/>
        </p:nvSpPr>
        <p:spPr>
          <a:xfrm>
            <a:off x="6783918" y="2660651"/>
            <a:ext cx="2702983" cy="850900"/>
          </a:xfrm>
          <a:prstGeom prst="wedgeEllipseCallout">
            <a:avLst>
              <a:gd name="adj1" fmla="val -24559"/>
              <a:gd name="adj2" fmla="val 5377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好嘞</a:t>
            </a:r>
            <a:r>
              <a:rPr lang="en-US" altLang="zh-CN" sz="1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~</a:t>
            </a:r>
            <a:endParaRPr lang="zh-CN" altLang="en-US" sz="1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-0.15834 -0.0074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7654E-7 L -0.17726 0.0033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继承改进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F6990F-6983-4DCB-AD81-9B646C774548}"/>
              </a:ext>
            </a:extLst>
          </p:cNvPr>
          <p:cNvSpPr txBox="1"/>
          <p:nvPr/>
        </p:nvSpPr>
        <p:spPr>
          <a:xfrm>
            <a:off x="710880" y="1635973"/>
            <a:ext cx="8257116" cy="26419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04792" indent="-30479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定义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MainFrame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类继承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JFrame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304792" indent="-30479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将代码抽取到一个单独的方法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initFrame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()</a:t>
            </a:r>
          </a:p>
          <a:p>
            <a:pPr marL="304792" indent="-30479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将绘制界面的代码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抽取为一个单独的方法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paintView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()</a:t>
            </a:r>
          </a:p>
          <a:p>
            <a:pPr marL="304792" indent="-30479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将二维数组提取到成员变量的位置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304792" indent="-30479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对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JFrame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类中方法的调用方式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更换为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super.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或直接省略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304792" indent="-30479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在构造方法中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调用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initFrame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()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和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paintView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()</a:t>
            </a:r>
          </a:p>
          <a:p>
            <a:pPr marL="304792" indent="-304792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在构造方法的最后调用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setVisible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(true);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8D8EB8EC-4C8C-466A-9985-AF72D6237384}"/>
              </a:ext>
            </a:extLst>
          </p:cNvPr>
          <p:cNvSpPr txBox="1"/>
          <p:nvPr/>
        </p:nvSpPr>
        <p:spPr>
          <a:xfrm>
            <a:off x="6904247" y="1974639"/>
            <a:ext cx="4127500" cy="206210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MainFrame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//初始化窗体</a:t>
            </a:r>
            <a:b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initFrame();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//绘制窗体</a:t>
            </a:r>
            <a:b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paint</a:t>
            </a: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//显示窗体</a:t>
            </a:r>
            <a:b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1D8C1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setVisible(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8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绘制界面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AD2B26"/>
                </a:solidFill>
              </a:rPr>
              <a:t>打乱石头方块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移动业务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游戏判定胜利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统计步数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重新游戏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8692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绘制界面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打乱石头方块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移动业务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游戏判定胜利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统计步数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重新游戏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6851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333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4353211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1" y="2435511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8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17513 0.2826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4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-0.08855 0.2780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138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-0.08802 0.4175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208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08346 0.4145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207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26472 -0.273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136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3.95833E-6 -0.1386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18125 -0.270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-135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892 -1.85185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2625 0.1370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68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17552 -0.1435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-71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85185E-6 L -0.08685 -0.2826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-141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17487 0.1400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699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-0.17708 -0.1409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7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17291 -0.2789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139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17722 0.1335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76" descr="图片包含 物体, 监控, 镜子, 巴士&#10;&#10;描述已自动生成">
            <a:extLst>
              <a:ext uri="{FF2B5EF4-FFF2-40B4-BE49-F238E27FC236}">
                <a16:creationId xmlns:a16="http://schemas.microsoft.com/office/drawing/2014/main" id="{4E7C8CD7-D353-4211-AC3C-29E09ED6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1" y="5284545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333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4353211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91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1" y="2435511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9B4147-3701-5AD6-06F7-AF3262946FBE}"/>
              </a:ext>
            </a:extLst>
          </p:cNvPr>
          <p:cNvSpPr/>
          <p:nvPr/>
        </p:nvSpPr>
        <p:spPr>
          <a:xfrm>
            <a:off x="951649" y="2368780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29A46C8-A37B-B6BC-0029-B4258701AD45}"/>
              </a:ext>
            </a:extLst>
          </p:cNvPr>
          <p:cNvSpPr/>
          <p:nvPr/>
        </p:nvSpPr>
        <p:spPr>
          <a:xfrm>
            <a:off x="2008397" y="1315616"/>
            <a:ext cx="2451636" cy="1100844"/>
          </a:xfrm>
          <a:prstGeom prst="wedgeRoundRectCallout">
            <a:avLst>
              <a:gd name="adj1" fmla="val -46332"/>
              <a:gd name="adj2" fmla="val 6419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快来人呀 换位置了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!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74" name="文本占位符 3">
            <a:extLst>
              <a:ext uri="{FF2B5EF4-FFF2-40B4-BE49-F238E27FC236}">
                <a16:creationId xmlns:a16="http://schemas.microsoft.com/office/drawing/2014/main" id="{AD511BDD-5BE8-A1F2-DA64-8351C67640F7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2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1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20F5768-D4D1-1BC1-5CC4-1B76BE3F863A}"/>
              </a:ext>
            </a:extLst>
          </p:cNvPr>
          <p:cNvSpPr/>
          <p:nvPr/>
        </p:nvSpPr>
        <p:spPr>
          <a:xfrm>
            <a:off x="2005748" y="4301423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7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 animBg="1"/>
      <p:bldP spid="71" grpId="1" animBg="1"/>
      <p:bldP spid="74" grpId="0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图片包含 物体, 监控, 镜子, 巴士&#10;&#10;描述已自动生成">
            <a:extLst>
              <a:ext uri="{FF2B5EF4-FFF2-40B4-BE49-F238E27FC236}">
                <a16:creationId xmlns:a16="http://schemas.microsoft.com/office/drawing/2014/main" id="{875941B3-B3C1-F3F0-6406-D2A1D1351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1" y="5284545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333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9B4147-3701-5AD6-06F7-AF3262946FBE}"/>
              </a:ext>
            </a:extLst>
          </p:cNvPr>
          <p:cNvSpPr/>
          <p:nvPr/>
        </p:nvSpPr>
        <p:spPr>
          <a:xfrm>
            <a:off x="951649" y="2368780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20F5768-D4D1-1BC1-5CC4-1B76BE3F863A}"/>
              </a:ext>
            </a:extLst>
          </p:cNvPr>
          <p:cNvSpPr/>
          <p:nvPr/>
        </p:nvSpPr>
        <p:spPr>
          <a:xfrm>
            <a:off x="2005748" y="4301423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2A615A-FB99-487F-493D-EB6BACAF3CB2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6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图片包含 物体, 监控, 镜子, 巴士&#10;&#10;描述已自动生成">
            <a:extLst>
              <a:ext uri="{FF2B5EF4-FFF2-40B4-BE49-F238E27FC236}">
                <a16:creationId xmlns:a16="http://schemas.microsoft.com/office/drawing/2014/main" id="{10D82BAD-38DB-47AB-B6F3-D4901533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1" y="5284545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333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20F5768-D4D1-1BC1-5CC4-1B76BE3F863A}"/>
              </a:ext>
            </a:extLst>
          </p:cNvPr>
          <p:cNvSpPr/>
          <p:nvPr/>
        </p:nvSpPr>
        <p:spPr>
          <a:xfrm>
            <a:off x="2005748" y="4301423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2A615A-FB99-487F-493D-EB6BACAF3CB2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58A66D71-8F16-DA8A-AFEA-FFB9484C0A1F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0BD423-F880-4928-9B98-1E7549303AC2}"/>
              </a:ext>
            </a:extLst>
          </p:cNvPr>
          <p:cNvSpPr/>
          <p:nvPr/>
        </p:nvSpPr>
        <p:spPr>
          <a:xfrm>
            <a:off x="1997738" y="2359554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9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1" y="5284545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333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74EDC-D9CA-BA25-9220-B87DC3819C3C}"/>
              </a:ext>
            </a:extLst>
          </p:cNvPr>
          <p:cNvSpPr/>
          <p:nvPr/>
        </p:nvSpPr>
        <p:spPr>
          <a:xfrm>
            <a:off x="4136439" y="5254911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1CBC7F2-C6E8-7811-C3E5-FD962B618D6A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882057-7E23-5F0A-99C3-299389FA846B}"/>
              </a:ext>
            </a:extLst>
          </p:cNvPr>
          <p:cNvSpPr/>
          <p:nvPr/>
        </p:nvSpPr>
        <p:spPr>
          <a:xfrm>
            <a:off x="1997738" y="2359554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8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42" y="24241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48" y="532610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74EDC-D9CA-BA25-9220-B87DC3819C3C}"/>
              </a:ext>
            </a:extLst>
          </p:cNvPr>
          <p:cNvSpPr/>
          <p:nvPr/>
        </p:nvSpPr>
        <p:spPr>
          <a:xfrm>
            <a:off x="4136439" y="5254911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1CBC7F2-C6E8-7811-C3E5-FD962B618D6A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882057-7E23-5F0A-99C3-299389FA846B}"/>
              </a:ext>
            </a:extLst>
          </p:cNvPr>
          <p:cNvSpPr/>
          <p:nvPr/>
        </p:nvSpPr>
        <p:spPr>
          <a:xfrm>
            <a:off x="1997738" y="2359554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4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42" y="24241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48" y="532610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74EDC-D9CA-BA25-9220-B87DC3819C3C}"/>
              </a:ext>
            </a:extLst>
          </p:cNvPr>
          <p:cNvSpPr/>
          <p:nvPr/>
        </p:nvSpPr>
        <p:spPr>
          <a:xfrm>
            <a:off x="4136439" y="5254911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1CBC7F2-C6E8-7811-C3E5-FD962B618D6A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882057-7E23-5F0A-99C3-299389FA846B}"/>
              </a:ext>
            </a:extLst>
          </p:cNvPr>
          <p:cNvSpPr/>
          <p:nvPr/>
        </p:nvSpPr>
        <p:spPr>
          <a:xfrm>
            <a:off x="3093981" y="2389527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1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42" y="24241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48" y="532610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74EDC-D9CA-BA25-9220-B87DC3819C3C}"/>
              </a:ext>
            </a:extLst>
          </p:cNvPr>
          <p:cNvSpPr/>
          <p:nvPr/>
        </p:nvSpPr>
        <p:spPr>
          <a:xfrm>
            <a:off x="948474" y="5275806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1CBC7F2-C6E8-7811-C3E5-FD962B618D6A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882057-7E23-5F0A-99C3-299389FA846B}"/>
              </a:ext>
            </a:extLst>
          </p:cNvPr>
          <p:cNvSpPr/>
          <p:nvPr/>
        </p:nvSpPr>
        <p:spPr>
          <a:xfrm>
            <a:off x="3093981" y="2389527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6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42" y="24241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48" y="532610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6" y="5305711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74EDC-D9CA-BA25-9220-B87DC3819C3C}"/>
              </a:ext>
            </a:extLst>
          </p:cNvPr>
          <p:cNvSpPr/>
          <p:nvPr/>
        </p:nvSpPr>
        <p:spPr>
          <a:xfrm>
            <a:off x="948474" y="5275806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1CBC7F2-C6E8-7811-C3E5-FD962B618D6A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882057-7E23-5F0A-99C3-299389FA846B}"/>
              </a:ext>
            </a:extLst>
          </p:cNvPr>
          <p:cNvSpPr/>
          <p:nvPr/>
        </p:nvSpPr>
        <p:spPr>
          <a:xfrm>
            <a:off x="3093981" y="2389527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0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42" y="24241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48" y="532610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6" y="5305711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74EDC-D9CA-BA25-9220-B87DC3819C3C}"/>
              </a:ext>
            </a:extLst>
          </p:cNvPr>
          <p:cNvSpPr/>
          <p:nvPr/>
        </p:nvSpPr>
        <p:spPr>
          <a:xfrm>
            <a:off x="948474" y="5275806"/>
            <a:ext cx="1056748" cy="100864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1CBC7F2-C6E8-7811-C3E5-FD962B618D6A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882057-7E23-5F0A-99C3-299389FA846B}"/>
              </a:ext>
            </a:extLst>
          </p:cNvPr>
          <p:cNvSpPr/>
          <p:nvPr/>
        </p:nvSpPr>
        <p:spPr>
          <a:xfrm>
            <a:off x="4120181" y="2390178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0A9C88-AD42-4B1B-ACA2-B3281E77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84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3A0D314-E3E8-47E6-9D97-FB87C784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77095C5-7996-4C5A-987F-0CB8A80EC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E3AFD0A-1157-4A76-806A-F3E2B6B59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745DEB7-5EEF-45F5-B4D5-AAA032855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6A88FDB-1AE7-4F36-8A86-F2AAC03C4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53AECF5-C2F0-4B06-B527-35F8B6D10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DC1A501-5A3F-49EE-98E8-1F4512537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976A840-9D33-4ADE-B57B-2CA287F3B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3BA1F53-144F-4BE7-BDEC-FD57A142B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496D6F0-8592-4B3D-8066-7CD28F3A3F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22869DB-BF03-4D5E-B3D7-3992D91CD1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F229178-0A26-4F02-836C-1A2E39B5B7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453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6983AF6-ECB2-4122-9D2B-52752FF628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898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97DAA87-9398-4CAF-A9CD-4FD23D7EE2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72EAC3C-51E2-4982-8DAF-D81D37272E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86A724B-4826-44F6-8D8A-65385E5F55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44D2D-7C5D-460B-A330-F700FEDA5C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A39B156-C481-465E-911A-AC9D43B9E7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8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42" y="24241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48" y="532610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6" y="5305711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74EDC-D9CA-BA25-9220-B87DC3819C3C}"/>
              </a:ext>
            </a:extLst>
          </p:cNvPr>
          <p:cNvSpPr/>
          <p:nvPr/>
        </p:nvSpPr>
        <p:spPr>
          <a:xfrm>
            <a:off x="3992059" y="2242441"/>
            <a:ext cx="1356438" cy="133779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1CBC7F2-C6E8-7811-C3E5-FD962B618D6A}"/>
              </a:ext>
            </a:extLst>
          </p:cNvPr>
          <p:cNvSpPr txBox="1">
            <a:spLocks/>
          </p:cNvSpPr>
          <p:nvPr/>
        </p:nvSpPr>
        <p:spPr>
          <a:xfrm>
            <a:off x="5899984" y="3661733"/>
            <a:ext cx="899393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0</a:t>
            </a:r>
            <a:r>
              <a:rPr lang="zh-CN" altLang="en-US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，</a:t>
            </a:r>
            <a:r>
              <a:rPr lang="en-US" altLang="zh-CN" sz="28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3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882057-7E23-5F0A-99C3-299389FA846B}"/>
              </a:ext>
            </a:extLst>
          </p:cNvPr>
          <p:cNvSpPr/>
          <p:nvPr/>
        </p:nvSpPr>
        <p:spPr>
          <a:xfrm>
            <a:off x="4120181" y="2390178"/>
            <a:ext cx="1056748" cy="100864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3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CEE1759D-1B70-4977-AF59-88D0248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图片包含 物体, 监控, 镜子, 巴士&#10;&#10;描述已自动生成">
            <a:extLst>
              <a:ext uri="{FF2B5EF4-FFF2-40B4-BE49-F238E27FC236}">
                <a16:creationId xmlns:a16="http://schemas.microsoft.com/office/drawing/2014/main" id="{E120632A-818B-9090-AA00-ED6822C29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42" y="24241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ECA49D-BD02-4161-B4BD-D60985644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48" y="532610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D6BA81-1211-4AE4-9E9E-AEC32EDA9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06" y="5305711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90B3B8-F958-41E9-9674-9FD76AB58B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A048D63-8A28-440E-81AC-F2C4930B9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936991-3F06-4E94-88F4-46ABC87B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4091AA6-3311-48CD-A2B9-77E10E497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6857A68-A0D0-4059-AE44-0DD2298E1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7884BBE-45C7-4FD4-B5B1-B965D4BC87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0" y="4340511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B7CEBA-6F40-443C-948E-0F2CEA964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4" y="2441150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FF082F-E53B-4C58-9115-81BC120BBC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4372260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58303A3-EF95-4DF8-9CAE-13C588E0A9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F1BD9F-ADCD-4ABC-90D3-38E3CA25DB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18C5E23-9119-44C7-BFD5-D5FA6B20B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E7E2C3E-1099-437D-AC89-D5482EB193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64" y="52845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95B7E24-A824-406F-9CD9-D6F4EB0870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435277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9150D047-7956-AE71-A286-E741634F4719}"/>
              </a:ext>
            </a:extLst>
          </p:cNvPr>
          <p:cNvSpPr txBox="1">
            <a:spLocks/>
          </p:cNvSpPr>
          <p:nvPr/>
        </p:nvSpPr>
        <p:spPr>
          <a:xfrm>
            <a:off x="5646949" y="1851589"/>
            <a:ext cx="625930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核心思路：遍历二维数组获取每一个元素，和其他元素随机交换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A7C88C-70BB-DEDD-2CD5-A274DC9561BA}"/>
              </a:ext>
            </a:extLst>
          </p:cNvPr>
          <p:cNvSpPr txBox="1"/>
          <p:nvPr/>
        </p:nvSpPr>
        <p:spPr>
          <a:xfrm>
            <a:off x="1375035" y="29600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C98E1-8B77-AA26-812F-4D0982F343BF}"/>
              </a:ext>
            </a:extLst>
          </p:cNvPr>
          <p:cNvSpPr txBox="1"/>
          <p:nvPr/>
        </p:nvSpPr>
        <p:spPr>
          <a:xfrm>
            <a:off x="1375035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820C676-D785-1C03-EA26-A2A201D88DF5}"/>
              </a:ext>
            </a:extLst>
          </p:cNvPr>
          <p:cNvSpPr txBox="1"/>
          <p:nvPr/>
        </p:nvSpPr>
        <p:spPr>
          <a:xfrm>
            <a:off x="1375035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1F7D1C4-6073-F321-219F-522ED3B6BD07}"/>
              </a:ext>
            </a:extLst>
          </p:cNvPr>
          <p:cNvSpPr txBox="1"/>
          <p:nvPr/>
        </p:nvSpPr>
        <p:spPr>
          <a:xfrm>
            <a:off x="1319398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69E36EE-6A5D-985D-585C-F879609C4D4D}"/>
              </a:ext>
            </a:extLst>
          </p:cNvPr>
          <p:cNvSpPr txBox="1"/>
          <p:nvPr/>
        </p:nvSpPr>
        <p:spPr>
          <a:xfrm>
            <a:off x="2443044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2AD44E-A1F6-23EE-6D39-E898B040EDC0}"/>
              </a:ext>
            </a:extLst>
          </p:cNvPr>
          <p:cNvSpPr txBox="1"/>
          <p:nvPr/>
        </p:nvSpPr>
        <p:spPr>
          <a:xfrm>
            <a:off x="2443044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D53DF-A672-4F1D-2360-BF43F8DA4039}"/>
              </a:ext>
            </a:extLst>
          </p:cNvPr>
          <p:cNvSpPr txBox="1"/>
          <p:nvPr/>
        </p:nvSpPr>
        <p:spPr>
          <a:xfrm>
            <a:off x="2443044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7F95382-BF4F-FE2A-7F6D-8FFAF6EF2609}"/>
              </a:ext>
            </a:extLst>
          </p:cNvPr>
          <p:cNvSpPr txBox="1"/>
          <p:nvPr/>
        </p:nvSpPr>
        <p:spPr>
          <a:xfrm>
            <a:off x="2443044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BD9F9F-5F11-5C4A-ADDE-B213358E27C5}"/>
              </a:ext>
            </a:extLst>
          </p:cNvPr>
          <p:cNvSpPr txBox="1"/>
          <p:nvPr/>
        </p:nvSpPr>
        <p:spPr>
          <a:xfrm>
            <a:off x="3454272" y="296001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89F1FD5-95C4-424C-2247-1F4E1E976068}"/>
              </a:ext>
            </a:extLst>
          </p:cNvPr>
          <p:cNvSpPr txBox="1"/>
          <p:nvPr/>
        </p:nvSpPr>
        <p:spPr>
          <a:xfrm>
            <a:off x="3454272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7252D2-630F-B3F7-7143-BC2E258BE753}"/>
              </a:ext>
            </a:extLst>
          </p:cNvPr>
          <p:cNvSpPr txBox="1"/>
          <p:nvPr/>
        </p:nvSpPr>
        <p:spPr>
          <a:xfrm>
            <a:off x="3454272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E806DF-314B-5E15-04A7-10FCA6DBC7C5}"/>
              </a:ext>
            </a:extLst>
          </p:cNvPr>
          <p:cNvSpPr txBox="1"/>
          <p:nvPr/>
        </p:nvSpPr>
        <p:spPr>
          <a:xfrm>
            <a:off x="3454272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F462080-A772-180F-D29B-FA49057EC2F7}"/>
              </a:ext>
            </a:extLst>
          </p:cNvPr>
          <p:cNvSpPr txBox="1"/>
          <p:nvPr/>
        </p:nvSpPr>
        <p:spPr>
          <a:xfrm>
            <a:off x="4541821" y="295316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C39CA6-11D1-E219-E3F1-4BF78F4841F7}"/>
              </a:ext>
            </a:extLst>
          </p:cNvPr>
          <p:cNvSpPr txBox="1"/>
          <p:nvPr/>
        </p:nvSpPr>
        <p:spPr>
          <a:xfrm>
            <a:off x="4541821" y="3885008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32262C2-5913-F52A-008E-B002A5685A65}"/>
              </a:ext>
            </a:extLst>
          </p:cNvPr>
          <p:cNvSpPr txBox="1"/>
          <p:nvPr/>
        </p:nvSpPr>
        <p:spPr>
          <a:xfrm>
            <a:off x="4541821" y="49098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4A62A00-F99F-9C40-BEE5-19E2B05CFD3E}"/>
              </a:ext>
            </a:extLst>
          </p:cNvPr>
          <p:cNvSpPr txBox="1"/>
          <p:nvPr/>
        </p:nvSpPr>
        <p:spPr>
          <a:xfrm>
            <a:off x="4541821" y="5820844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EA0C8DE-1FB3-EA80-5E51-B8B72AB53EE1}"/>
              </a:ext>
            </a:extLst>
          </p:cNvPr>
          <p:cNvSpPr txBox="1"/>
          <p:nvPr/>
        </p:nvSpPr>
        <p:spPr>
          <a:xfrm>
            <a:off x="5719644" y="2549937"/>
            <a:ext cx="4922288" cy="64633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randomX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randomY 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r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</a:t>
            </a:r>
            <a:r>
              <a:rPr lang="en-US" altLang="zh-CN" dirty="0">
                <a:solidFill>
                  <a:srgbClr val="1750EB"/>
                </a:solidFill>
                <a:latin typeface="Consolas" panose="020B0609020204030204" pitchFamily="49" charset="0"/>
                <a:ea typeface="JetBrains Mono"/>
              </a:rPr>
              <a:t>4</a:t>
            </a:r>
            <a:r>
              <a:rPr lang="zh-CN" altLang="zh-CN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endParaRPr lang="zh-CN" altLang="zh-CN" sz="4000" dirty="0">
              <a:latin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4785E-E256-5F5E-430D-E5132A3B0932}"/>
              </a:ext>
            </a:extLst>
          </p:cNvPr>
          <p:cNvSpPr txBox="1">
            <a:spLocks/>
          </p:cNvSpPr>
          <p:nvPr/>
        </p:nvSpPr>
        <p:spPr>
          <a:xfrm>
            <a:off x="5733252" y="3566683"/>
            <a:ext cx="6259302" cy="268627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遍历二维数组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获取到每一个元素     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在遍历的过程中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产生两个随机的索引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latin typeface="Consolas" panose="020B0609020204030204" pitchFamily="49" charset="0"/>
              </a:rPr>
              <a:t>让当前元素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和随机索引所指向的元素进行交换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8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绘制界面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打乱石头方块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移动业务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游戏判定胜利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统计步数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重新游戏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9406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准备动作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F49A010-006E-4E29-A6E0-58C3FB901460}"/>
              </a:ext>
            </a:extLst>
          </p:cNvPr>
          <p:cNvSpPr txBox="1"/>
          <p:nvPr/>
        </p:nvSpPr>
        <p:spPr>
          <a:xfrm>
            <a:off x="710880" y="1635973"/>
            <a:ext cx="8257116" cy="427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为窗体注册键盘监听，并区分出上下左右，谁被按下了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4378611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3" y="243974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4380108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29" y="5306217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79" y="534169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41860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BEFBE925-9CB4-41A7-84CB-E6764252E749}"/>
              </a:ext>
            </a:extLst>
          </p:cNvPr>
          <p:cNvSpPr txBox="1"/>
          <p:nvPr/>
        </p:nvSpPr>
        <p:spPr>
          <a:xfrm>
            <a:off x="5691501" y="2016605"/>
            <a:ext cx="3458521" cy="1754326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D8F526-B955-46C1-B440-F092DAE2A6AA}"/>
              </a:ext>
            </a:extLst>
          </p:cNvPr>
          <p:cNvSpPr txBox="1"/>
          <p:nvPr/>
        </p:nvSpPr>
        <p:spPr>
          <a:xfrm>
            <a:off x="5691501" y="4120377"/>
            <a:ext cx="3458521" cy="1754326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4378611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3" y="243974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4380108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29" y="5306217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79" y="534169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41860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BEFBE925-9CB4-41A7-84CB-E6764252E749}"/>
              </a:ext>
            </a:extLst>
          </p:cNvPr>
          <p:cNvSpPr txBox="1"/>
          <p:nvPr/>
        </p:nvSpPr>
        <p:spPr>
          <a:xfrm>
            <a:off x="5691501" y="2016605"/>
            <a:ext cx="3458521" cy="1754326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CD8F526-B955-46C1-B440-F092DAE2A6AA}"/>
              </a:ext>
            </a:extLst>
          </p:cNvPr>
          <p:cNvSpPr txBox="1"/>
          <p:nvPr/>
        </p:nvSpPr>
        <p:spPr>
          <a:xfrm>
            <a:off x="5691501" y="4120377"/>
            <a:ext cx="3458521" cy="1754326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[][]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{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2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4378611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4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09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3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73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3" y="243974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4380108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29" y="5306217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26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530571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979" y="534169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97" y="2441860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489E77E0-59AA-480F-8EBF-DF0230D431F1}"/>
              </a:ext>
            </a:extLst>
          </p:cNvPr>
          <p:cNvGrpSpPr>
            <a:grpSpLocks/>
          </p:cNvGrpSpPr>
          <p:nvPr/>
        </p:nvGrpSpPr>
        <p:grpSpPr bwMode="auto">
          <a:xfrm>
            <a:off x="7297418" y="5747469"/>
            <a:ext cx="720725" cy="720725"/>
            <a:chOff x="6777714" y="3805736"/>
            <a:chExt cx="720080" cy="720080"/>
          </a:xfrm>
        </p:grpSpPr>
        <p:grpSp>
          <p:nvGrpSpPr>
            <p:cNvPr id="36" name="组合 9">
              <a:extLst>
                <a:ext uri="{FF2B5EF4-FFF2-40B4-BE49-F238E27FC236}">
                  <a16:creationId xmlns:a16="http://schemas.microsoft.com/office/drawing/2014/main" id="{A0135175-2786-4C52-8726-9DE54920E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714" y="3805736"/>
              <a:ext cx="720080" cy="720080"/>
              <a:chOff x="5580112" y="134343"/>
              <a:chExt cx="720080" cy="720080"/>
            </a:xfrm>
          </p:grpSpPr>
          <p:sp>
            <p:nvSpPr>
              <p:cNvPr id="38" name="圆角矩形 8">
                <a:extLst>
                  <a:ext uri="{FF2B5EF4-FFF2-40B4-BE49-F238E27FC236}">
                    <a16:creationId xmlns:a16="http://schemas.microsoft.com/office/drawing/2014/main" id="{ACC4E983-865A-4F33-B94C-AF84E5B310F5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圆角矩形 3">
                <a:extLst>
                  <a:ext uri="{FF2B5EF4-FFF2-40B4-BE49-F238E27FC236}">
                    <a16:creationId xmlns:a16="http://schemas.microsoft.com/office/drawing/2014/main" id="{94554491-B2D1-4F34-A26A-86409CB33763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3E9741D-A4B1-4076-8367-B23159B8A175}"/>
                </a:ext>
              </a:extLst>
            </p:cNvPr>
            <p:cNvCxnSpPr/>
            <p:nvPr/>
          </p:nvCxnSpPr>
          <p:spPr>
            <a:xfrm>
              <a:off x="7029900" y="416101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6B0D5E3-1938-4BCC-B01F-AD51CC677386}"/>
              </a:ext>
            </a:extLst>
          </p:cNvPr>
          <p:cNvGrpSpPr>
            <a:grpSpLocks/>
          </p:cNvGrpSpPr>
          <p:nvPr/>
        </p:nvGrpSpPr>
        <p:grpSpPr bwMode="auto">
          <a:xfrm>
            <a:off x="6505255" y="4950544"/>
            <a:ext cx="720725" cy="719137"/>
            <a:chOff x="5985626" y="3007918"/>
            <a:chExt cx="720080" cy="720080"/>
          </a:xfrm>
        </p:grpSpPr>
        <p:grpSp>
          <p:nvGrpSpPr>
            <p:cNvPr id="41" name="组合 12">
              <a:extLst>
                <a:ext uri="{FF2B5EF4-FFF2-40B4-BE49-F238E27FC236}">
                  <a16:creationId xmlns:a16="http://schemas.microsoft.com/office/drawing/2014/main" id="{F04DD205-2076-472C-AFA8-EE3AE179E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007918"/>
              <a:ext cx="720080" cy="720080"/>
              <a:chOff x="5580112" y="134343"/>
              <a:chExt cx="720080" cy="720080"/>
            </a:xfrm>
          </p:grpSpPr>
          <p:sp>
            <p:nvSpPr>
              <p:cNvPr id="43" name="圆角矩形 13">
                <a:extLst>
                  <a:ext uri="{FF2B5EF4-FFF2-40B4-BE49-F238E27FC236}">
                    <a16:creationId xmlns:a16="http://schemas.microsoft.com/office/drawing/2014/main" id="{145B9BFF-8340-44AC-B15B-13E8CF774185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圆角矩形 14">
                <a:extLst>
                  <a:ext uri="{FF2B5EF4-FFF2-40B4-BE49-F238E27FC236}">
                    <a16:creationId xmlns:a16="http://schemas.microsoft.com/office/drawing/2014/main" id="{FDF51830-1E55-44E5-9B42-600D3BD7612C}"/>
                  </a:ext>
                </a:extLst>
              </p:cNvPr>
              <p:cNvSpPr/>
              <p:nvPr/>
            </p:nvSpPr>
            <p:spPr>
              <a:xfrm>
                <a:off x="5651486" y="201105"/>
                <a:ext cx="577333" cy="57542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20019F9-9F98-4B95-9525-BBB65F73E9B8}"/>
                </a:ext>
              </a:extLst>
            </p:cNvPr>
            <p:cNvCxnSpPr/>
            <p:nvPr/>
          </p:nvCxnSpPr>
          <p:spPr>
            <a:xfrm rot="16200000">
              <a:off x="6223261" y="3362395"/>
              <a:ext cx="25115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05C8873-7CF1-413C-837F-CA20E325D9F2}"/>
              </a:ext>
            </a:extLst>
          </p:cNvPr>
          <p:cNvGrpSpPr>
            <a:grpSpLocks/>
          </p:cNvGrpSpPr>
          <p:nvPr/>
        </p:nvGrpSpPr>
        <p:grpSpPr bwMode="auto">
          <a:xfrm>
            <a:off x="6505255" y="5747469"/>
            <a:ext cx="720725" cy="720725"/>
            <a:chOff x="5985626" y="3805736"/>
            <a:chExt cx="720080" cy="720080"/>
          </a:xfrm>
        </p:grpSpPr>
        <p:grpSp>
          <p:nvGrpSpPr>
            <p:cNvPr id="46" name="组合 16">
              <a:extLst>
                <a:ext uri="{FF2B5EF4-FFF2-40B4-BE49-F238E27FC236}">
                  <a16:creationId xmlns:a16="http://schemas.microsoft.com/office/drawing/2014/main" id="{2FDFDC44-DC07-4DF0-9CA5-924E22C79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805736"/>
              <a:ext cx="720080" cy="720080"/>
              <a:chOff x="5580112" y="134343"/>
              <a:chExt cx="720080" cy="720080"/>
            </a:xfrm>
          </p:grpSpPr>
          <p:sp>
            <p:nvSpPr>
              <p:cNvPr id="48" name="圆角矩形 17">
                <a:extLst>
                  <a:ext uri="{FF2B5EF4-FFF2-40B4-BE49-F238E27FC236}">
                    <a16:creationId xmlns:a16="http://schemas.microsoft.com/office/drawing/2014/main" id="{A3FDEDE3-2686-4417-B585-70CCFD94393B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圆角矩形 18">
                <a:extLst>
                  <a:ext uri="{FF2B5EF4-FFF2-40B4-BE49-F238E27FC236}">
                    <a16:creationId xmlns:a16="http://schemas.microsoft.com/office/drawing/2014/main" id="{4877E46F-2031-4E7D-8D14-58A50631D4E2}"/>
                  </a:ext>
                </a:extLst>
              </p:cNvPr>
              <p:cNvSpPr/>
              <p:nvPr/>
            </p:nvSpPr>
            <p:spPr>
              <a:xfrm>
                <a:off x="5651486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0A2AF1C-9BA7-4F1B-A4D1-0060D81CC07A}"/>
                </a:ext>
              </a:extLst>
            </p:cNvPr>
            <p:cNvCxnSpPr/>
            <p:nvPr/>
          </p:nvCxnSpPr>
          <p:spPr>
            <a:xfrm rot="5400000">
              <a:off x="6222746" y="4160224"/>
              <a:ext cx="2521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1C3B4BA-D154-4870-8C13-940B628E1A73}"/>
              </a:ext>
            </a:extLst>
          </p:cNvPr>
          <p:cNvGrpSpPr>
            <a:grpSpLocks/>
          </p:cNvGrpSpPr>
          <p:nvPr/>
        </p:nvGrpSpPr>
        <p:grpSpPr bwMode="auto">
          <a:xfrm>
            <a:off x="5713093" y="5747469"/>
            <a:ext cx="720725" cy="720725"/>
            <a:chOff x="5192878" y="3795886"/>
            <a:chExt cx="720080" cy="720080"/>
          </a:xfrm>
        </p:grpSpPr>
        <p:grpSp>
          <p:nvGrpSpPr>
            <p:cNvPr id="51" name="组合 20">
              <a:extLst>
                <a:ext uri="{FF2B5EF4-FFF2-40B4-BE49-F238E27FC236}">
                  <a16:creationId xmlns:a16="http://schemas.microsoft.com/office/drawing/2014/main" id="{A89E899E-7E40-4FFB-B112-5A3A8E09E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53" name="圆角矩形 21">
                <a:extLst>
                  <a:ext uri="{FF2B5EF4-FFF2-40B4-BE49-F238E27FC236}">
                    <a16:creationId xmlns:a16="http://schemas.microsoft.com/office/drawing/2014/main" id="{F22FCF2C-8DFF-4380-A08B-EBAA29511A27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圆角矩形 22">
                <a:extLst>
                  <a:ext uri="{FF2B5EF4-FFF2-40B4-BE49-F238E27FC236}">
                    <a16:creationId xmlns:a16="http://schemas.microsoft.com/office/drawing/2014/main" id="{9379FC2C-ED64-4E80-92F3-985F2F507835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265A9AD-C330-402A-9FF1-2EDF2C4613F6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6E0FFA-576B-498E-A8E6-76BC4D058A49}"/>
              </a:ext>
            </a:extLst>
          </p:cNvPr>
          <p:cNvSpPr/>
          <p:nvPr/>
        </p:nvSpPr>
        <p:spPr>
          <a:xfrm>
            <a:off x="5713093" y="3402826"/>
            <a:ext cx="4068597" cy="9080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0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号元素的所在位置</a:t>
            </a:r>
          </a:p>
        </p:txBody>
      </p:sp>
    </p:spTree>
    <p:extLst>
      <p:ext uri="{BB962C8B-B14F-4D97-AF65-F5344CB8AC3E}">
        <p14:creationId xmlns:p14="http://schemas.microsoft.com/office/powerpoint/2010/main" val="39284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-0.0905 3.7037E-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4.58333E-6 -0.1354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8997 0.0002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885" y="4377530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438764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5315246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5314740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2814D7-D954-405D-B7F6-6513A90ED08C}"/>
              </a:ext>
            </a:extLst>
          </p:cNvPr>
          <p:cNvSpPr/>
          <p:nvPr/>
        </p:nvSpPr>
        <p:spPr>
          <a:xfrm>
            <a:off x="9662990" y="4368085"/>
            <a:ext cx="934671" cy="91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144622-1741-4574-839C-90D6D0A8ACFC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28048"/>
            <a:ext cx="720725" cy="720725"/>
            <a:chOff x="5192878" y="3795886"/>
            <a:chExt cx="720080" cy="720080"/>
          </a:xfrm>
        </p:grpSpPr>
        <p:grpSp>
          <p:nvGrpSpPr>
            <p:cNvPr id="74" name="组合 20">
              <a:extLst>
                <a:ext uri="{FF2B5EF4-FFF2-40B4-BE49-F238E27FC236}">
                  <a16:creationId xmlns:a16="http://schemas.microsoft.com/office/drawing/2014/main" id="{CB51AB82-BD67-49A9-8B00-236B580A0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76" name="圆角矩形 21">
                <a:extLst>
                  <a:ext uri="{FF2B5EF4-FFF2-40B4-BE49-F238E27FC236}">
                    <a16:creationId xmlns:a16="http://schemas.microsoft.com/office/drawing/2014/main" id="{A5CB222A-5CA5-4B1F-BCAC-82336B745654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22">
                <a:extLst>
                  <a:ext uri="{FF2B5EF4-FFF2-40B4-BE49-F238E27FC236}">
                    <a16:creationId xmlns:a16="http://schemas.microsoft.com/office/drawing/2014/main" id="{1D8EABED-EB7A-42BD-8BA5-873858288F29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B5B618A-9598-4412-9514-2208BDA84E4D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723109" y="2673775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空白块和右边数据交换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data[row][column+1]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1D48E53-BBAC-4082-BD22-8BE259BE9510}"/>
              </a:ext>
            </a:extLst>
          </p:cNvPr>
          <p:cNvSpPr/>
          <p:nvPr/>
        </p:nvSpPr>
        <p:spPr>
          <a:xfrm>
            <a:off x="8558716" y="4377530"/>
            <a:ext cx="934671" cy="91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6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5" grpId="0" animBg="1"/>
      <p:bldP spid="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92" y="4387639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16" y="438763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5315246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5314740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2814D7-D954-405D-B7F6-6513A90ED08C}"/>
              </a:ext>
            </a:extLst>
          </p:cNvPr>
          <p:cNvSpPr/>
          <p:nvPr/>
        </p:nvSpPr>
        <p:spPr>
          <a:xfrm>
            <a:off x="9662990" y="4368085"/>
            <a:ext cx="934671" cy="91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144622-1741-4574-839C-90D6D0A8ACFC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28048"/>
            <a:ext cx="720725" cy="720725"/>
            <a:chOff x="5192878" y="3795886"/>
            <a:chExt cx="720080" cy="720080"/>
          </a:xfrm>
        </p:grpSpPr>
        <p:grpSp>
          <p:nvGrpSpPr>
            <p:cNvPr id="74" name="组合 20">
              <a:extLst>
                <a:ext uri="{FF2B5EF4-FFF2-40B4-BE49-F238E27FC236}">
                  <a16:creationId xmlns:a16="http://schemas.microsoft.com/office/drawing/2014/main" id="{CB51AB82-BD67-49A9-8B00-236B580A0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76" name="圆角矩形 21">
                <a:extLst>
                  <a:ext uri="{FF2B5EF4-FFF2-40B4-BE49-F238E27FC236}">
                    <a16:creationId xmlns:a16="http://schemas.microsoft.com/office/drawing/2014/main" id="{A5CB222A-5CA5-4B1F-BCAC-82336B745654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22">
                <a:extLst>
                  <a:ext uri="{FF2B5EF4-FFF2-40B4-BE49-F238E27FC236}">
                    <a16:creationId xmlns:a16="http://schemas.microsoft.com/office/drawing/2014/main" id="{1D8EABED-EB7A-42BD-8BA5-873858288F29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B5B618A-9598-4412-9514-2208BDA84E4D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723109" y="2673775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空白块和右边数据交换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data[row][column+1]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1D48E53-BBAC-4082-BD22-8BE259BE9510}"/>
              </a:ext>
            </a:extLst>
          </p:cNvPr>
          <p:cNvSpPr/>
          <p:nvPr/>
        </p:nvSpPr>
        <p:spPr>
          <a:xfrm>
            <a:off x="8558716" y="4377530"/>
            <a:ext cx="934671" cy="91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B88DFA-08D4-6C3B-0411-B35E77CB93E8}"/>
              </a:ext>
            </a:extLst>
          </p:cNvPr>
          <p:cNvSpPr/>
          <p:nvPr/>
        </p:nvSpPr>
        <p:spPr>
          <a:xfrm>
            <a:off x="701959" y="4910880"/>
            <a:ext cx="4068597" cy="9080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交换后，空白块的位置发生了改变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坐标也同样需要改变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EEF12-DA4F-7414-5092-6BD36200C9F0}"/>
              </a:ext>
            </a:extLst>
          </p:cNvPr>
          <p:cNvSpPr txBox="1"/>
          <p:nvPr/>
        </p:nvSpPr>
        <p:spPr>
          <a:xfrm>
            <a:off x="1855272" y="1922308"/>
            <a:ext cx="255567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column++;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92" y="4387639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16" y="438763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5315246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5314740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144622-1741-4574-839C-90D6D0A8ACFC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28048"/>
            <a:ext cx="720725" cy="720725"/>
            <a:chOff x="5192878" y="3795886"/>
            <a:chExt cx="720080" cy="720080"/>
          </a:xfrm>
        </p:grpSpPr>
        <p:grpSp>
          <p:nvGrpSpPr>
            <p:cNvPr id="74" name="组合 20">
              <a:extLst>
                <a:ext uri="{FF2B5EF4-FFF2-40B4-BE49-F238E27FC236}">
                  <a16:creationId xmlns:a16="http://schemas.microsoft.com/office/drawing/2014/main" id="{CB51AB82-BD67-49A9-8B00-236B580A0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76" name="圆角矩形 21">
                <a:extLst>
                  <a:ext uri="{FF2B5EF4-FFF2-40B4-BE49-F238E27FC236}">
                    <a16:creationId xmlns:a16="http://schemas.microsoft.com/office/drawing/2014/main" id="{A5CB222A-5CA5-4B1F-BCAC-82336B745654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7" name="圆角矩形 22">
                <a:extLst>
                  <a:ext uri="{FF2B5EF4-FFF2-40B4-BE49-F238E27FC236}">
                    <a16:creationId xmlns:a16="http://schemas.microsoft.com/office/drawing/2014/main" id="{1D8EABED-EB7A-42BD-8BA5-873858288F29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B5B618A-9598-4412-9514-2208BDA84E4D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723109" y="2673775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空白块和右边数据交换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data[row][column+1]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B88DFA-08D4-6C3B-0411-B35E77CB93E8}"/>
              </a:ext>
            </a:extLst>
          </p:cNvPr>
          <p:cNvSpPr/>
          <p:nvPr/>
        </p:nvSpPr>
        <p:spPr>
          <a:xfrm>
            <a:off x="701959" y="4910880"/>
            <a:ext cx="4068597" cy="9080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交换后，空白块的位置发生了改变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坐标也同样需要改变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EEF12-DA4F-7414-5092-6BD36200C9F0}"/>
              </a:ext>
            </a:extLst>
          </p:cNvPr>
          <p:cNvSpPr txBox="1"/>
          <p:nvPr/>
        </p:nvSpPr>
        <p:spPr>
          <a:xfrm>
            <a:off x="1855272" y="1922308"/>
            <a:ext cx="255567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column++;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C544ABA-100C-4C96-BB02-C4C3364D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84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254">
            <a:extLst>
              <a:ext uri="{FF2B5EF4-FFF2-40B4-BE49-F238E27FC236}">
                <a16:creationId xmlns:a16="http://schemas.microsoft.com/office/drawing/2014/main" id="{D1EED335-4C26-4A04-AB15-540259149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9AC16B0C-A77C-4724-83F0-9FD790EB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84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253">
            <a:extLst>
              <a:ext uri="{FF2B5EF4-FFF2-40B4-BE49-F238E27FC236}">
                <a16:creationId xmlns:a16="http://schemas.microsoft.com/office/drawing/2014/main" id="{CDEE3ACB-09F3-4B48-8849-E57E364B9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255">
            <a:extLst>
              <a:ext uri="{FF2B5EF4-FFF2-40B4-BE49-F238E27FC236}">
                <a16:creationId xmlns:a16="http://schemas.microsoft.com/office/drawing/2014/main" id="{32F344E2-D156-413B-8DE9-A88B973C3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256">
            <a:extLst>
              <a:ext uri="{FF2B5EF4-FFF2-40B4-BE49-F238E27FC236}">
                <a16:creationId xmlns:a16="http://schemas.microsoft.com/office/drawing/2014/main" id="{68651ABF-72FF-4876-8368-6AF297E17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257">
            <a:extLst>
              <a:ext uri="{FF2B5EF4-FFF2-40B4-BE49-F238E27FC236}">
                <a16:creationId xmlns:a16="http://schemas.microsoft.com/office/drawing/2014/main" id="{720FD66D-AA11-46FD-AA78-F79FC3A69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258">
            <a:extLst>
              <a:ext uri="{FF2B5EF4-FFF2-40B4-BE49-F238E27FC236}">
                <a16:creationId xmlns:a16="http://schemas.microsoft.com/office/drawing/2014/main" id="{12F6DB37-414C-4A7E-BA18-DC2F054FC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259">
            <a:extLst>
              <a:ext uri="{FF2B5EF4-FFF2-40B4-BE49-F238E27FC236}">
                <a16:creationId xmlns:a16="http://schemas.microsoft.com/office/drawing/2014/main" id="{32BDD236-B73B-45AC-8A57-E2F386A4C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260">
            <a:extLst>
              <a:ext uri="{FF2B5EF4-FFF2-40B4-BE49-F238E27FC236}">
                <a16:creationId xmlns:a16="http://schemas.microsoft.com/office/drawing/2014/main" id="{6A67E5E0-30DD-48D9-BD1B-A03C7E55D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261">
            <a:extLst>
              <a:ext uri="{FF2B5EF4-FFF2-40B4-BE49-F238E27FC236}">
                <a16:creationId xmlns:a16="http://schemas.microsoft.com/office/drawing/2014/main" id="{89459BFD-729A-4ADE-B52F-D43B5C3442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262">
            <a:extLst>
              <a:ext uri="{FF2B5EF4-FFF2-40B4-BE49-F238E27FC236}">
                <a16:creationId xmlns:a16="http://schemas.microsoft.com/office/drawing/2014/main" id="{7FC9C324-6DFC-4F02-8B92-4713C50DF7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263">
            <a:extLst>
              <a:ext uri="{FF2B5EF4-FFF2-40B4-BE49-F238E27FC236}">
                <a16:creationId xmlns:a16="http://schemas.microsoft.com/office/drawing/2014/main" id="{B0DB3536-B74E-4607-A98F-AB1D87C466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264">
            <a:extLst>
              <a:ext uri="{FF2B5EF4-FFF2-40B4-BE49-F238E27FC236}">
                <a16:creationId xmlns:a16="http://schemas.microsoft.com/office/drawing/2014/main" id="{7C3C96B3-68E8-4775-8D0F-DB37E7453F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453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图片 265">
            <a:extLst>
              <a:ext uri="{FF2B5EF4-FFF2-40B4-BE49-F238E27FC236}">
                <a16:creationId xmlns:a16="http://schemas.microsoft.com/office/drawing/2014/main" id="{742AC6DE-302A-4B74-B608-BB33C875B9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898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图片 266">
            <a:extLst>
              <a:ext uri="{FF2B5EF4-FFF2-40B4-BE49-F238E27FC236}">
                <a16:creationId xmlns:a16="http://schemas.microsoft.com/office/drawing/2014/main" id="{EF9797D3-5701-4A42-84E8-B80875378E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67">
            <a:extLst>
              <a:ext uri="{FF2B5EF4-FFF2-40B4-BE49-F238E27FC236}">
                <a16:creationId xmlns:a16="http://schemas.microsoft.com/office/drawing/2014/main" id="{F1FB3AA4-6FD4-43B8-8DCD-2F348E65B3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268">
            <a:extLst>
              <a:ext uri="{FF2B5EF4-FFF2-40B4-BE49-F238E27FC236}">
                <a16:creationId xmlns:a16="http://schemas.microsoft.com/office/drawing/2014/main" id="{9FC0430F-2D85-445F-8F30-8072C167BA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269">
            <a:extLst>
              <a:ext uri="{FF2B5EF4-FFF2-40B4-BE49-F238E27FC236}">
                <a16:creationId xmlns:a16="http://schemas.microsoft.com/office/drawing/2014/main" id="{8C95D454-718F-4360-836D-472A35EFD3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270">
            <a:extLst>
              <a:ext uri="{FF2B5EF4-FFF2-40B4-BE49-F238E27FC236}">
                <a16:creationId xmlns:a16="http://schemas.microsoft.com/office/drawing/2014/main" id="{DB1DB22E-1516-4856-80C5-CA93712D40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EF21B82-DF88-4C6B-B452-04188F2FE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0D4A3C5E-EE81-4639-A36D-7FED85992AA9}"/>
              </a:ext>
            </a:extLst>
          </p:cNvPr>
          <p:cNvGrpSpPr>
            <a:grpSpLocks/>
          </p:cNvGrpSpPr>
          <p:nvPr/>
        </p:nvGrpSpPr>
        <p:grpSpPr bwMode="auto">
          <a:xfrm>
            <a:off x="10028768" y="2552701"/>
            <a:ext cx="867833" cy="3528484"/>
            <a:chOff x="7521303" y="1914154"/>
            <a:chExt cx="651097" cy="2647223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C9F29AB-2E51-4D00-B087-B77F5C0CB2D7}"/>
                </a:ext>
              </a:extLst>
            </p:cNvPr>
            <p:cNvCxnSpPr/>
            <p:nvPr/>
          </p:nvCxnSpPr>
          <p:spPr>
            <a:xfrm>
              <a:off x="7524479" y="1914154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72C8CD6-217F-4596-9B7D-40978A4A6468}"/>
                </a:ext>
              </a:extLst>
            </p:cNvPr>
            <p:cNvCxnSpPr/>
            <p:nvPr/>
          </p:nvCxnSpPr>
          <p:spPr>
            <a:xfrm>
              <a:off x="7524479" y="4561377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C9472D8-D68F-4BB0-899D-2FE6E2D70B43}"/>
                </a:ext>
              </a:extLst>
            </p:cNvPr>
            <p:cNvCxnSpPr/>
            <p:nvPr/>
          </p:nvCxnSpPr>
          <p:spPr>
            <a:xfrm>
              <a:off x="7711868" y="3398949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1B12D87B-E315-4E85-9F35-A5F9146EC06A}"/>
                </a:ext>
              </a:extLst>
            </p:cNvPr>
            <p:cNvCxnSpPr/>
            <p:nvPr/>
          </p:nvCxnSpPr>
          <p:spPr>
            <a:xfrm flipV="1">
              <a:off x="7711868" y="1914154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4">
              <a:extLst>
                <a:ext uri="{FF2B5EF4-FFF2-40B4-BE49-F238E27FC236}">
                  <a16:creationId xmlns:a16="http://schemas.microsoft.com/office/drawing/2014/main" id="{766C373D-F4A8-415B-8BE9-91C7EE4CFAC9}"/>
                </a:ext>
              </a:extLst>
            </p:cNvPr>
            <p:cNvSpPr txBox="1"/>
            <p:nvPr/>
          </p:nvSpPr>
          <p:spPr>
            <a:xfrm>
              <a:off x="7521303" y="3062290"/>
              <a:ext cx="651097" cy="289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595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67375A3-3863-4760-8B13-603EAF09AEA7}"/>
              </a:ext>
            </a:extLst>
          </p:cNvPr>
          <p:cNvGrpSpPr>
            <a:grpSpLocks/>
          </p:cNvGrpSpPr>
          <p:nvPr/>
        </p:nvGrpSpPr>
        <p:grpSpPr bwMode="auto">
          <a:xfrm>
            <a:off x="6862234" y="6081178"/>
            <a:ext cx="3170767" cy="480482"/>
            <a:chOff x="5146943" y="4561376"/>
            <a:chExt cx="2377385" cy="360001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05DEB1D-D19C-4709-AF3F-72C04312B8AF}"/>
                </a:ext>
              </a:extLst>
            </p:cNvPr>
            <p:cNvCxnSpPr/>
            <p:nvPr/>
          </p:nvCxnSpPr>
          <p:spPr>
            <a:xfrm>
              <a:off x="7524328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449DB54-B8EB-492E-A84D-862E48CF2CE7}"/>
                </a:ext>
              </a:extLst>
            </p:cNvPr>
            <p:cNvCxnSpPr/>
            <p:nvPr/>
          </p:nvCxnSpPr>
          <p:spPr>
            <a:xfrm>
              <a:off x="5146943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4">
              <a:extLst>
                <a:ext uri="{FF2B5EF4-FFF2-40B4-BE49-F238E27FC236}">
                  <a16:creationId xmlns:a16="http://schemas.microsoft.com/office/drawing/2014/main" id="{90CA8191-33EB-4B1F-A9B6-CCAFA6920CF2}"/>
                </a:ext>
              </a:extLst>
            </p:cNvPr>
            <p:cNvSpPr txBox="1"/>
            <p:nvPr/>
          </p:nvSpPr>
          <p:spPr>
            <a:xfrm>
              <a:off x="6026163" y="4574063"/>
              <a:ext cx="680840" cy="2886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514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03B0E1D-D4F7-4247-84EC-1DC2ABD3065D}"/>
                </a:ext>
              </a:extLst>
            </p:cNvPr>
            <p:cNvCxnSpPr/>
            <p:nvPr/>
          </p:nvCxnSpPr>
          <p:spPr>
            <a:xfrm flipV="1">
              <a:off x="6624477" y="4751685"/>
              <a:ext cx="899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2F475ADE-FDB5-464C-8FA3-B352C99FC0AC}"/>
                </a:ext>
              </a:extLst>
            </p:cNvPr>
            <p:cNvCxnSpPr/>
            <p:nvPr/>
          </p:nvCxnSpPr>
          <p:spPr>
            <a:xfrm flipH="1" flipV="1">
              <a:off x="5150117" y="4751685"/>
              <a:ext cx="8998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9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82716E-6 L 0.42274 3.8271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92" y="4387639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16" y="438763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5315246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5314740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723109" y="2673775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空白块和</a:t>
            </a:r>
            <a:r>
              <a:rPr lang="zh-CN" altLang="en-US" dirty="0">
                <a:latin typeface="Consolas" panose="020B0609020204030204" pitchFamily="49" charset="0"/>
              </a:rPr>
              <a:t>下边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数据交换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data[row+1][column]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F75A89-9A5A-B237-A5FA-A1646B624C0B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32917"/>
            <a:ext cx="720725" cy="719137"/>
            <a:chOff x="5985626" y="3007918"/>
            <a:chExt cx="720080" cy="720080"/>
          </a:xfrm>
        </p:grpSpPr>
        <p:grpSp>
          <p:nvGrpSpPr>
            <p:cNvPr id="7" name="组合 12">
              <a:extLst>
                <a:ext uri="{FF2B5EF4-FFF2-40B4-BE49-F238E27FC236}">
                  <a16:creationId xmlns:a16="http://schemas.microsoft.com/office/drawing/2014/main" id="{CC892DD2-C5B1-7F85-77AD-13507323B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007918"/>
              <a:ext cx="720080" cy="720080"/>
              <a:chOff x="5580112" y="134343"/>
              <a:chExt cx="720080" cy="720080"/>
            </a:xfrm>
          </p:grpSpPr>
          <p:sp>
            <p:nvSpPr>
              <p:cNvPr id="9" name="圆角矩形 13">
                <a:extLst>
                  <a:ext uri="{FF2B5EF4-FFF2-40B4-BE49-F238E27FC236}">
                    <a16:creationId xmlns:a16="http://schemas.microsoft.com/office/drawing/2014/main" id="{8B9BB4F1-7005-B52E-8907-C0893421F8EC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圆角矩形 14">
                <a:extLst>
                  <a:ext uri="{FF2B5EF4-FFF2-40B4-BE49-F238E27FC236}">
                    <a16:creationId xmlns:a16="http://schemas.microsoft.com/office/drawing/2014/main" id="{981993C4-A572-BDC5-4FB9-5BCC5BC3B197}"/>
                  </a:ext>
                </a:extLst>
              </p:cNvPr>
              <p:cNvSpPr/>
              <p:nvPr/>
            </p:nvSpPr>
            <p:spPr>
              <a:xfrm>
                <a:off x="5651486" y="201105"/>
                <a:ext cx="577333" cy="57542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319801D-7636-BC66-63E1-10A09D775CB1}"/>
                </a:ext>
              </a:extLst>
            </p:cNvPr>
            <p:cNvCxnSpPr/>
            <p:nvPr/>
          </p:nvCxnSpPr>
          <p:spPr>
            <a:xfrm rot="16200000">
              <a:off x="6223261" y="3362395"/>
              <a:ext cx="25115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CE1292F-C709-9080-3081-F99664FD47BB}"/>
              </a:ext>
            </a:extLst>
          </p:cNvPr>
          <p:cNvSpPr/>
          <p:nvPr/>
        </p:nvSpPr>
        <p:spPr>
          <a:xfrm>
            <a:off x="9632510" y="4355043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756B29-4EF7-B4A8-AFF7-64DADCD1E2B8}"/>
              </a:ext>
            </a:extLst>
          </p:cNvPr>
          <p:cNvSpPr/>
          <p:nvPr/>
        </p:nvSpPr>
        <p:spPr>
          <a:xfrm>
            <a:off x="9632510" y="5296095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6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85" y="53507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16" y="438763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4385523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5314740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723109" y="2673775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空白块和</a:t>
            </a:r>
            <a:r>
              <a:rPr lang="zh-CN" altLang="en-US" dirty="0">
                <a:latin typeface="Consolas" panose="020B0609020204030204" pitchFamily="49" charset="0"/>
              </a:rPr>
              <a:t>下边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数据交换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data[row+1][column]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F75A89-9A5A-B237-A5FA-A1646B624C0B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32917"/>
            <a:ext cx="720725" cy="719137"/>
            <a:chOff x="5985626" y="3007918"/>
            <a:chExt cx="720080" cy="720080"/>
          </a:xfrm>
        </p:grpSpPr>
        <p:grpSp>
          <p:nvGrpSpPr>
            <p:cNvPr id="7" name="组合 12">
              <a:extLst>
                <a:ext uri="{FF2B5EF4-FFF2-40B4-BE49-F238E27FC236}">
                  <a16:creationId xmlns:a16="http://schemas.microsoft.com/office/drawing/2014/main" id="{CC892DD2-C5B1-7F85-77AD-13507323B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007918"/>
              <a:ext cx="720080" cy="720080"/>
              <a:chOff x="5580112" y="134343"/>
              <a:chExt cx="720080" cy="720080"/>
            </a:xfrm>
          </p:grpSpPr>
          <p:sp>
            <p:nvSpPr>
              <p:cNvPr id="9" name="圆角矩形 13">
                <a:extLst>
                  <a:ext uri="{FF2B5EF4-FFF2-40B4-BE49-F238E27FC236}">
                    <a16:creationId xmlns:a16="http://schemas.microsoft.com/office/drawing/2014/main" id="{8B9BB4F1-7005-B52E-8907-C0893421F8EC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圆角矩形 14">
                <a:extLst>
                  <a:ext uri="{FF2B5EF4-FFF2-40B4-BE49-F238E27FC236}">
                    <a16:creationId xmlns:a16="http://schemas.microsoft.com/office/drawing/2014/main" id="{981993C4-A572-BDC5-4FB9-5BCC5BC3B197}"/>
                  </a:ext>
                </a:extLst>
              </p:cNvPr>
              <p:cNvSpPr/>
              <p:nvPr/>
            </p:nvSpPr>
            <p:spPr>
              <a:xfrm>
                <a:off x="5651486" y="201105"/>
                <a:ext cx="577333" cy="57542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319801D-7636-BC66-63E1-10A09D775CB1}"/>
                </a:ext>
              </a:extLst>
            </p:cNvPr>
            <p:cNvCxnSpPr/>
            <p:nvPr/>
          </p:nvCxnSpPr>
          <p:spPr>
            <a:xfrm rot="16200000">
              <a:off x="6223261" y="3362395"/>
              <a:ext cx="25115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CE1292F-C709-9080-3081-F99664FD47BB}"/>
              </a:ext>
            </a:extLst>
          </p:cNvPr>
          <p:cNvSpPr/>
          <p:nvPr/>
        </p:nvSpPr>
        <p:spPr>
          <a:xfrm>
            <a:off x="9632510" y="4355043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756B29-4EF7-B4A8-AFF7-64DADCD1E2B8}"/>
              </a:ext>
            </a:extLst>
          </p:cNvPr>
          <p:cNvSpPr/>
          <p:nvPr/>
        </p:nvSpPr>
        <p:spPr>
          <a:xfrm>
            <a:off x="9632510" y="5296095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816614-E4D2-4952-FDCF-AC195F1645DC}"/>
              </a:ext>
            </a:extLst>
          </p:cNvPr>
          <p:cNvSpPr txBox="1"/>
          <p:nvPr/>
        </p:nvSpPr>
        <p:spPr>
          <a:xfrm>
            <a:off x="1855272" y="1922308"/>
            <a:ext cx="255567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row++;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085" y="5350724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16" y="438763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4385523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5314740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674265" y="2832921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空白块和左边数据交换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data[row][column-1]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E1292F-C709-9080-3081-F99664FD47BB}"/>
              </a:ext>
            </a:extLst>
          </p:cNvPr>
          <p:cNvSpPr/>
          <p:nvPr/>
        </p:nvSpPr>
        <p:spPr>
          <a:xfrm>
            <a:off x="8569415" y="5301398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756B29-4EF7-B4A8-AFF7-64DADCD1E2B8}"/>
              </a:ext>
            </a:extLst>
          </p:cNvPr>
          <p:cNvSpPr/>
          <p:nvPr/>
        </p:nvSpPr>
        <p:spPr>
          <a:xfrm>
            <a:off x="9632510" y="5296095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C983DE-21C3-AE4F-1A8F-A83C0DA85B35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32917"/>
            <a:ext cx="720725" cy="720725"/>
            <a:chOff x="6777714" y="3805736"/>
            <a:chExt cx="720080" cy="720080"/>
          </a:xfrm>
        </p:grpSpPr>
        <p:grpSp>
          <p:nvGrpSpPr>
            <p:cNvPr id="11" name="组合 9">
              <a:extLst>
                <a:ext uri="{FF2B5EF4-FFF2-40B4-BE49-F238E27FC236}">
                  <a16:creationId xmlns:a16="http://schemas.microsoft.com/office/drawing/2014/main" id="{5F4125F3-256D-FDB7-6B53-D515A7C0A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714" y="3805736"/>
              <a:ext cx="720080" cy="720080"/>
              <a:chOff x="5580112" y="134343"/>
              <a:chExt cx="720080" cy="720080"/>
            </a:xfrm>
          </p:grpSpPr>
          <p:sp>
            <p:nvSpPr>
              <p:cNvPr id="16" name="圆角矩形 8">
                <a:extLst>
                  <a:ext uri="{FF2B5EF4-FFF2-40B4-BE49-F238E27FC236}">
                    <a16:creationId xmlns:a16="http://schemas.microsoft.com/office/drawing/2014/main" id="{9CF17DD4-8840-F345-C47C-EFA9FB68F3FF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圆角矩形 3">
                <a:extLst>
                  <a:ext uri="{FF2B5EF4-FFF2-40B4-BE49-F238E27FC236}">
                    <a16:creationId xmlns:a16="http://schemas.microsoft.com/office/drawing/2014/main" id="{D1BC8E4B-E24F-678C-7112-7E2A1F177FB1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ED495BF-FFE2-FCDF-9357-B3921D60D1B9}"/>
                </a:ext>
              </a:extLst>
            </p:cNvPr>
            <p:cNvCxnSpPr/>
            <p:nvPr/>
          </p:nvCxnSpPr>
          <p:spPr>
            <a:xfrm>
              <a:off x="7029900" y="416101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34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75" y="5330632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16" y="438763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4385523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81" y="534557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674265" y="2832921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空白块和左边数据交换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data[row][column-1]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E1292F-C709-9080-3081-F99664FD47BB}"/>
              </a:ext>
            </a:extLst>
          </p:cNvPr>
          <p:cNvSpPr/>
          <p:nvPr/>
        </p:nvSpPr>
        <p:spPr>
          <a:xfrm>
            <a:off x="8569415" y="5301398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756B29-4EF7-B4A8-AFF7-64DADCD1E2B8}"/>
              </a:ext>
            </a:extLst>
          </p:cNvPr>
          <p:cNvSpPr/>
          <p:nvPr/>
        </p:nvSpPr>
        <p:spPr>
          <a:xfrm>
            <a:off x="9632510" y="5296095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816614-E4D2-4952-FDCF-AC195F1645DC}"/>
              </a:ext>
            </a:extLst>
          </p:cNvPr>
          <p:cNvSpPr txBox="1"/>
          <p:nvPr/>
        </p:nvSpPr>
        <p:spPr>
          <a:xfrm>
            <a:off x="1855272" y="1922308"/>
            <a:ext cx="255567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column--;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BC983DE-21C3-AE4F-1A8F-A83C0DA85B35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32917"/>
            <a:ext cx="720725" cy="720725"/>
            <a:chOff x="6777714" y="3805736"/>
            <a:chExt cx="720080" cy="720080"/>
          </a:xfrm>
        </p:grpSpPr>
        <p:grpSp>
          <p:nvGrpSpPr>
            <p:cNvPr id="11" name="组合 9">
              <a:extLst>
                <a:ext uri="{FF2B5EF4-FFF2-40B4-BE49-F238E27FC236}">
                  <a16:creationId xmlns:a16="http://schemas.microsoft.com/office/drawing/2014/main" id="{5F4125F3-256D-FDB7-6B53-D515A7C0A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714" y="3805736"/>
              <a:ext cx="720080" cy="720080"/>
              <a:chOff x="5580112" y="134343"/>
              <a:chExt cx="720080" cy="720080"/>
            </a:xfrm>
          </p:grpSpPr>
          <p:sp>
            <p:nvSpPr>
              <p:cNvPr id="16" name="圆角矩形 8">
                <a:extLst>
                  <a:ext uri="{FF2B5EF4-FFF2-40B4-BE49-F238E27FC236}">
                    <a16:creationId xmlns:a16="http://schemas.microsoft.com/office/drawing/2014/main" id="{9CF17DD4-8840-F345-C47C-EFA9FB68F3FF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圆角矩形 3">
                <a:extLst>
                  <a:ext uri="{FF2B5EF4-FFF2-40B4-BE49-F238E27FC236}">
                    <a16:creationId xmlns:a16="http://schemas.microsoft.com/office/drawing/2014/main" id="{D1BC8E4B-E24F-678C-7112-7E2A1F177FB1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ED495BF-FFE2-FCDF-9357-B3921D60D1B9}"/>
                </a:ext>
              </a:extLst>
            </p:cNvPr>
            <p:cNvCxnSpPr/>
            <p:nvPr/>
          </p:nvCxnSpPr>
          <p:spPr>
            <a:xfrm>
              <a:off x="7029900" y="416101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66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75" y="5330632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716" y="438763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4385523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81" y="534557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674265" y="2832921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空白块和上面数据交换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data[row-1][column]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E1292F-C709-9080-3081-F99664FD47BB}"/>
              </a:ext>
            </a:extLst>
          </p:cNvPr>
          <p:cNvSpPr/>
          <p:nvPr/>
        </p:nvSpPr>
        <p:spPr>
          <a:xfrm>
            <a:off x="8569415" y="5301398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756B29-4EF7-B4A8-AFF7-64DADCD1E2B8}"/>
              </a:ext>
            </a:extLst>
          </p:cNvPr>
          <p:cNvSpPr/>
          <p:nvPr/>
        </p:nvSpPr>
        <p:spPr>
          <a:xfrm>
            <a:off x="8564815" y="4350353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7072D5-E755-64E7-9DCF-4F4729F4DA8C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32917"/>
            <a:ext cx="720725" cy="720725"/>
            <a:chOff x="5985626" y="3805736"/>
            <a:chExt cx="720080" cy="720080"/>
          </a:xfrm>
        </p:grpSpPr>
        <p:grpSp>
          <p:nvGrpSpPr>
            <p:cNvPr id="7" name="组合 16">
              <a:extLst>
                <a:ext uri="{FF2B5EF4-FFF2-40B4-BE49-F238E27FC236}">
                  <a16:creationId xmlns:a16="http://schemas.microsoft.com/office/drawing/2014/main" id="{826796FF-08B8-7E0C-809D-C3076BE0D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805736"/>
              <a:ext cx="720080" cy="720080"/>
              <a:chOff x="5580112" y="134343"/>
              <a:chExt cx="720080" cy="720080"/>
            </a:xfrm>
          </p:grpSpPr>
          <p:sp>
            <p:nvSpPr>
              <p:cNvPr id="9" name="圆角矩形 17">
                <a:extLst>
                  <a:ext uri="{FF2B5EF4-FFF2-40B4-BE49-F238E27FC236}">
                    <a16:creationId xmlns:a16="http://schemas.microsoft.com/office/drawing/2014/main" id="{E2977F47-F645-3FE6-3F52-3CE66DEAD0E6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圆角矩形 18">
                <a:extLst>
                  <a:ext uri="{FF2B5EF4-FFF2-40B4-BE49-F238E27FC236}">
                    <a16:creationId xmlns:a16="http://schemas.microsoft.com/office/drawing/2014/main" id="{C37C9D3F-E660-C192-7680-421E64A2BD41}"/>
                  </a:ext>
                </a:extLst>
              </p:cNvPr>
              <p:cNvSpPr/>
              <p:nvPr/>
            </p:nvSpPr>
            <p:spPr>
              <a:xfrm>
                <a:off x="5651486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966457F-EE9E-7C65-E76F-9466767CDB07}"/>
                </a:ext>
              </a:extLst>
            </p:cNvPr>
            <p:cNvCxnSpPr/>
            <p:nvPr/>
          </p:nvCxnSpPr>
          <p:spPr>
            <a:xfrm rot="5400000">
              <a:off x="6222746" y="4160224"/>
              <a:ext cx="2521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71" y="4418479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70" y="535090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4385523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781" y="5345571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本占位符 3">
            <a:extLst>
              <a:ext uri="{FF2B5EF4-FFF2-40B4-BE49-F238E27FC236}">
                <a16:creationId xmlns:a16="http://schemas.microsoft.com/office/drawing/2014/main" id="{DDC22C3D-73C8-4160-BBD9-430EA4F3F89C}"/>
              </a:ext>
            </a:extLst>
          </p:cNvPr>
          <p:cNvSpPr txBox="1">
            <a:spLocks/>
          </p:cNvSpPr>
          <p:nvPr/>
        </p:nvSpPr>
        <p:spPr>
          <a:xfrm>
            <a:off x="674265" y="2832921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Consolas" panose="020B0609020204030204" pitchFamily="49" charset="0"/>
              </a:rPr>
              <a:t>空白块和上面数据交换</a:t>
            </a: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data[row][column]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Consolas" panose="020B0609020204030204" pitchFamily="49" charset="0"/>
              </a:rPr>
              <a:t>data[row-1][column]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E1292F-C709-9080-3081-F99664FD47BB}"/>
              </a:ext>
            </a:extLst>
          </p:cNvPr>
          <p:cNvSpPr/>
          <p:nvPr/>
        </p:nvSpPr>
        <p:spPr>
          <a:xfrm>
            <a:off x="8569415" y="5301398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756B29-4EF7-B4A8-AFF7-64DADCD1E2B8}"/>
              </a:ext>
            </a:extLst>
          </p:cNvPr>
          <p:cNvSpPr/>
          <p:nvPr/>
        </p:nvSpPr>
        <p:spPr>
          <a:xfrm>
            <a:off x="8564815" y="4350353"/>
            <a:ext cx="1015120" cy="945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816614-E4D2-4952-FDCF-AC195F1645DC}"/>
              </a:ext>
            </a:extLst>
          </p:cNvPr>
          <p:cNvSpPr txBox="1"/>
          <p:nvPr/>
        </p:nvSpPr>
        <p:spPr>
          <a:xfrm>
            <a:off x="1855272" y="1922308"/>
            <a:ext cx="255567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row--;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7072D5-E755-64E7-9DCF-4F4729F4DA8C}"/>
              </a:ext>
            </a:extLst>
          </p:cNvPr>
          <p:cNvGrpSpPr>
            <a:grpSpLocks/>
          </p:cNvGrpSpPr>
          <p:nvPr/>
        </p:nvGrpSpPr>
        <p:grpSpPr bwMode="auto">
          <a:xfrm>
            <a:off x="710880" y="1732917"/>
            <a:ext cx="720725" cy="720725"/>
            <a:chOff x="5985626" y="3805736"/>
            <a:chExt cx="720080" cy="720080"/>
          </a:xfrm>
        </p:grpSpPr>
        <p:grpSp>
          <p:nvGrpSpPr>
            <p:cNvPr id="7" name="组合 16">
              <a:extLst>
                <a:ext uri="{FF2B5EF4-FFF2-40B4-BE49-F238E27FC236}">
                  <a16:creationId xmlns:a16="http://schemas.microsoft.com/office/drawing/2014/main" id="{826796FF-08B8-7E0C-809D-C3076BE0D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805736"/>
              <a:ext cx="720080" cy="720080"/>
              <a:chOff x="5580112" y="134343"/>
              <a:chExt cx="720080" cy="720080"/>
            </a:xfrm>
          </p:grpSpPr>
          <p:sp>
            <p:nvSpPr>
              <p:cNvPr id="9" name="圆角矩形 17">
                <a:extLst>
                  <a:ext uri="{FF2B5EF4-FFF2-40B4-BE49-F238E27FC236}">
                    <a16:creationId xmlns:a16="http://schemas.microsoft.com/office/drawing/2014/main" id="{E2977F47-F645-3FE6-3F52-3CE66DEAD0E6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圆角矩形 18">
                <a:extLst>
                  <a:ext uri="{FF2B5EF4-FFF2-40B4-BE49-F238E27FC236}">
                    <a16:creationId xmlns:a16="http://schemas.microsoft.com/office/drawing/2014/main" id="{C37C9D3F-E660-C192-7680-421E64A2BD41}"/>
                  </a:ext>
                </a:extLst>
              </p:cNvPr>
              <p:cNvSpPr/>
              <p:nvPr/>
            </p:nvSpPr>
            <p:spPr>
              <a:xfrm>
                <a:off x="5651486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966457F-EE9E-7C65-E76F-9466767CDB07}"/>
                </a:ext>
              </a:extLst>
            </p:cNvPr>
            <p:cNvCxnSpPr/>
            <p:nvPr/>
          </p:nvCxnSpPr>
          <p:spPr>
            <a:xfrm rot="5400000">
              <a:off x="6222746" y="4160224"/>
              <a:ext cx="2521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9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50" y="1626944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片包含 物体, 监控, 镜子, 巴士&#10;&#10;描述已自动生成">
            <a:extLst>
              <a:ext uri="{FF2B5EF4-FFF2-40B4-BE49-F238E27FC236}">
                <a16:creationId xmlns:a16="http://schemas.microsoft.com/office/drawing/2014/main" id="{9003E832-AC10-8B1B-388B-31604AD57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10" y="4409450"/>
            <a:ext cx="910800" cy="91080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09" y="5341877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916" y="2441860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0F8A0A-122B-491D-879B-E82F916DB0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67" y="24418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01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67" y="341976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01" y="3402826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42C5545-07A2-4DB6-B3CC-E46AD0BD62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00" y="341764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83" y="243974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01" y="4380108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9" y="4376494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6C0C32F-A5A3-40B4-A757-9443D85D5A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134" y="4378611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01" y="5290893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520" y="5336542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49" y="5341695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767" y="2441860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2223886" y="2204578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3627179" y="771905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3912962" y="3004893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3912962" y="3929886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3912962" y="495470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3857325" y="58657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4980971" y="300489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4980971" y="3929886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4980971" y="495470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4980971" y="58657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5992199" y="300489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5992199" y="3929886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5992199" y="495470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5992199" y="58657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7079748" y="2998043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7079748" y="3929886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7079748" y="4954700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7079748" y="58657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4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0C9D47-2BE8-407D-BB1E-653D8393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198676"/>
            <a:ext cx="6430272" cy="5249008"/>
          </a:xfrm>
          <a:prstGeom prst="rect">
            <a:avLst/>
          </a:prstGeom>
        </p:spPr>
      </p:pic>
      <p:pic>
        <p:nvPicPr>
          <p:cNvPr id="78" name="图片 13">
            <a:extLst>
              <a:ext uri="{FF2B5EF4-FFF2-40B4-BE49-F238E27FC236}">
                <a16:creationId xmlns:a16="http://schemas.microsoft.com/office/drawing/2014/main" id="{AB29C0EC-5F46-4654-BF61-238E9756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76" y="4039746"/>
            <a:ext cx="1809355" cy="240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占位符 3">
            <a:extLst>
              <a:ext uri="{FF2B5EF4-FFF2-40B4-BE49-F238E27FC236}">
                <a16:creationId xmlns:a16="http://schemas.microsoft.com/office/drawing/2014/main" id="{49C75000-73B1-4490-BB30-C2F38B7E2B76}"/>
              </a:ext>
            </a:extLst>
          </p:cNvPr>
          <p:cNvSpPr txBox="1">
            <a:spLocks/>
          </p:cNvSpPr>
          <p:nvPr/>
        </p:nvSpPr>
        <p:spPr>
          <a:xfrm>
            <a:off x="1354705" y="1895591"/>
            <a:ext cx="5196924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数据在数组中改变之后，界面需要重新刷新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每一次移动之后，调用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paintView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重新绘制界面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paintView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方法中，加载图片资源之前，需要将现有的组件移除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removeAll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加载后，需要刷新界面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().repaint();</a:t>
            </a:r>
          </a:p>
        </p:txBody>
      </p:sp>
    </p:spTree>
    <p:extLst>
      <p:ext uri="{BB962C8B-B14F-4D97-AF65-F5344CB8AC3E}">
        <p14:creationId xmlns:p14="http://schemas.microsoft.com/office/powerpoint/2010/main" val="161199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分析和解决</a:t>
            </a:r>
          </a:p>
        </p:txBody>
      </p:sp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438764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2D270D-74C3-4F24-B5B9-E5751386C8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5315246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B2867AE-DEB2-4DA3-B29E-810A818B2A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5299922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4389137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741AC5D-4B8B-4BB2-BCE6-306D823231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751" y="531736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56A681-62D1-47D1-AC8E-C2507E5624F4}"/>
              </a:ext>
            </a:extLst>
          </p:cNvPr>
          <p:cNvGrpSpPr>
            <a:grpSpLocks/>
          </p:cNvGrpSpPr>
          <p:nvPr/>
        </p:nvGrpSpPr>
        <p:grpSpPr bwMode="auto">
          <a:xfrm>
            <a:off x="4258227" y="5545229"/>
            <a:ext cx="720725" cy="720725"/>
            <a:chOff x="6777714" y="3805736"/>
            <a:chExt cx="720080" cy="720080"/>
          </a:xfrm>
        </p:grpSpPr>
        <p:grpSp>
          <p:nvGrpSpPr>
            <p:cNvPr id="54" name="组合 9">
              <a:extLst>
                <a:ext uri="{FF2B5EF4-FFF2-40B4-BE49-F238E27FC236}">
                  <a16:creationId xmlns:a16="http://schemas.microsoft.com/office/drawing/2014/main" id="{A3645A19-64AA-40B3-9FD1-99106C802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714" y="3805736"/>
              <a:ext cx="720080" cy="720080"/>
              <a:chOff x="5580112" y="134343"/>
              <a:chExt cx="720080" cy="720080"/>
            </a:xfrm>
          </p:grpSpPr>
          <p:sp>
            <p:nvSpPr>
              <p:cNvPr id="74" name="圆角矩形 8">
                <a:extLst>
                  <a:ext uri="{FF2B5EF4-FFF2-40B4-BE49-F238E27FC236}">
                    <a16:creationId xmlns:a16="http://schemas.microsoft.com/office/drawing/2014/main" id="{12E0BB31-E00B-4055-AB0B-E44685C9B45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圆角矩形 3">
                <a:extLst>
                  <a:ext uri="{FF2B5EF4-FFF2-40B4-BE49-F238E27FC236}">
                    <a16:creationId xmlns:a16="http://schemas.microsoft.com/office/drawing/2014/main" id="{C2144B3F-9FD5-4A57-B445-55D2419EB262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9B6548A-531C-48B4-A614-5D1CF23C3F7C}"/>
                </a:ext>
              </a:extLst>
            </p:cNvPr>
            <p:cNvCxnSpPr/>
            <p:nvPr/>
          </p:nvCxnSpPr>
          <p:spPr>
            <a:xfrm>
              <a:off x="7029900" y="416101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5936442-CAEC-49E6-AF11-78898CABC882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4748304"/>
            <a:ext cx="720725" cy="719137"/>
            <a:chOff x="5985626" y="3007918"/>
            <a:chExt cx="720080" cy="720080"/>
          </a:xfrm>
        </p:grpSpPr>
        <p:grpSp>
          <p:nvGrpSpPr>
            <p:cNvPr id="82" name="组合 12">
              <a:extLst>
                <a:ext uri="{FF2B5EF4-FFF2-40B4-BE49-F238E27FC236}">
                  <a16:creationId xmlns:a16="http://schemas.microsoft.com/office/drawing/2014/main" id="{C3056506-5300-4BE8-A9FA-4E9A5C07F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007918"/>
              <a:ext cx="720080" cy="720080"/>
              <a:chOff x="5580112" y="134343"/>
              <a:chExt cx="720080" cy="720080"/>
            </a:xfrm>
          </p:grpSpPr>
          <p:sp>
            <p:nvSpPr>
              <p:cNvPr id="85" name="圆角矩形 13">
                <a:extLst>
                  <a:ext uri="{FF2B5EF4-FFF2-40B4-BE49-F238E27FC236}">
                    <a16:creationId xmlns:a16="http://schemas.microsoft.com/office/drawing/2014/main" id="{AFD6AA2B-14C8-41F9-94A9-D7BF4BD9FEC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圆角矩形 14">
                <a:extLst>
                  <a:ext uri="{FF2B5EF4-FFF2-40B4-BE49-F238E27FC236}">
                    <a16:creationId xmlns:a16="http://schemas.microsoft.com/office/drawing/2014/main" id="{9020B128-A24B-4633-BFC8-B7C7378ECC11}"/>
                  </a:ext>
                </a:extLst>
              </p:cNvPr>
              <p:cNvSpPr/>
              <p:nvPr/>
            </p:nvSpPr>
            <p:spPr>
              <a:xfrm>
                <a:off x="5651486" y="201105"/>
                <a:ext cx="577333" cy="57542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6F7BDC6D-132B-446F-A87F-B16AB144227F}"/>
                </a:ext>
              </a:extLst>
            </p:cNvPr>
            <p:cNvCxnSpPr/>
            <p:nvPr/>
          </p:nvCxnSpPr>
          <p:spPr>
            <a:xfrm rot="16200000">
              <a:off x="6223261" y="3362395"/>
              <a:ext cx="25115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96DAA6D-1237-48CC-843A-FB7F09D39BCD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5545229"/>
            <a:ext cx="720725" cy="720725"/>
            <a:chOff x="5985626" y="3805736"/>
            <a:chExt cx="720080" cy="720080"/>
          </a:xfrm>
        </p:grpSpPr>
        <p:grpSp>
          <p:nvGrpSpPr>
            <p:cNvPr id="88" name="组合 16">
              <a:extLst>
                <a:ext uri="{FF2B5EF4-FFF2-40B4-BE49-F238E27FC236}">
                  <a16:creationId xmlns:a16="http://schemas.microsoft.com/office/drawing/2014/main" id="{F0F28A5A-5CF8-4A5E-A812-A300C17BE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805736"/>
              <a:ext cx="720080" cy="720080"/>
              <a:chOff x="5580112" y="134343"/>
              <a:chExt cx="720080" cy="720080"/>
            </a:xfrm>
          </p:grpSpPr>
          <p:sp>
            <p:nvSpPr>
              <p:cNvPr id="90" name="圆角矩形 17">
                <a:extLst>
                  <a:ext uri="{FF2B5EF4-FFF2-40B4-BE49-F238E27FC236}">
                    <a16:creationId xmlns:a16="http://schemas.microsoft.com/office/drawing/2014/main" id="{9AC8D03A-8EB4-496A-ABCB-9B011D8A39EC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圆角矩形 18">
                <a:extLst>
                  <a:ext uri="{FF2B5EF4-FFF2-40B4-BE49-F238E27FC236}">
                    <a16:creationId xmlns:a16="http://schemas.microsoft.com/office/drawing/2014/main" id="{BE897EC1-17F5-4A60-8715-A092D44BA6BB}"/>
                  </a:ext>
                </a:extLst>
              </p:cNvPr>
              <p:cNvSpPr/>
              <p:nvPr/>
            </p:nvSpPr>
            <p:spPr>
              <a:xfrm>
                <a:off x="5651486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11AA98F-B98D-41A7-9427-383B8B082DB5}"/>
                </a:ext>
              </a:extLst>
            </p:cNvPr>
            <p:cNvCxnSpPr/>
            <p:nvPr/>
          </p:nvCxnSpPr>
          <p:spPr>
            <a:xfrm rot="5400000">
              <a:off x="6222746" y="4160224"/>
              <a:ext cx="2521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437C7B8-E9D5-4B65-83FE-6AED728F773B}"/>
              </a:ext>
            </a:extLst>
          </p:cNvPr>
          <p:cNvGrpSpPr>
            <a:grpSpLocks/>
          </p:cNvGrpSpPr>
          <p:nvPr/>
        </p:nvGrpSpPr>
        <p:grpSpPr bwMode="auto">
          <a:xfrm>
            <a:off x="2673902" y="5545229"/>
            <a:ext cx="720725" cy="720725"/>
            <a:chOff x="5192878" y="3795886"/>
            <a:chExt cx="720080" cy="720080"/>
          </a:xfrm>
        </p:grpSpPr>
        <p:grpSp>
          <p:nvGrpSpPr>
            <p:cNvPr id="93" name="组合 20">
              <a:extLst>
                <a:ext uri="{FF2B5EF4-FFF2-40B4-BE49-F238E27FC236}">
                  <a16:creationId xmlns:a16="http://schemas.microsoft.com/office/drawing/2014/main" id="{0E0E2271-CBDA-4295-B0E5-F16A8B54C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95" name="圆角矩形 21">
                <a:extLst>
                  <a:ext uri="{FF2B5EF4-FFF2-40B4-BE49-F238E27FC236}">
                    <a16:creationId xmlns:a16="http://schemas.microsoft.com/office/drawing/2014/main" id="{57366017-790C-4308-871B-37E492E9768E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22">
                <a:extLst>
                  <a:ext uri="{FF2B5EF4-FFF2-40B4-BE49-F238E27FC236}">
                    <a16:creationId xmlns:a16="http://schemas.microsoft.com/office/drawing/2014/main" id="{E54D49C1-5918-4220-A5CF-DB06C1921643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C826288-8C15-459B-972B-D993DB8E0F7E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FF435C37-302F-44E9-A537-60E63774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64" y="4932095"/>
            <a:ext cx="1188550" cy="11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82C94E00-E9FD-4333-A09F-8E5BD179B7E2}"/>
              </a:ext>
            </a:extLst>
          </p:cNvPr>
          <p:cNvSpPr txBox="1">
            <a:spLocks/>
          </p:cNvSpPr>
          <p:nvPr/>
        </p:nvSpPr>
        <p:spPr>
          <a:xfrm>
            <a:off x="754349" y="1714822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Consolas" panose="020B0609020204030204" pitchFamily="49" charset="0"/>
              </a:rPr>
              <a:t>column == 3 </a:t>
            </a:r>
            <a:r>
              <a:rPr lang="zh-CN" altLang="en-US" dirty="0">
                <a:latin typeface="Consolas" panose="020B0609020204030204" pitchFamily="49" charset="0"/>
              </a:rPr>
              <a:t>不允许左移动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0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42463281-7A9A-49CC-AB79-19B2A56C8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93F7EF50-43EB-4B65-AD4C-7BECBE438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653F4392-A0F3-4154-A4BE-A5581A3D1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分析和解决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438764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4E4A52-77E8-4559-9765-0D3D08BABC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B098DB0-D748-45FB-B9B3-EE3080C556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2448773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3D5C97E-4DE1-4608-A741-A146F8C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4389137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56A681-62D1-47D1-AC8E-C2507E5624F4}"/>
              </a:ext>
            </a:extLst>
          </p:cNvPr>
          <p:cNvGrpSpPr>
            <a:grpSpLocks/>
          </p:cNvGrpSpPr>
          <p:nvPr/>
        </p:nvGrpSpPr>
        <p:grpSpPr bwMode="auto">
          <a:xfrm>
            <a:off x="4258227" y="5545229"/>
            <a:ext cx="720725" cy="720725"/>
            <a:chOff x="6777714" y="3805736"/>
            <a:chExt cx="720080" cy="720080"/>
          </a:xfrm>
        </p:grpSpPr>
        <p:grpSp>
          <p:nvGrpSpPr>
            <p:cNvPr id="54" name="组合 9">
              <a:extLst>
                <a:ext uri="{FF2B5EF4-FFF2-40B4-BE49-F238E27FC236}">
                  <a16:creationId xmlns:a16="http://schemas.microsoft.com/office/drawing/2014/main" id="{A3645A19-64AA-40B3-9FD1-99106C802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714" y="3805736"/>
              <a:ext cx="720080" cy="720080"/>
              <a:chOff x="5580112" y="134343"/>
              <a:chExt cx="720080" cy="720080"/>
            </a:xfrm>
          </p:grpSpPr>
          <p:sp>
            <p:nvSpPr>
              <p:cNvPr id="74" name="圆角矩形 8">
                <a:extLst>
                  <a:ext uri="{FF2B5EF4-FFF2-40B4-BE49-F238E27FC236}">
                    <a16:creationId xmlns:a16="http://schemas.microsoft.com/office/drawing/2014/main" id="{12E0BB31-E00B-4055-AB0B-E44685C9B45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圆角矩形 3">
                <a:extLst>
                  <a:ext uri="{FF2B5EF4-FFF2-40B4-BE49-F238E27FC236}">
                    <a16:creationId xmlns:a16="http://schemas.microsoft.com/office/drawing/2014/main" id="{C2144B3F-9FD5-4A57-B445-55D2419EB262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9B6548A-531C-48B4-A614-5D1CF23C3F7C}"/>
                </a:ext>
              </a:extLst>
            </p:cNvPr>
            <p:cNvCxnSpPr/>
            <p:nvPr/>
          </p:nvCxnSpPr>
          <p:spPr>
            <a:xfrm>
              <a:off x="7029900" y="416101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5936442-CAEC-49E6-AF11-78898CABC882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4748304"/>
            <a:ext cx="720725" cy="719137"/>
            <a:chOff x="5985626" y="3007918"/>
            <a:chExt cx="720080" cy="720080"/>
          </a:xfrm>
        </p:grpSpPr>
        <p:grpSp>
          <p:nvGrpSpPr>
            <p:cNvPr id="82" name="组合 12">
              <a:extLst>
                <a:ext uri="{FF2B5EF4-FFF2-40B4-BE49-F238E27FC236}">
                  <a16:creationId xmlns:a16="http://schemas.microsoft.com/office/drawing/2014/main" id="{C3056506-5300-4BE8-A9FA-4E9A5C07F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007918"/>
              <a:ext cx="720080" cy="720080"/>
              <a:chOff x="5580112" y="134343"/>
              <a:chExt cx="720080" cy="720080"/>
            </a:xfrm>
          </p:grpSpPr>
          <p:sp>
            <p:nvSpPr>
              <p:cNvPr id="85" name="圆角矩形 13">
                <a:extLst>
                  <a:ext uri="{FF2B5EF4-FFF2-40B4-BE49-F238E27FC236}">
                    <a16:creationId xmlns:a16="http://schemas.microsoft.com/office/drawing/2014/main" id="{AFD6AA2B-14C8-41F9-94A9-D7BF4BD9FEC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圆角矩形 14">
                <a:extLst>
                  <a:ext uri="{FF2B5EF4-FFF2-40B4-BE49-F238E27FC236}">
                    <a16:creationId xmlns:a16="http://schemas.microsoft.com/office/drawing/2014/main" id="{9020B128-A24B-4633-BFC8-B7C7378ECC11}"/>
                  </a:ext>
                </a:extLst>
              </p:cNvPr>
              <p:cNvSpPr/>
              <p:nvPr/>
            </p:nvSpPr>
            <p:spPr>
              <a:xfrm>
                <a:off x="5651486" y="201105"/>
                <a:ext cx="577333" cy="57542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6F7BDC6D-132B-446F-A87F-B16AB144227F}"/>
                </a:ext>
              </a:extLst>
            </p:cNvPr>
            <p:cNvCxnSpPr/>
            <p:nvPr/>
          </p:nvCxnSpPr>
          <p:spPr>
            <a:xfrm rot="16200000">
              <a:off x="6223261" y="3362395"/>
              <a:ext cx="25115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96DAA6D-1237-48CC-843A-FB7F09D39BCD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5545229"/>
            <a:ext cx="720725" cy="720725"/>
            <a:chOff x="5985626" y="3805736"/>
            <a:chExt cx="720080" cy="720080"/>
          </a:xfrm>
        </p:grpSpPr>
        <p:grpSp>
          <p:nvGrpSpPr>
            <p:cNvPr id="88" name="组合 16">
              <a:extLst>
                <a:ext uri="{FF2B5EF4-FFF2-40B4-BE49-F238E27FC236}">
                  <a16:creationId xmlns:a16="http://schemas.microsoft.com/office/drawing/2014/main" id="{F0F28A5A-5CF8-4A5E-A812-A300C17BE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805736"/>
              <a:ext cx="720080" cy="720080"/>
              <a:chOff x="5580112" y="134343"/>
              <a:chExt cx="720080" cy="720080"/>
            </a:xfrm>
          </p:grpSpPr>
          <p:sp>
            <p:nvSpPr>
              <p:cNvPr id="90" name="圆角矩形 17">
                <a:extLst>
                  <a:ext uri="{FF2B5EF4-FFF2-40B4-BE49-F238E27FC236}">
                    <a16:creationId xmlns:a16="http://schemas.microsoft.com/office/drawing/2014/main" id="{9AC8D03A-8EB4-496A-ABCB-9B011D8A39EC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圆角矩形 18">
                <a:extLst>
                  <a:ext uri="{FF2B5EF4-FFF2-40B4-BE49-F238E27FC236}">
                    <a16:creationId xmlns:a16="http://schemas.microsoft.com/office/drawing/2014/main" id="{BE897EC1-17F5-4A60-8715-A092D44BA6BB}"/>
                  </a:ext>
                </a:extLst>
              </p:cNvPr>
              <p:cNvSpPr/>
              <p:nvPr/>
            </p:nvSpPr>
            <p:spPr>
              <a:xfrm>
                <a:off x="5651486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11AA98F-B98D-41A7-9427-383B8B082DB5}"/>
                </a:ext>
              </a:extLst>
            </p:cNvPr>
            <p:cNvCxnSpPr/>
            <p:nvPr/>
          </p:nvCxnSpPr>
          <p:spPr>
            <a:xfrm rot="5400000">
              <a:off x="6222746" y="4160224"/>
              <a:ext cx="2521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437C7B8-E9D5-4B65-83FE-6AED728F773B}"/>
              </a:ext>
            </a:extLst>
          </p:cNvPr>
          <p:cNvGrpSpPr>
            <a:grpSpLocks/>
          </p:cNvGrpSpPr>
          <p:nvPr/>
        </p:nvGrpSpPr>
        <p:grpSpPr bwMode="auto">
          <a:xfrm>
            <a:off x="2673902" y="5545229"/>
            <a:ext cx="720725" cy="720725"/>
            <a:chOff x="5192878" y="3795886"/>
            <a:chExt cx="720080" cy="720080"/>
          </a:xfrm>
        </p:grpSpPr>
        <p:grpSp>
          <p:nvGrpSpPr>
            <p:cNvPr id="93" name="组合 20">
              <a:extLst>
                <a:ext uri="{FF2B5EF4-FFF2-40B4-BE49-F238E27FC236}">
                  <a16:creationId xmlns:a16="http://schemas.microsoft.com/office/drawing/2014/main" id="{0E0E2271-CBDA-4295-B0E5-F16A8B54C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95" name="圆角矩形 21">
                <a:extLst>
                  <a:ext uri="{FF2B5EF4-FFF2-40B4-BE49-F238E27FC236}">
                    <a16:creationId xmlns:a16="http://schemas.microsoft.com/office/drawing/2014/main" id="{57366017-790C-4308-871B-37E492E9768E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22">
                <a:extLst>
                  <a:ext uri="{FF2B5EF4-FFF2-40B4-BE49-F238E27FC236}">
                    <a16:creationId xmlns:a16="http://schemas.microsoft.com/office/drawing/2014/main" id="{E54D49C1-5918-4220-A5CF-DB06C1921643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C826288-8C15-459B-972B-D993DB8E0F7E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FF435C37-302F-44E9-A537-60E63774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4" y="4129406"/>
            <a:ext cx="1188550" cy="11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82C94E00-E9FD-4333-A09F-8E5BD179B7E2}"/>
              </a:ext>
            </a:extLst>
          </p:cNvPr>
          <p:cNvSpPr txBox="1">
            <a:spLocks/>
          </p:cNvSpPr>
          <p:nvPr/>
        </p:nvSpPr>
        <p:spPr>
          <a:xfrm>
            <a:off x="754349" y="1714822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Consolas" panose="020B0609020204030204" pitchFamily="49" charset="0"/>
              </a:rPr>
              <a:t>column == 3 </a:t>
            </a:r>
            <a:r>
              <a:rPr lang="zh-CN" altLang="en-US" dirty="0">
                <a:latin typeface="Consolas" panose="020B0609020204030204" pitchFamily="49" charset="0"/>
              </a:rPr>
              <a:t>不允许左移动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row == 3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不允许上移动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7" name="图片 25">
            <a:extLst>
              <a:ext uri="{FF2B5EF4-FFF2-40B4-BE49-F238E27FC236}">
                <a16:creationId xmlns:a16="http://schemas.microsoft.com/office/drawing/2014/main" id="{2295C06D-E7B0-4F7D-A73D-A2F6ECC6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94">
            <a:extLst>
              <a:ext uri="{FF2B5EF4-FFF2-40B4-BE49-F238E27FC236}">
                <a16:creationId xmlns:a16="http://schemas.microsoft.com/office/drawing/2014/main" id="{27305238-2EB1-467E-8993-84E8F9D30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84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54">
            <a:extLst>
              <a:ext uri="{FF2B5EF4-FFF2-40B4-BE49-F238E27FC236}">
                <a16:creationId xmlns:a16="http://schemas.microsoft.com/office/drawing/2014/main" id="{3E3D2A23-86EA-44E9-A4C6-2C3A29A2C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E241FB-28A1-42FE-A93E-2A363C1BF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6C57FF-491F-4640-9BBF-13743ED82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55">
            <a:extLst>
              <a:ext uri="{FF2B5EF4-FFF2-40B4-BE49-F238E27FC236}">
                <a16:creationId xmlns:a16="http://schemas.microsoft.com/office/drawing/2014/main" id="{7FA27D61-0B92-44CE-87CA-F66C4F649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256">
            <a:extLst>
              <a:ext uri="{FF2B5EF4-FFF2-40B4-BE49-F238E27FC236}">
                <a16:creationId xmlns:a16="http://schemas.microsoft.com/office/drawing/2014/main" id="{44E807C9-E5E3-45C3-B1DB-8859CA3CE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57">
            <a:extLst>
              <a:ext uri="{FF2B5EF4-FFF2-40B4-BE49-F238E27FC236}">
                <a16:creationId xmlns:a16="http://schemas.microsoft.com/office/drawing/2014/main" id="{6D873285-7CF2-494D-9DEE-6307EA1555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58">
            <a:extLst>
              <a:ext uri="{FF2B5EF4-FFF2-40B4-BE49-F238E27FC236}">
                <a16:creationId xmlns:a16="http://schemas.microsoft.com/office/drawing/2014/main" id="{6564D7F2-3E76-40CA-B580-CFF134CF1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59">
            <a:extLst>
              <a:ext uri="{FF2B5EF4-FFF2-40B4-BE49-F238E27FC236}">
                <a16:creationId xmlns:a16="http://schemas.microsoft.com/office/drawing/2014/main" id="{055233A4-2D02-4E90-922A-56EA91D14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60">
            <a:extLst>
              <a:ext uri="{FF2B5EF4-FFF2-40B4-BE49-F238E27FC236}">
                <a16:creationId xmlns:a16="http://schemas.microsoft.com/office/drawing/2014/main" id="{AD066204-41BE-4DA6-AA6C-885C41194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261">
            <a:extLst>
              <a:ext uri="{FF2B5EF4-FFF2-40B4-BE49-F238E27FC236}">
                <a16:creationId xmlns:a16="http://schemas.microsoft.com/office/drawing/2014/main" id="{807CE6A5-7D67-47AA-9213-2D3C6941F1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62">
            <a:extLst>
              <a:ext uri="{FF2B5EF4-FFF2-40B4-BE49-F238E27FC236}">
                <a16:creationId xmlns:a16="http://schemas.microsoft.com/office/drawing/2014/main" id="{8E202818-650E-4A5C-8A59-AF6FCB395A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63">
            <a:extLst>
              <a:ext uri="{FF2B5EF4-FFF2-40B4-BE49-F238E27FC236}">
                <a16:creationId xmlns:a16="http://schemas.microsoft.com/office/drawing/2014/main" id="{6D005A84-5E08-4B12-B58A-A9511658C0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64">
            <a:extLst>
              <a:ext uri="{FF2B5EF4-FFF2-40B4-BE49-F238E27FC236}">
                <a16:creationId xmlns:a16="http://schemas.microsoft.com/office/drawing/2014/main" id="{32367942-D7D3-4B43-8DAE-71CDE93A6E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453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65">
            <a:extLst>
              <a:ext uri="{FF2B5EF4-FFF2-40B4-BE49-F238E27FC236}">
                <a16:creationId xmlns:a16="http://schemas.microsoft.com/office/drawing/2014/main" id="{8F3BADCE-27C6-4BE6-B76A-BC433AE1B8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898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66">
            <a:extLst>
              <a:ext uri="{FF2B5EF4-FFF2-40B4-BE49-F238E27FC236}">
                <a16:creationId xmlns:a16="http://schemas.microsoft.com/office/drawing/2014/main" id="{784B6285-2B38-416D-81E3-73CDCDBA99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67">
            <a:extLst>
              <a:ext uri="{FF2B5EF4-FFF2-40B4-BE49-F238E27FC236}">
                <a16:creationId xmlns:a16="http://schemas.microsoft.com/office/drawing/2014/main" id="{47239978-A0B3-4E5E-AB8A-FAAC138705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68">
            <a:extLst>
              <a:ext uri="{FF2B5EF4-FFF2-40B4-BE49-F238E27FC236}">
                <a16:creationId xmlns:a16="http://schemas.microsoft.com/office/drawing/2014/main" id="{062F553E-2895-4A0A-BBAA-7F88E35C45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9">
            <a:extLst>
              <a:ext uri="{FF2B5EF4-FFF2-40B4-BE49-F238E27FC236}">
                <a16:creationId xmlns:a16="http://schemas.microsoft.com/office/drawing/2014/main" id="{B88EED92-1C7C-4A41-83CC-40CEC4D913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0">
            <a:extLst>
              <a:ext uri="{FF2B5EF4-FFF2-40B4-BE49-F238E27FC236}">
                <a16:creationId xmlns:a16="http://schemas.microsoft.com/office/drawing/2014/main" id="{0CABADE5-F883-4B6C-85BB-708CB968FE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6">
            <a:extLst>
              <a:ext uri="{FF2B5EF4-FFF2-40B4-BE49-F238E27FC236}">
                <a16:creationId xmlns:a16="http://schemas.microsoft.com/office/drawing/2014/main" id="{26A69B03-44B6-4C8C-ADC4-3920F2B44316}"/>
              </a:ext>
            </a:extLst>
          </p:cNvPr>
          <p:cNvGrpSpPr>
            <a:grpSpLocks/>
          </p:cNvGrpSpPr>
          <p:nvPr/>
        </p:nvGrpSpPr>
        <p:grpSpPr bwMode="auto">
          <a:xfrm>
            <a:off x="10028768" y="2552701"/>
            <a:ext cx="867833" cy="3528484"/>
            <a:chOff x="7521303" y="1914154"/>
            <a:chExt cx="651097" cy="264722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BF3E28B-151E-4040-8AE6-EC16E1908808}"/>
                </a:ext>
              </a:extLst>
            </p:cNvPr>
            <p:cNvCxnSpPr/>
            <p:nvPr/>
          </p:nvCxnSpPr>
          <p:spPr>
            <a:xfrm>
              <a:off x="7524479" y="1914154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109A8BF-EB4B-401E-80A9-66071B57D66A}"/>
                </a:ext>
              </a:extLst>
            </p:cNvPr>
            <p:cNvCxnSpPr/>
            <p:nvPr/>
          </p:nvCxnSpPr>
          <p:spPr>
            <a:xfrm>
              <a:off x="7524479" y="4561377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B69F3FC-0C29-4EB8-B202-249198BFD6F7}"/>
                </a:ext>
              </a:extLst>
            </p:cNvPr>
            <p:cNvCxnSpPr/>
            <p:nvPr/>
          </p:nvCxnSpPr>
          <p:spPr>
            <a:xfrm>
              <a:off x="7711868" y="3398949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23931BC-B38A-42E4-A787-1D6497B13160}"/>
                </a:ext>
              </a:extLst>
            </p:cNvPr>
            <p:cNvCxnSpPr/>
            <p:nvPr/>
          </p:nvCxnSpPr>
          <p:spPr>
            <a:xfrm flipV="1">
              <a:off x="7711868" y="1914154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924DC688-94BA-43D7-91C2-0B8ABEBD3CB4}"/>
                </a:ext>
              </a:extLst>
            </p:cNvPr>
            <p:cNvSpPr txBox="1"/>
            <p:nvPr/>
          </p:nvSpPr>
          <p:spPr>
            <a:xfrm>
              <a:off x="7521303" y="3062290"/>
              <a:ext cx="651097" cy="289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595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35" name="组合 32">
            <a:extLst>
              <a:ext uri="{FF2B5EF4-FFF2-40B4-BE49-F238E27FC236}">
                <a16:creationId xmlns:a16="http://schemas.microsoft.com/office/drawing/2014/main" id="{3446A205-7003-41AA-88D6-AD7395F6F247}"/>
              </a:ext>
            </a:extLst>
          </p:cNvPr>
          <p:cNvGrpSpPr>
            <a:grpSpLocks/>
          </p:cNvGrpSpPr>
          <p:nvPr/>
        </p:nvGrpSpPr>
        <p:grpSpPr bwMode="auto">
          <a:xfrm>
            <a:off x="6862234" y="6081178"/>
            <a:ext cx="3170767" cy="480482"/>
            <a:chOff x="5146943" y="4561376"/>
            <a:chExt cx="2377385" cy="360001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D1A1D17-D6EA-4804-AA5D-A83FCDB07288}"/>
                </a:ext>
              </a:extLst>
            </p:cNvPr>
            <p:cNvCxnSpPr/>
            <p:nvPr/>
          </p:nvCxnSpPr>
          <p:spPr>
            <a:xfrm>
              <a:off x="7524328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18AAE0A-3E59-428E-A70A-964AFBCC224D}"/>
                </a:ext>
              </a:extLst>
            </p:cNvPr>
            <p:cNvCxnSpPr/>
            <p:nvPr/>
          </p:nvCxnSpPr>
          <p:spPr>
            <a:xfrm>
              <a:off x="5146943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ED79C97A-6294-4354-B490-C852F7238BA2}"/>
                </a:ext>
              </a:extLst>
            </p:cNvPr>
            <p:cNvSpPr txBox="1"/>
            <p:nvPr/>
          </p:nvSpPr>
          <p:spPr>
            <a:xfrm>
              <a:off x="6026163" y="4574063"/>
              <a:ext cx="680840" cy="2886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514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FD5CF08-1C51-41D6-954A-CD279F5C85C6}"/>
                </a:ext>
              </a:extLst>
            </p:cNvPr>
            <p:cNvCxnSpPr/>
            <p:nvPr/>
          </p:nvCxnSpPr>
          <p:spPr>
            <a:xfrm flipV="1">
              <a:off x="6624477" y="4751685"/>
              <a:ext cx="899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C6DD2F-854E-46D2-AF01-01469C5081DD}"/>
                </a:ext>
              </a:extLst>
            </p:cNvPr>
            <p:cNvCxnSpPr/>
            <p:nvPr/>
          </p:nvCxnSpPr>
          <p:spPr>
            <a:xfrm flipH="1" flipV="1">
              <a:off x="5150117" y="4751685"/>
              <a:ext cx="8998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224FF1A2-78B1-48C8-81EF-1C297DC54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1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5D1FD750-F396-4DA9-A277-F6EB851733BE}"/>
              </a:ext>
            </a:extLst>
          </p:cNvPr>
          <p:cNvGrpSpPr>
            <a:grpSpLocks/>
          </p:cNvGrpSpPr>
          <p:nvPr/>
        </p:nvGrpSpPr>
        <p:grpSpPr bwMode="auto">
          <a:xfrm>
            <a:off x="6383867" y="2971800"/>
            <a:ext cx="770467" cy="2982384"/>
            <a:chOff x="7175426" y="1914154"/>
            <a:chExt cx="867372" cy="2647223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3D1A04A-47D7-448B-9BEA-27D06333A8B9}"/>
                </a:ext>
              </a:extLst>
            </p:cNvPr>
            <p:cNvCxnSpPr/>
            <p:nvPr/>
          </p:nvCxnSpPr>
          <p:spPr>
            <a:xfrm>
              <a:off x="7523328" y="1914154"/>
              <a:ext cx="362199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F4AA029-F880-4FFB-BAAF-487733FB460D}"/>
                </a:ext>
              </a:extLst>
            </p:cNvPr>
            <p:cNvCxnSpPr/>
            <p:nvPr/>
          </p:nvCxnSpPr>
          <p:spPr>
            <a:xfrm>
              <a:off x="7523328" y="4561377"/>
              <a:ext cx="362199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7BC451C-194E-443D-BD08-70CEDC335275}"/>
                </a:ext>
              </a:extLst>
            </p:cNvPr>
            <p:cNvCxnSpPr/>
            <p:nvPr/>
          </p:nvCxnSpPr>
          <p:spPr>
            <a:xfrm>
              <a:off x="7711577" y="3398402"/>
              <a:ext cx="0" cy="11629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05CD42-D748-4209-B78E-4DCC3650DA02}"/>
                </a:ext>
              </a:extLst>
            </p:cNvPr>
            <p:cNvCxnSpPr/>
            <p:nvPr/>
          </p:nvCxnSpPr>
          <p:spPr>
            <a:xfrm flipV="1">
              <a:off x="7711577" y="1914154"/>
              <a:ext cx="0" cy="11610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">
              <a:extLst>
                <a:ext uri="{FF2B5EF4-FFF2-40B4-BE49-F238E27FC236}">
                  <a16:creationId xmlns:a16="http://schemas.microsoft.com/office/drawing/2014/main" id="{12496DF7-7C27-469E-823A-F365975DC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5426" y="3061633"/>
              <a:ext cx="867372" cy="28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484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5880808-E67B-4182-82FC-873FF4E414D6}"/>
              </a:ext>
            </a:extLst>
          </p:cNvPr>
          <p:cNvGrpSpPr>
            <a:grpSpLocks/>
          </p:cNvGrpSpPr>
          <p:nvPr/>
        </p:nvGrpSpPr>
        <p:grpSpPr bwMode="auto">
          <a:xfrm>
            <a:off x="7016751" y="2609847"/>
            <a:ext cx="2857500" cy="349249"/>
            <a:chOff x="5146943" y="4481877"/>
            <a:chExt cx="2377385" cy="43950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9B1D5731-3453-4EDC-9219-F24E74758EFE}"/>
                </a:ext>
              </a:extLst>
            </p:cNvPr>
            <p:cNvCxnSpPr/>
            <p:nvPr/>
          </p:nvCxnSpPr>
          <p:spPr>
            <a:xfrm>
              <a:off x="7524328" y="4561786"/>
              <a:ext cx="0" cy="35959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7945707-0E8F-4BAB-97E9-C6B68C34D7A3}"/>
                </a:ext>
              </a:extLst>
            </p:cNvPr>
            <p:cNvCxnSpPr/>
            <p:nvPr/>
          </p:nvCxnSpPr>
          <p:spPr>
            <a:xfrm>
              <a:off x="5146943" y="4561786"/>
              <a:ext cx="0" cy="35959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4">
              <a:extLst>
                <a:ext uri="{FF2B5EF4-FFF2-40B4-BE49-F238E27FC236}">
                  <a16:creationId xmlns:a16="http://schemas.microsoft.com/office/drawing/2014/main" id="{1768849D-0BC3-49FD-8000-DB606E926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449" y="4481877"/>
              <a:ext cx="681053" cy="39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450 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EDF9FA1-F914-4BE7-B7D7-0300C1698EB7}"/>
                </a:ext>
              </a:extLst>
            </p:cNvPr>
            <p:cNvCxnSpPr/>
            <p:nvPr/>
          </p:nvCxnSpPr>
          <p:spPr>
            <a:xfrm flipV="1">
              <a:off x="6624443" y="4753568"/>
              <a:ext cx="8998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D9A3535-6018-41B5-BA35-216B6DC37ECA}"/>
                </a:ext>
              </a:extLst>
            </p:cNvPr>
            <p:cNvCxnSpPr/>
            <p:nvPr/>
          </p:nvCxnSpPr>
          <p:spPr>
            <a:xfrm flipH="1" flipV="1">
              <a:off x="5150465" y="4753568"/>
              <a:ext cx="89988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4">
            <a:extLst>
              <a:ext uri="{FF2B5EF4-FFF2-40B4-BE49-F238E27FC236}">
                <a16:creationId xmlns:a16="http://schemas.microsoft.com/office/drawing/2014/main" id="{CBD3597C-AB03-41D2-8AD3-2E1986296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167" y="2315634"/>
            <a:ext cx="819151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(26,30)</a:t>
            </a:r>
            <a:endParaRPr lang="zh-CN" altLang="en-US" sz="800" b="1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B6FEB18-029B-4AC3-A7C2-107C4BD3452B}"/>
              </a:ext>
            </a:extLst>
          </p:cNvPr>
          <p:cNvCxnSpPr/>
          <p:nvPr/>
        </p:nvCxnSpPr>
        <p:spPr>
          <a:xfrm>
            <a:off x="6400800" y="2643718"/>
            <a:ext cx="611717" cy="315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19753E-6 L 0.42274 4.19753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42463281-7A9A-49CC-AB79-19B2A56C8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228" y="24508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93F7EF50-43EB-4B65-AD4C-7BECBE438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653F4392-A0F3-4154-A4BE-A5581A3D1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8AEC75EB-923D-480F-9404-5B08EDB459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A569E1CC-8669-4EE8-95C5-85724629C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66" y="5381958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分析和解决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438764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22E332B-7AEF-4016-A839-6A5FF3826C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177" y="2450889"/>
            <a:ext cx="908051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4389137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D04BC87-96AE-4AD4-AA38-A32E0B133C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2450889"/>
            <a:ext cx="908049" cy="9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56A681-62D1-47D1-AC8E-C2507E5624F4}"/>
              </a:ext>
            </a:extLst>
          </p:cNvPr>
          <p:cNvGrpSpPr>
            <a:grpSpLocks/>
          </p:cNvGrpSpPr>
          <p:nvPr/>
        </p:nvGrpSpPr>
        <p:grpSpPr bwMode="auto">
          <a:xfrm>
            <a:off x="4258227" y="5545229"/>
            <a:ext cx="720725" cy="720725"/>
            <a:chOff x="6777714" y="3805736"/>
            <a:chExt cx="720080" cy="720080"/>
          </a:xfrm>
        </p:grpSpPr>
        <p:grpSp>
          <p:nvGrpSpPr>
            <p:cNvPr id="54" name="组合 9">
              <a:extLst>
                <a:ext uri="{FF2B5EF4-FFF2-40B4-BE49-F238E27FC236}">
                  <a16:creationId xmlns:a16="http://schemas.microsoft.com/office/drawing/2014/main" id="{A3645A19-64AA-40B3-9FD1-99106C802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714" y="3805736"/>
              <a:ext cx="720080" cy="720080"/>
              <a:chOff x="5580112" y="134343"/>
              <a:chExt cx="720080" cy="720080"/>
            </a:xfrm>
          </p:grpSpPr>
          <p:sp>
            <p:nvSpPr>
              <p:cNvPr id="74" name="圆角矩形 8">
                <a:extLst>
                  <a:ext uri="{FF2B5EF4-FFF2-40B4-BE49-F238E27FC236}">
                    <a16:creationId xmlns:a16="http://schemas.microsoft.com/office/drawing/2014/main" id="{12E0BB31-E00B-4055-AB0B-E44685C9B45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圆角矩形 3">
                <a:extLst>
                  <a:ext uri="{FF2B5EF4-FFF2-40B4-BE49-F238E27FC236}">
                    <a16:creationId xmlns:a16="http://schemas.microsoft.com/office/drawing/2014/main" id="{C2144B3F-9FD5-4A57-B445-55D2419EB262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9B6548A-531C-48B4-A614-5D1CF23C3F7C}"/>
                </a:ext>
              </a:extLst>
            </p:cNvPr>
            <p:cNvCxnSpPr/>
            <p:nvPr/>
          </p:nvCxnSpPr>
          <p:spPr>
            <a:xfrm>
              <a:off x="7029900" y="416101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5936442-CAEC-49E6-AF11-78898CABC882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4748304"/>
            <a:ext cx="720725" cy="719137"/>
            <a:chOff x="5985626" y="3007918"/>
            <a:chExt cx="720080" cy="720080"/>
          </a:xfrm>
        </p:grpSpPr>
        <p:grpSp>
          <p:nvGrpSpPr>
            <p:cNvPr id="82" name="组合 12">
              <a:extLst>
                <a:ext uri="{FF2B5EF4-FFF2-40B4-BE49-F238E27FC236}">
                  <a16:creationId xmlns:a16="http://schemas.microsoft.com/office/drawing/2014/main" id="{C3056506-5300-4BE8-A9FA-4E9A5C07F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007918"/>
              <a:ext cx="720080" cy="720080"/>
              <a:chOff x="5580112" y="134343"/>
              <a:chExt cx="720080" cy="720080"/>
            </a:xfrm>
          </p:grpSpPr>
          <p:sp>
            <p:nvSpPr>
              <p:cNvPr id="85" name="圆角矩形 13">
                <a:extLst>
                  <a:ext uri="{FF2B5EF4-FFF2-40B4-BE49-F238E27FC236}">
                    <a16:creationId xmlns:a16="http://schemas.microsoft.com/office/drawing/2014/main" id="{AFD6AA2B-14C8-41F9-94A9-D7BF4BD9FEC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圆角矩形 14">
                <a:extLst>
                  <a:ext uri="{FF2B5EF4-FFF2-40B4-BE49-F238E27FC236}">
                    <a16:creationId xmlns:a16="http://schemas.microsoft.com/office/drawing/2014/main" id="{9020B128-A24B-4633-BFC8-B7C7378ECC11}"/>
                  </a:ext>
                </a:extLst>
              </p:cNvPr>
              <p:cNvSpPr/>
              <p:nvPr/>
            </p:nvSpPr>
            <p:spPr>
              <a:xfrm>
                <a:off x="5651486" y="201105"/>
                <a:ext cx="577333" cy="57542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6F7BDC6D-132B-446F-A87F-B16AB144227F}"/>
                </a:ext>
              </a:extLst>
            </p:cNvPr>
            <p:cNvCxnSpPr/>
            <p:nvPr/>
          </p:nvCxnSpPr>
          <p:spPr>
            <a:xfrm rot="16200000">
              <a:off x="6223261" y="3362395"/>
              <a:ext cx="25115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96DAA6D-1237-48CC-843A-FB7F09D39BCD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5545229"/>
            <a:ext cx="720725" cy="720725"/>
            <a:chOff x="5985626" y="3805736"/>
            <a:chExt cx="720080" cy="720080"/>
          </a:xfrm>
        </p:grpSpPr>
        <p:grpSp>
          <p:nvGrpSpPr>
            <p:cNvPr id="88" name="组合 16">
              <a:extLst>
                <a:ext uri="{FF2B5EF4-FFF2-40B4-BE49-F238E27FC236}">
                  <a16:creationId xmlns:a16="http://schemas.microsoft.com/office/drawing/2014/main" id="{F0F28A5A-5CF8-4A5E-A812-A300C17BE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805736"/>
              <a:ext cx="720080" cy="720080"/>
              <a:chOff x="5580112" y="134343"/>
              <a:chExt cx="720080" cy="720080"/>
            </a:xfrm>
          </p:grpSpPr>
          <p:sp>
            <p:nvSpPr>
              <p:cNvPr id="90" name="圆角矩形 17">
                <a:extLst>
                  <a:ext uri="{FF2B5EF4-FFF2-40B4-BE49-F238E27FC236}">
                    <a16:creationId xmlns:a16="http://schemas.microsoft.com/office/drawing/2014/main" id="{9AC8D03A-8EB4-496A-ABCB-9B011D8A39EC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圆角矩形 18">
                <a:extLst>
                  <a:ext uri="{FF2B5EF4-FFF2-40B4-BE49-F238E27FC236}">
                    <a16:creationId xmlns:a16="http://schemas.microsoft.com/office/drawing/2014/main" id="{BE897EC1-17F5-4A60-8715-A092D44BA6BB}"/>
                  </a:ext>
                </a:extLst>
              </p:cNvPr>
              <p:cNvSpPr/>
              <p:nvPr/>
            </p:nvSpPr>
            <p:spPr>
              <a:xfrm>
                <a:off x="5651486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11AA98F-B98D-41A7-9427-383B8B082DB5}"/>
                </a:ext>
              </a:extLst>
            </p:cNvPr>
            <p:cNvCxnSpPr/>
            <p:nvPr/>
          </p:nvCxnSpPr>
          <p:spPr>
            <a:xfrm rot="5400000">
              <a:off x="6222746" y="4160224"/>
              <a:ext cx="2521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437C7B8-E9D5-4B65-83FE-6AED728F773B}"/>
              </a:ext>
            </a:extLst>
          </p:cNvPr>
          <p:cNvGrpSpPr>
            <a:grpSpLocks/>
          </p:cNvGrpSpPr>
          <p:nvPr/>
        </p:nvGrpSpPr>
        <p:grpSpPr bwMode="auto">
          <a:xfrm>
            <a:off x="2673902" y="5545229"/>
            <a:ext cx="720725" cy="720725"/>
            <a:chOff x="5192878" y="3795886"/>
            <a:chExt cx="720080" cy="720080"/>
          </a:xfrm>
        </p:grpSpPr>
        <p:grpSp>
          <p:nvGrpSpPr>
            <p:cNvPr id="93" name="组合 20">
              <a:extLst>
                <a:ext uri="{FF2B5EF4-FFF2-40B4-BE49-F238E27FC236}">
                  <a16:creationId xmlns:a16="http://schemas.microsoft.com/office/drawing/2014/main" id="{0E0E2271-CBDA-4295-B0E5-F16A8B54C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95" name="圆角矩形 21">
                <a:extLst>
                  <a:ext uri="{FF2B5EF4-FFF2-40B4-BE49-F238E27FC236}">
                    <a16:creationId xmlns:a16="http://schemas.microsoft.com/office/drawing/2014/main" id="{57366017-790C-4308-871B-37E492E9768E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22">
                <a:extLst>
                  <a:ext uri="{FF2B5EF4-FFF2-40B4-BE49-F238E27FC236}">
                    <a16:creationId xmlns:a16="http://schemas.microsoft.com/office/drawing/2014/main" id="{E54D49C1-5918-4220-A5CF-DB06C1921643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C826288-8C15-459B-972B-D993DB8E0F7E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FF435C37-302F-44E9-A537-60E63774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12" y="5357673"/>
            <a:ext cx="1188550" cy="11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82C94E00-E9FD-4333-A09F-8E5BD179B7E2}"/>
              </a:ext>
            </a:extLst>
          </p:cNvPr>
          <p:cNvSpPr txBox="1">
            <a:spLocks/>
          </p:cNvSpPr>
          <p:nvPr/>
        </p:nvSpPr>
        <p:spPr>
          <a:xfrm>
            <a:off x="754349" y="1714822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Consolas" panose="020B0609020204030204" pitchFamily="49" charset="0"/>
              </a:rPr>
              <a:t>column == 3 </a:t>
            </a:r>
            <a:r>
              <a:rPr lang="zh-CN" altLang="en-US" dirty="0">
                <a:latin typeface="Consolas" panose="020B0609020204030204" pitchFamily="49" charset="0"/>
              </a:rPr>
              <a:t>不允许左移动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row == 3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不允许上移动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Consolas" panose="020B0609020204030204" pitchFamily="49" charset="0"/>
              </a:rPr>
              <a:t>column == 0 </a:t>
            </a:r>
            <a:r>
              <a:rPr lang="zh-CN" altLang="en-US" dirty="0">
                <a:latin typeface="Consolas" panose="020B0609020204030204" pitchFamily="49" charset="0"/>
              </a:rPr>
              <a:t>不允许右移动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D7AD3974-B16A-4E18-9451-3D99350D15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5315246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5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4">
            <a:extLst>
              <a:ext uri="{FF2B5EF4-FFF2-40B4-BE49-F238E27FC236}">
                <a16:creationId xmlns:a16="http://schemas.microsoft.com/office/drawing/2014/main" id="{4F4BA2A9-60CF-4AA2-8754-F42A295AA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11" y="1635973"/>
            <a:ext cx="4637617" cy="498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F3E39778-55CB-4E40-8120-33ED70206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944" y="538965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A631F910-19EA-4E43-B0A5-D2BE3960A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D02AB663-8C3E-4F87-94A5-09858F6A9F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62" y="4389137"/>
            <a:ext cx="908049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93F7EF50-43EB-4B65-AD4C-7BECBE4386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861" y="342667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653F4392-A0F3-4154-A4BE-A5581A3D1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395" y="4387640"/>
            <a:ext cx="910167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8AEC75EB-923D-480F-9404-5B08EDB459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10" y="5350724"/>
            <a:ext cx="910167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A569E1CC-8669-4EE8-95C5-85724629CE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66" y="5381958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分析和解决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326FCB-32F1-4DD7-81AC-1EE926AB40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4387640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9F744ED-B801-4D3C-89AE-F5AB159D45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3428789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7878454-BC8A-4782-943F-0BFEBB2F3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2" y="3411855"/>
            <a:ext cx="908049" cy="90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34E56DD-C5D4-42EF-B8D0-6347E0D28A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28" y="4389137"/>
            <a:ext cx="908049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D21A45-A545-45B1-A519-D4D17410905B}"/>
              </a:ext>
            </a:extLst>
          </p:cNvPr>
          <p:cNvSpPr/>
          <p:nvPr/>
        </p:nvSpPr>
        <p:spPr>
          <a:xfrm>
            <a:off x="5900147" y="2213607"/>
            <a:ext cx="1228314" cy="434806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row(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</a:t>
            </a: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)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0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1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2</a:t>
            </a: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endParaRPr lang="en-US" altLang="zh-CN" sz="1600" b="1" dirty="0">
              <a:latin typeface="Consolas" panose="020B0609020204030204" pitchFamily="49" charset="0"/>
              <a:ea typeface="思源黑体 CN Bold" panose="020B0800000000000000" pitchFamily="34" charset="-122"/>
            </a:endParaRPr>
          </a:p>
          <a:p>
            <a:pPr algn="ctr"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思源黑体 CN Bold" panose="020B0800000000000000" pitchFamily="34" charset="-122"/>
              </a:rPr>
              <a:t>3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DBEC9EA-DE30-49F1-97F7-97F99F73DB41}"/>
              </a:ext>
            </a:extLst>
          </p:cNvPr>
          <p:cNvSpPr/>
          <p:nvPr/>
        </p:nvSpPr>
        <p:spPr>
          <a:xfrm>
            <a:off x="7303440" y="780934"/>
            <a:ext cx="4452758" cy="91016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column(</a:t>
            </a:r>
            <a:r>
              <a:rPr lang="zh-CN" altLang="en-US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</a:t>
            </a: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b="1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0        1         2       3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D017262-903A-4320-92C9-E36C42D5F973}"/>
              </a:ext>
            </a:extLst>
          </p:cNvPr>
          <p:cNvSpPr txBox="1"/>
          <p:nvPr/>
        </p:nvSpPr>
        <p:spPr>
          <a:xfrm>
            <a:off x="7589223" y="301392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013D15-B758-4747-87BD-AD235079DD55}"/>
              </a:ext>
            </a:extLst>
          </p:cNvPr>
          <p:cNvSpPr txBox="1"/>
          <p:nvPr/>
        </p:nvSpPr>
        <p:spPr>
          <a:xfrm>
            <a:off x="7589223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F6DC69-5E1C-42BA-AA77-8A22B358F402}"/>
              </a:ext>
            </a:extLst>
          </p:cNvPr>
          <p:cNvSpPr txBox="1"/>
          <p:nvPr/>
        </p:nvSpPr>
        <p:spPr>
          <a:xfrm>
            <a:off x="7589223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4C2085F-13B7-4DD4-A1DB-9F1B4108374C}"/>
              </a:ext>
            </a:extLst>
          </p:cNvPr>
          <p:cNvSpPr txBox="1"/>
          <p:nvPr/>
        </p:nvSpPr>
        <p:spPr>
          <a:xfrm>
            <a:off x="7533586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3,0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4C5132-EAF1-4DD9-8F05-AB4CAD05287A}"/>
              </a:ext>
            </a:extLst>
          </p:cNvPr>
          <p:cNvSpPr txBox="1"/>
          <p:nvPr/>
        </p:nvSpPr>
        <p:spPr>
          <a:xfrm>
            <a:off x="8657232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B9630-146F-48CF-9FD7-2F62CBCE1DCB}"/>
              </a:ext>
            </a:extLst>
          </p:cNvPr>
          <p:cNvSpPr txBox="1"/>
          <p:nvPr/>
        </p:nvSpPr>
        <p:spPr>
          <a:xfrm>
            <a:off x="8657232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D9718DC-E13A-4330-AAF3-72E0957A2AFF}"/>
              </a:ext>
            </a:extLst>
          </p:cNvPr>
          <p:cNvSpPr txBox="1"/>
          <p:nvPr/>
        </p:nvSpPr>
        <p:spPr>
          <a:xfrm>
            <a:off x="8657232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2BF1C95-C698-4C6F-A9EE-E8157BBB17E6}"/>
              </a:ext>
            </a:extLst>
          </p:cNvPr>
          <p:cNvSpPr txBox="1"/>
          <p:nvPr/>
        </p:nvSpPr>
        <p:spPr>
          <a:xfrm>
            <a:off x="8657232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3,1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253273-C490-4BB4-A608-3A7EF58BD468}"/>
              </a:ext>
            </a:extLst>
          </p:cNvPr>
          <p:cNvSpPr txBox="1"/>
          <p:nvPr/>
        </p:nvSpPr>
        <p:spPr>
          <a:xfrm>
            <a:off x="9668460" y="301392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E5D2401-5138-4201-801E-279896EA651F}"/>
              </a:ext>
            </a:extLst>
          </p:cNvPr>
          <p:cNvSpPr txBox="1"/>
          <p:nvPr/>
        </p:nvSpPr>
        <p:spPr>
          <a:xfrm>
            <a:off x="9668460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A2EB00-3F64-4AF7-B034-B4D783F7E35F}"/>
              </a:ext>
            </a:extLst>
          </p:cNvPr>
          <p:cNvSpPr txBox="1"/>
          <p:nvPr/>
        </p:nvSpPr>
        <p:spPr>
          <a:xfrm>
            <a:off x="9668460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11633E-43C4-4CC3-BF25-6C236AF12C6E}"/>
              </a:ext>
            </a:extLst>
          </p:cNvPr>
          <p:cNvSpPr txBox="1"/>
          <p:nvPr/>
        </p:nvSpPr>
        <p:spPr>
          <a:xfrm>
            <a:off x="9668460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3,2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EBA764-8E91-4023-B115-095733A35A10}"/>
              </a:ext>
            </a:extLst>
          </p:cNvPr>
          <p:cNvSpPr txBox="1"/>
          <p:nvPr/>
        </p:nvSpPr>
        <p:spPr>
          <a:xfrm>
            <a:off x="10756009" y="3007072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0,3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DCC929-BEB1-4A68-9B89-923A57DAE923}"/>
              </a:ext>
            </a:extLst>
          </p:cNvPr>
          <p:cNvSpPr txBox="1"/>
          <p:nvPr/>
        </p:nvSpPr>
        <p:spPr>
          <a:xfrm>
            <a:off x="10756009" y="3938915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1,3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43630C-916D-446A-B398-59C0DAC022CD}"/>
              </a:ext>
            </a:extLst>
          </p:cNvPr>
          <p:cNvSpPr txBox="1"/>
          <p:nvPr/>
        </p:nvSpPr>
        <p:spPr>
          <a:xfrm>
            <a:off x="10756009" y="4963729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2,3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649D0B-7AC8-4BA6-BAB8-6830D2D1F103}"/>
              </a:ext>
            </a:extLst>
          </p:cNvPr>
          <p:cNvSpPr txBox="1"/>
          <p:nvPr/>
        </p:nvSpPr>
        <p:spPr>
          <a:xfrm>
            <a:off x="10756009" y="5874751"/>
            <a:ext cx="46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3,3</a:t>
            </a:r>
            <a:endParaRPr lang="zh-CN" altLang="en-US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56A681-62D1-47D1-AC8E-C2507E5624F4}"/>
              </a:ext>
            </a:extLst>
          </p:cNvPr>
          <p:cNvGrpSpPr>
            <a:grpSpLocks/>
          </p:cNvGrpSpPr>
          <p:nvPr/>
        </p:nvGrpSpPr>
        <p:grpSpPr bwMode="auto">
          <a:xfrm>
            <a:off x="4258227" y="5545229"/>
            <a:ext cx="720725" cy="720725"/>
            <a:chOff x="6777714" y="3805736"/>
            <a:chExt cx="720080" cy="720080"/>
          </a:xfrm>
        </p:grpSpPr>
        <p:grpSp>
          <p:nvGrpSpPr>
            <p:cNvPr id="54" name="组合 9">
              <a:extLst>
                <a:ext uri="{FF2B5EF4-FFF2-40B4-BE49-F238E27FC236}">
                  <a16:creationId xmlns:a16="http://schemas.microsoft.com/office/drawing/2014/main" id="{A3645A19-64AA-40B3-9FD1-99106C802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7714" y="3805736"/>
              <a:ext cx="720080" cy="720080"/>
              <a:chOff x="5580112" y="134343"/>
              <a:chExt cx="720080" cy="720080"/>
            </a:xfrm>
          </p:grpSpPr>
          <p:sp>
            <p:nvSpPr>
              <p:cNvPr id="74" name="圆角矩形 8">
                <a:extLst>
                  <a:ext uri="{FF2B5EF4-FFF2-40B4-BE49-F238E27FC236}">
                    <a16:creationId xmlns:a16="http://schemas.microsoft.com/office/drawing/2014/main" id="{12E0BB31-E00B-4055-AB0B-E44685C9B45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圆角矩形 3">
                <a:extLst>
                  <a:ext uri="{FF2B5EF4-FFF2-40B4-BE49-F238E27FC236}">
                    <a16:creationId xmlns:a16="http://schemas.microsoft.com/office/drawing/2014/main" id="{C2144B3F-9FD5-4A57-B445-55D2419EB262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9B6548A-531C-48B4-A614-5D1CF23C3F7C}"/>
                </a:ext>
              </a:extLst>
            </p:cNvPr>
            <p:cNvCxnSpPr/>
            <p:nvPr/>
          </p:nvCxnSpPr>
          <p:spPr>
            <a:xfrm>
              <a:off x="7029900" y="416101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5936442-CAEC-49E6-AF11-78898CABC882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4748304"/>
            <a:ext cx="720725" cy="719137"/>
            <a:chOff x="5985626" y="3007918"/>
            <a:chExt cx="720080" cy="720080"/>
          </a:xfrm>
        </p:grpSpPr>
        <p:grpSp>
          <p:nvGrpSpPr>
            <p:cNvPr id="82" name="组合 12">
              <a:extLst>
                <a:ext uri="{FF2B5EF4-FFF2-40B4-BE49-F238E27FC236}">
                  <a16:creationId xmlns:a16="http://schemas.microsoft.com/office/drawing/2014/main" id="{C3056506-5300-4BE8-A9FA-4E9A5C07F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007918"/>
              <a:ext cx="720080" cy="720080"/>
              <a:chOff x="5580112" y="134343"/>
              <a:chExt cx="720080" cy="720080"/>
            </a:xfrm>
          </p:grpSpPr>
          <p:sp>
            <p:nvSpPr>
              <p:cNvPr id="85" name="圆角矩形 13">
                <a:extLst>
                  <a:ext uri="{FF2B5EF4-FFF2-40B4-BE49-F238E27FC236}">
                    <a16:creationId xmlns:a16="http://schemas.microsoft.com/office/drawing/2014/main" id="{AFD6AA2B-14C8-41F9-94A9-D7BF4BD9FEC9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圆角矩形 14">
                <a:extLst>
                  <a:ext uri="{FF2B5EF4-FFF2-40B4-BE49-F238E27FC236}">
                    <a16:creationId xmlns:a16="http://schemas.microsoft.com/office/drawing/2014/main" id="{9020B128-A24B-4633-BFC8-B7C7378ECC11}"/>
                  </a:ext>
                </a:extLst>
              </p:cNvPr>
              <p:cNvSpPr/>
              <p:nvPr/>
            </p:nvSpPr>
            <p:spPr>
              <a:xfrm>
                <a:off x="5651486" y="201105"/>
                <a:ext cx="577333" cy="575429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6F7BDC6D-132B-446F-A87F-B16AB144227F}"/>
                </a:ext>
              </a:extLst>
            </p:cNvPr>
            <p:cNvCxnSpPr/>
            <p:nvPr/>
          </p:nvCxnSpPr>
          <p:spPr>
            <a:xfrm rot="16200000">
              <a:off x="6223261" y="3362395"/>
              <a:ext cx="251154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296DAA6D-1237-48CC-843A-FB7F09D39BCD}"/>
              </a:ext>
            </a:extLst>
          </p:cNvPr>
          <p:cNvGrpSpPr>
            <a:grpSpLocks/>
          </p:cNvGrpSpPr>
          <p:nvPr/>
        </p:nvGrpSpPr>
        <p:grpSpPr bwMode="auto">
          <a:xfrm>
            <a:off x="3466064" y="5545229"/>
            <a:ext cx="720725" cy="720725"/>
            <a:chOff x="5985626" y="3805736"/>
            <a:chExt cx="720080" cy="720080"/>
          </a:xfrm>
        </p:grpSpPr>
        <p:grpSp>
          <p:nvGrpSpPr>
            <p:cNvPr id="88" name="组合 16">
              <a:extLst>
                <a:ext uri="{FF2B5EF4-FFF2-40B4-BE49-F238E27FC236}">
                  <a16:creationId xmlns:a16="http://schemas.microsoft.com/office/drawing/2014/main" id="{F0F28A5A-5CF8-4A5E-A812-A300C17BE5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5626" y="3805736"/>
              <a:ext cx="720080" cy="720080"/>
              <a:chOff x="5580112" y="134343"/>
              <a:chExt cx="720080" cy="720080"/>
            </a:xfrm>
          </p:grpSpPr>
          <p:sp>
            <p:nvSpPr>
              <p:cNvPr id="90" name="圆角矩形 17">
                <a:extLst>
                  <a:ext uri="{FF2B5EF4-FFF2-40B4-BE49-F238E27FC236}">
                    <a16:creationId xmlns:a16="http://schemas.microsoft.com/office/drawing/2014/main" id="{9AC8D03A-8EB4-496A-ABCB-9B011D8A39EC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圆角矩形 18">
                <a:extLst>
                  <a:ext uri="{FF2B5EF4-FFF2-40B4-BE49-F238E27FC236}">
                    <a16:creationId xmlns:a16="http://schemas.microsoft.com/office/drawing/2014/main" id="{BE897EC1-17F5-4A60-8715-A092D44BA6BB}"/>
                  </a:ext>
                </a:extLst>
              </p:cNvPr>
              <p:cNvSpPr/>
              <p:nvPr/>
            </p:nvSpPr>
            <p:spPr>
              <a:xfrm>
                <a:off x="5651486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11AA98F-B98D-41A7-9427-383B8B082DB5}"/>
                </a:ext>
              </a:extLst>
            </p:cNvPr>
            <p:cNvCxnSpPr/>
            <p:nvPr/>
          </p:nvCxnSpPr>
          <p:spPr>
            <a:xfrm rot="5400000">
              <a:off x="6222746" y="4160224"/>
              <a:ext cx="25218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437C7B8-E9D5-4B65-83FE-6AED728F773B}"/>
              </a:ext>
            </a:extLst>
          </p:cNvPr>
          <p:cNvGrpSpPr>
            <a:grpSpLocks/>
          </p:cNvGrpSpPr>
          <p:nvPr/>
        </p:nvGrpSpPr>
        <p:grpSpPr bwMode="auto">
          <a:xfrm>
            <a:off x="2673902" y="5545229"/>
            <a:ext cx="720725" cy="720725"/>
            <a:chOff x="5192878" y="3795886"/>
            <a:chExt cx="720080" cy="720080"/>
          </a:xfrm>
        </p:grpSpPr>
        <p:grpSp>
          <p:nvGrpSpPr>
            <p:cNvPr id="93" name="组合 20">
              <a:extLst>
                <a:ext uri="{FF2B5EF4-FFF2-40B4-BE49-F238E27FC236}">
                  <a16:creationId xmlns:a16="http://schemas.microsoft.com/office/drawing/2014/main" id="{0E0E2271-CBDA-4295-B0E5-F16A8B54C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2878" y="3795886"/>
              <a:ext cx="720080" cy="720080"/>
              <a:chOff x="5580112" y="134343"/>
              <a:chExt cx="720080" cy="720080"/>
            </a:xfrm>
          </p:grpSpPr>
          <p:sp>
            <p:nvSpPr>
              <p:cNvPr id="95" name="圆角矩形 21">
                <a:extLst>
                  <a:ext uri="{FF2B5EF4-FFF2-40B4-BE49-F238E27FC236}">
                    <a16:creationId xmlns:a16="http://schemas.microsoft.com/office/drawing/2014/main" id="{57366017-790C-4308-871B-37E492E9768E}"/>
                  </a:ext>
                </a:extLst>
              </p:cNvPr>
              <p:cNvSpPr/>
              <p:nvPr/>
            </p:nvSpPr>
            <p:spPr>
              <a:xfrm>
                <a:off x="5580112" y="134343"/>
                <a:ext cx="720080" cy="72008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6" name="圆角矩形 22">
                <a:extLst>
                  <a:ext uri="{FF2B5EF4-FFF2-40B4-BE49-F238E27FC236}">
                    <a16:creationId xmlns:a16="http://schemas.microsoft.com/office/drawing/2014/main" id="{E54D49C1-5918-4220-A5CF-DB06C1921643}"/>
                  </a:ext>
                </a:extLst>
              </p:cNvPr>
              <p:cNvSpPr/>
              <p:nvPr/>
            </p:nvSpPr>
            <p:spPr>
              <a:xfrm>
                <a:off x="5651485" y="200958"/>
                <a:ext cx="577333" cy="5757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C826288-8C15-459B-972B-D993DB8E0F7E}"/>
                </a:ext>
              </a:extLst>
            </p:cNvPr>
            <p:cNvCxnSpPr/>
            <p:nvPr/>
          </p:nvCxnSpPr>
          <p:spPr>
            <a:xfrm flipH="1">
              <a:off x="5448236" y="4159098"/>
              <a:ext cx="252187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图片 96">
            <a:extLst>
              <a:ext uri="{FF2B5EF4-FFF2-40B4-BE49-F238E27FC236}">
                <a16:creationId xmlns:a16="http://schemas.microsoft.com/office/drawing/2014/main" id="{FF435C37-302F-44E9-A537-60E63774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456" y="5452290"/>
            <a:ext cx="1188550" cy="114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文本占位符 3">
            <a:extLst>
              <a:ext uri="{FF2B5EF4-FFF2-40B4-BE49-F238E27FC236}">
                <a16:creationId xmlns:a16="http://schemas.microsoft.com/office/drawing/2014/main" id="{82C94E00-E9FD-4333-A09F-8E5BD179B7E2}"/>
              </a:ext>
            </a:extLst>
          </p:cNvPr>
          <p:cNvSpPr txBox="1">
            <a:spLocks/>
          </p:cNvSpPr>
          <p:nvPr/>
        </p:nvSpPr>
        <p:spPr>
          <a:xfrm>
            <a:off x="754349" y="1714822"/>
            <a:ext cx="6259302" cy="2721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Consolas" panose="020B0609020204030204" pitchFamily="49" charset="0"/>
              </a:rPr>
              <a:t>column == 3 </a:t>
            </a:r>
            <a:r>
              <a:rPr lang="zh-CN" altLang="en-US" dirty="0">
                <a:latin typeface="Consolas" panose="020B0609020204030204" pitchFamily="49" charset="0"/>
              </a:rPr>
              <a:t>不允许左移动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row == 3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不允许上移动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Consolas" panose="020B0609020204030204" pitchFamily="49" charset="0"/>
              </a:rPr>
              <a:t>column == 0 </a:t>
            </a:r>
            <a:r>
              <a:rPr lang="zh-CN" altLang="en-US" dirty="0">
                <a:latin typeface="Consolas" panose="020B0609020204030204" pitchFamily="49" charset="0"/>
              </a:rPr>
              <a:t>不允许右移动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row == 0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不允许下移动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D7AD3974-B16A-4E18-9451-3D99350D15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60" y="5315246"/>
            <a:ext cx="908051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5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绘制界面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打乱石头方块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移动业务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游戏判定胜利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统计步数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重新游戏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555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11" name="图片 5">
            <a:extLst>
              <a:ext uri="{FF2B5EF4-FFF2-40B4-BE49-F238E27FC236}">
                <a16:creationId xmlns:a16="http://schemas.microsoft.com/office/drawing/2014/main" id="{638BA99F-8694-473B-8E30-CC4D1955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5" y="1788693"/>
            <a:ext cx="3638549" cy="427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F9C76EB2-0DE7-4A8F-8662-F701F82E8A92}"/>
              </a:ext>
            </a:extLst>
          </p:cNvPr>
          <p:cNvSpPr txBox="1"/>
          <p:nvPr/>
        </p:nvSpPr>
        <p:spPr>
          <a:xfrm>
            <a:off x="5115918" y="1949559"/>
            <a:ext cx="6040967" cy="23040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定义新的二维数组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存储游戏胜利的数据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1,2,3,4,5……15,0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使用现有数组中的元素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和胜利数组中元素逐个进行比对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全部相同显示胜利图片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建议定义为一个方法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victory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因为每一次移动后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都需要调用绘制界面的方法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所以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应该在该方法中判断是否胜利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BAD3F1-FD17-4536-8EA6-9462261D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51" y="3647126"/>
            <a:ext cx="1689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CFDE20-7B67-455E-884D-119E09F31A5A}"/>
              </a:ext>
            </a:extLst>
          </p:cNvPr>
          <p:cNvGrpSpPr>
            <a:grpSpLocks/>
          </p:cNvGrpSpPr>
          <p:nvPr/>
        </p:nvGrpSpPr>
        <p:grpSpPr bwMode="auto">
          <a:xfrm>
            <a:off x="1365185" y="3687344"/>
            <a:ext cx="768351" cy="495300"/>
            <a:chOff x="7353661" y="1914154"/>
            <a:chExt cx="867372" cy="2647223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ABC0C9A-C043-4A8E-A6F5-5061A714EAA7}"/>
                </a:ext>
              </a:extLst>
            </p:cNvPr>
            <p:cNvCxnSpPr/>
            <p:nvPr/>
          </p:nvCxnSpPr>
          <p:spPr>
            <a:xfrm>
              <a:off x="7523313" y="1914154"/>
              <a:ext cx="360807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F3C5C40-4806-400E-93F9-DF703DF5259F}"/>
                </a:ext>
              </a:extLst>
            </p:cNvPr>
            <p:cNvCxnSpPr/>
            <p:nvPr/>
          </p:nvCxnSpPr>
          <p:spPr>
            <a:xfrm>
              <a:off x="7523313" y="4561377"/>
              <a:ext cx="360807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9F962F0-2DAF-4D9D-97BE-2EBE3D12C1C1}"/>
                </a:ext>
              </a:extLst>
            </p:cNvPr>
            <p:cNvCxnSpPr/>
            <p:nvPr/>
          </p:nvCxnSpPr>
          <p:spPr>
            <a:xfrm>
              <a:off x="7712079" y="3769473"/>
              <a:ext cx="0" cy="76927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E5A8745-A121-4FA0-9F6D-9136311D5364}"/>
                </a:ext>
              </a:extLst>
            </p:cNvPr>
            <p:cNvCxnSpPr/>
            <p:nvPr/>
          </p:nvCxnSpPr>
          <p:spPr>
            <a:xfrm flipV="1">
              <a:off x="7712079" y="1914154"/>
              <a:ext cx="0" cy="76927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1B54D68D-DB3C-4782-9734-F2E7B9231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3661" y="2304038"/>
              <a:ext cx="867372" cy="168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88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7784093-4F26-4A04-BDC6-3E47D3A21C04}"/>
              </a:ext>
            </a:extLst>
          </p:cNvPr>
          <p:cNvGrpSpPr>
            <a:grpSpLocks/>
          </p:cNvGrpSpPr>
          <p:nvPr/>
        </p:nvGrpSpPr>
        <p:grpSpPr bwMode="auto">
          <a:xfrm>
            <a:off x="1843551" y="3335973"/>
            <a:ext cx="1689100" cy="349249"/>
            <a:chOff x="5146943" y="4481877"/>
            <a:chExt cx="2377385" cy="439713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EA67559-3F4E-46FF-BFAB-0B947FBEBC03}"/>
                </a:ext>
              </a:extLst>
            </p:cNvPr>
            <p:cNvCxnSpPr/>
            <p:nvPr/>
          </p:nvCxnSpPr>
          <p:spPr>
            <a:xfrm>
              <a:off x="7524328" y="4561825"/>
              <a:ext cx="0" cy="359765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0558060-6DD1-4127-B901-0B1E0808CD44}"/>
                </a:ext>
              </a:extLst>
            </p:cNvPr>
            <p:cNvCxnSpPr/>
            <p:nvPr/>
          </p:nvCxnSpPr>
          <p:spPr>
            <a:xfrm>
              <a:off x="5146943" y="4561825"/>
              <a:ext cx="0" cy="359765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4D635CB8-F9D2-4CF8-8600-C61D2982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528" y="4481877"/>
              <a:ext cx="1044106" cy="397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266 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B0F71E7-08AB-4320-8EA6-BBB3343E14CA}"/>
                </a:ext>
              </a:extLst>
            </p:cNvPr>
            <p:cNvCxnSpPr/>
            <p:nvPr/>
          </p:nvCxnSpPr>
          <p:spPr>
            <a:xfrm>
              <a:off x="6705055" y="4751034"/>
              <a:ext cx="8103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C4903F2-31D3-44C3-B0E9-BE7BCD13D9A8}"/>
                </a:ext>
              </a:extLst>
            </p:cNvPr>
            <p:cNvCxnSpPr/>
            <p:nvPr/>
          </p:nvCxnSpPr>
          <p:spPr>
            <a:xfrm flipH="1">
              <a:off x="5149923" y="4751034"/>
              <a:ext cx="8103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4">
            <a:extLst>
              <a:ext uri="{FF2B5EF4-FFF2-40B4-BE49-F238E27FC236}">
                <a16:creationId xmlns:a16="http://schemas.microsoft.com/office/drawing/2014/main" id="{D85DF937-6E57-4341-B88C-2BA6EF42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69" y="3029060"/>
            <a:ext cx="1322916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(124,230)</a:t>
            </a:r>
            <a:endParaRPr lang="zh-CN" altLang="en-US" sz="800" b="1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2B5920-9F7C-49AD-A943-B0696F7B4E6D}"/>
              </a:ext>
            </a:extLst>
          </p:cNvPr>
          <p:cNvCxnSpPr/>
          <p:nvPr/>
        </p:nvCxnSpPr>
        <p:spPr>
          <a:xfrm>
            <a:off x="1221252" y="3357144"/>
            <a:ext cx="613833" cy="317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4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10"/>
                            </p:stCondLst>
                            <p:childTnLst>
                              <p:par>
                                <p:cTn id="1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1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1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Bug</a:t>
            </a:r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解决</a:t>
            </a:r>
          </a:p>
        </p:txBody>
      </p:sp>
      <p:pic>
        <p:nvPicPr>
          <p:cNvPr id="31" name="图片 5">
            <a:extLst>
              <a:ext uri="{FF2B5EF4-FFF2-40B4-BE49-F238E27FC236}">
                <a16:creationId xmlns:a16="http://schemas.microsoft.com/office/drawing/2014/main" id="{2CEEB55C-C899-4383-A127-DAFE589F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5" y="1788693"/>
            <a:ext cx="3638549" cy="427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4">
            <a:extLst>
              <a:ext uri="{FF2B5EF4-FFF2-40B4-BE49-F238E27FC236}">
                <a16:creationId xmlns:a16="http://schemas.microsoft.com/office/drawing/2014/main" id="{A49C921A-2404-4772-9B85-4C4AB9D6F78A}"/>
              </a:ext>
            </a:extLst>
          </p:cNvPr>
          <p:cNvSpPr txBox="1"/>
          <p:nvPr/>
        </p:nvSpPr>
        <p:spPr>
          <a:xfrm>
            <a:off x="5115918" y="1949559"/>
            <a:ext cx="6040967" cy="13503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注意：胜利界面出现后，游戏将进入不可移动的状态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在移动的方法中，再次调用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victory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方法，如果为胜利状态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结束方法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F19C4735-8BF1-43D6-9683-F0EB6D33C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51" y="3647126"/>
            <a:ext cx="1689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275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绘制界面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打乱石头方块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移动业务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游戏判定胜利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AD2B26"/>
                </a:solidFill>
              </a:rPr>
              <a:t>统计步数</a:t>
            </a:r>
            <a:endParaRPr kumimoji="1" lang="en-US" altLang="zh-CN" dirty="0">
              <a:solidFill>
                <a:srgbClr val="AD2B26"/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重新游戏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9014"/>
      </p:ext>
    </p:extLst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5EECDC1B-75FD-41C0-8CB4-F4EFDA91F56D}"/>
              </a:ext>
            </a:extLst>
          </p:cNvPr>
          <p:cNvSpPr txBox="1"/>
          <p:nvPr/>
        </p:nvSpPr>
        <p:spPr>
          <a:xfrm>
            <a:off x="5153626" y="2204082"/>
            <a:ext cx="6040967" cy="10306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JLabel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添加统计变量 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每次上下左右移动，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++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41C6B5-F392-4470-A57C-B6B43AB71B9B}"/>
              </a:ext>
            </a:extLst>
          </p:cNvPr>
          <p:cNvSpPr txBox="1"/>
          <p:nvPr/>
        </p:nvSpPr>
        <p:spPr>
          <a:xfrm>
            <a:off x="5153626" y="3747133"/>
            <a:ext cx="499321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setBounds(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2133" dirty="0">
              <a:latin typeface="Consolas" panose="020B0609020204030204" pitchFamily="49" charset="0"/>
            </a:endParaRPr>
          </a:p>
          <a:p>
            <a:pPr>
              <a:defRPr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FA8536-A4FD-41EE-98BB-BC2704ED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710989"/>
            <a:ext cx="3908678" cy="45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1163" y="878249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绘制界面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打乱石头方块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移动业务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游戏判定胜利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统计步数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zh-CN" altLang="en-US" dirty="0">
                <a:solidFill>
                  <a:srgbClr val="AD2B26"/>
                </a:solidFill>
              </a:rPr>
              <a:t>重新游戏</a:t>
            </a:r>
            <a:endParaRPr kumimoji="1" lang="en-US" altLang="zh-CN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79112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452D65-E2E1-5195-0315-E2801259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717040"/>
            <a:ext cx="4234585" cy="4978682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D81A7A9E-56B6-8134-61C7-802341A05B36}"/>
              </a:ext>
            </a:extLst>
          </p:cNvPr>
          <p:cNvSpPr txBox="1"/>
          <p:nvPr/>
        </p:nvSpPr>
        <p:spPr>
          <a:xfrm>
            <a:off x="5256951" y="2204081"/>
            <a:ext cx="6040967" cy="10306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JButton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setBounds(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50, 20, 100, 20);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绑定动作监听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ActionListenter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zh-CN" sz="2133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B79958E-831C-0C41-B084-B3D12DD93805}"/>
              </a:ext>
            </a:extLst>
          </p:cNvPr>
          <p:cNvSpPr txBox="1"/>
          <p:nvPr/>
        </p:nvSpPr>
        <p:spPr>
          <a:xfrm>
            <a:off x="5256952" y="3623316"/>
            <a:ext cx="6040967" cy="11646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步数归零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重新调用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initData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重新调用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paintView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7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37B4B368-8333-D04C-8AF4-2A260E2CBA49}"/>
              </a:ext>
            </a:extLst>
          </p:cNvPr>
          <p:cNvSpPr txBox="1"/>
          <p:nvPr/>
        </p:nvSpPr>
        <p:spPr>
          <a:xfrm>
            <a:off x="665195" y="2463148"/>
            <a:ext cx="8974296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完成石头迷阵游戏制作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7" name="图片 25">
            <a:extLst>
              <a:ext uri="{FF2B5EF4-FFF2-40B4-BE49-F238E27FC236}">
                <a16:creationId xmlns:a16="http://schemas.microsoft.com/office/drawing/2014/main" id="{91E8B84A-24C3-418F-AB16-E3569099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94">
            <a:extLst>
              <a:ext uri="{FF2B5EF4-FFF2-40B4-BE49-F238E27FC236}">
                <a16:creationId xmlns:a16="http://schemas.microsoft.com/office/drawing/2014/main" id="{4025CD83-A959-44B9-9ED5-AFDAF3CD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84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54">
            <a:extLst>
              <a:ext uri="{FF2B5EF4-FFF2-40B4-BE49-F238E27FC236}">
                <a16:creationId xmlns:a16="http://schemas.microsoft.com/office/drawing/2014/main" id="{A63AB1E4-DD86-4470-9AFF-78ECF66B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55">
            <a:extLst>
              <a:ext uri="{FF2B5EF4-FFF2-40B4-BE49-F238E27FC236}">
                <a16:creationId xmlns:a16="http://schemas.microsoft.com/office/drawing/2014/main" id="{12206632-1AA9-406E-BA4A-00F1912E6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56">
            <a:extLst>
              <a:ext uri="{FF2B5EF4-FFF2-40B4-BE49-F238E27FC236}">
                <a16:creationId xmlns:a16="http://schemas.microsoft.com/office/drawing/2014/main" id="{AB691290-048A-4BC8-B466-F8EEADB74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9AD9F6-E562-48F8-B665-266676E2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258">
            <a:extLst>
              <a:ext uri="{FF2B5EF4-FFF2-40B4-BE49-F238E27FC236}">
                <a16:creationId xmlns:a16="http://schemas.microsoft.com/office/drawing/2014/main" id="{CB13E033-4B8A-4C03-8F9F-945DE0290B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59">
            <a:extLst>
              <a:ext uri="{FF2B5EF4-FFF2-40B4-BE49-F238E27FC236}">
                <a16:creationId xmlns:a16="http://schemas.microsoft.com/office/drawing/2014/main" id="{B50A17BA-611B-4CAA-A07E-EE229052A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60">
            <a:extLst>
              <a:ext uri="{FF2B5EF4-FFF2-40B4-BE49-F238E27FC236}">
                <a16:creationId xmlns:a16="http://schemas.microsoft.com/office/drawing/2014/main" id="{3527A0F7-7019-4544-9321-8E9020E6B5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61">
            <a:extLst>
              <a:ext uri="{FF2B5EF4-FFF2-40B4-BE49-F238E27FC236}">
                <a16:creationId xmlns:a16="http://schemas.microsoft.com/office/drawing/2014/main" id="{E505466E-3EB4-4375-801F-68CAF0B396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62">
            <a:extLst>
              <a:ext uri="{FF2B5EF4-FFF2-40B4-BE49-F238E27FC236}">
                <a16:creationId xmlns:a16="http://schemas.microsoft.com/office/drawing/2014/main" id="{3B358C25-9C50-47BF-B34E-C78BAC055A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263">
            <a:extLst>
              <a:ext uri="{FF2B5EF4-FFF2-40B4-BE49-F238E27FC236}">
                <a16:creationId xmlns:a16="http://schemas.microsoft.com/office/drawing/2014/main" id="{7C44B4F6-8271-4F71-A67E-85C818F1D8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64">
            <a:extLst>
              <a:ext uri="{FF2B5EF4-FFF2-40B4-BE49-F238E27FC236}">
                <a16:creationId xmlns:a16="http://schemas.microsoft.com/office/drawing/2014/main" id="{2B6DE5B1-48F4-484A-A682-A0DBEB6C08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453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65">
            <a:extLst>
              <a:ext uri="{FF2B5EF4-FFF2-40B4-BE49-F238E27FC236}">
                <a16:creationId xmlns:a16="http://schemas.microsoft.com/office/drawing/2014/main" id="{664066E8-928F-4017-BF42-95A8952902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898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66">
            <a:extLst>
              <a:ext uri="{FF2B5EF4-FFF2-40B4-BE49-F238E27FC236}">
                <a16:creationId xmlns:a16="http://schemas.microsoft.com/office/drawing/2014/main" id="{BB93390C-D98E-443A-B149-B02FD416B7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67">
            <a:extLst>
              <a:ext uri="{FF2B5EF4-FFF2-40B4-BE49-F238E27FC236}">
                <a16:creationId xmlns:a16="http://schemas.microsoft.com/office/drawing/2014/main" id="{383AFC39-28AD-4207-8996-6CB35F327D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68">
            <a:extLst>
              <a:ext uri="{FF2B5EF4-FFF2-40B4-BE49-F238E27FC236}">
                <a16:creationId xmlns:a16="http://schemas.microsoft.com/office/drawing/2014/main" id="{9E4F6EB7-C719-4999-87BB-5017BA7B4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69">
            <a:extLst>
              <a:ext uri="{FF2B5EF4-FFF2-40B4-BE49-F238E27FC236}">
                <a16:creationId xmlns:a16="http://schemas.microsoft.com/office/drawing/2014/main" id="{EF471A74-43C2-466E-88BB-2110CA6EB8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70">
            <a:extLst>
              <a:ext uri="{FF2B5EF4-FFF2-40B4-BE49-F238E27FC236}">
                <a16:creationId xmlns:a16="http://schemas.microsoft.com/office/drawing/2014/main" id="{AE43938B-2EF2-4F2C-A1BF-90965D46FD8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56B0B6-A8EB-4652-942A-3CE564300A25}"/>
              </a:ext>
            </a:extLst>
          </p:cNvPr>
          <p:cNvGrpSpPr>
            <a:grpSpLocks/>
          </p:cNvGrpSpPr>
          <p:nvPr/>
        </p:nvGrpSpPr>
        <p:grpSpPr bwMode="auto">
          <a:xfrm>
            <a:off x="10028768" y="2552701"/>
            <a:ext cx="867833" cy="3528484"/>
            <a:chOff x="7521303" y="1914154"/>
            <a:chExt cx="651097" cy="2647223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8357260-EC57-4A3D-9A5B-4331A06B2073}"/>
                </a:ext>
              </a:extLst>
            </p:cNvPr>
            <p:cNvCxnSpPr/>
            <p:nvPr/>
          </p:nvCxnSpPr>
          <p:spPr>
            <a:xfrm>
              <a:off x="7524479" y="1914154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F243AAC-EB45-40E7-8CBF-A4853E16267D}"/>
                </a:ext>
              </a:extLst>
            </p:cNvPr>
            <p:cNvCxnSpPr/>
            <p:nvPr/>
          </p:nvCxnSpPr>
          <p:spPr>
            <a:xfrm>
              <a:off x="7524479" y="4561377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EF9DBD4-1D16-4D40-8F07-81E6076DE559}"/>
                </a:ext>
              </a:extLst>
            </p:cNvPr>
            <p:cNvCxnSpPr/>
            <p:nvPr/>
          </p:nvCxnSpPr>
          <p:spPr>
            <a:xfrm>
              <a:off x="7711868" y="3398949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E9AB0AB-6E78-4647-B6A8-85914818A412}"/>
                </a:ext>
              </a:extLst>
            </p:cNvPr>
            <p:cNvCxnSpPr/>
            <p:nvPr/>
          </p:nvCxnSpPr>
          <p:spPr>
            <a:xfrm flipV="1">
              <a:off x="7711868" y="1914154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2DE7E152-BA5A-4542-8C9E-47EE15EBF14F}"/>
                </a:ext>
              </a:extLst>
            </p:cNvPr>
            <p:cNvSpPr txBox="1"/>
            <p:nvPr/>
          </p:nvSpPr>
          <p:spPr>
            <a:xfrm>
              <a:off x="7521303" y="3062290"/>
              <a:ext cx="651097" cy="289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595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F3C1A2-AEB7-4E69-8E87-0B3C1B19C1EA}"/>
              </a:ext>
            </a:extLst>
          </p:cNvPr>
          <p:cNvGrpSpPr>
            <a:grpSpLocks/>
          </p:cNvGrpSpPr>
          <p:nvPr/>
        </p:nvGrpSpPr>
        <p:grpSpPr bwMode="auto">
          <a:xfrm>
            <a:off x="6862234" y="6081178"/>
            <a:ext cx="3170767" cy="480482"/>
            <a:chOff x="5146943" y="4561376"/>
            <a:chExt cx="2377385" cy="360001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74586D4-534B-484C-86D1-E5570CE8915C}"/>
                </a:ext>
              </a:extLst>
            </p:cNvPr>
            <p:cNvCxnSpPr/>
            <p:nvPr/>
          </p:nvCxnSpPr>
          <p:spPr>
            <a:xfrm>
              <a:off x="7524328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9A25FF5-29E2-451E-BACE-47656B649630}"/>
                </a:ext>
              </a:extLst>
            </p:cNvPr>
            <p:cNvCxnSpPr/>
            <p:nvPr/>
          </p:nvCxnSpPr>
          <p:spPr>
            <a:xfrm>
              <a:off x="5146943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A9B58C69-9DED-4C4F-8E3C-A894817575D0}"/>
                </a:ext>
              </a:extLst>
            </p:cNvPr>
            <p:cNvSpPr txBox="1"/>
            <p:nvPr/>
          </p:nvSpPr>
          <p:spPr>
            <a:xfrm>
              <a:off x="6026163" y="4574063"/>
              <a:ext cx="680840" cy="2886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514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FA53DA2-22FA-4D84-9FD2-C2777200CA40}"/>
                </a:ext>
              </a:extLst>
            </p:cNvPr>
            <p:cNvCxnSpPr/>
            <p:nvPr/>
          </p:nvCxnSpPr>
          <p:spPr>
            <a:xfrm flipV="1">
              <a:off x="6624477" y="4751685"/>
              <a:ext cx="899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95FF533-2AD2-48CD-8237-72DCBC7F5B1A}"/>
                </a:ext>
              </a:extLst>
            </p:cNvPr>
            <p:cNvCxnSpPr/>
            <p:nvPr/>
          </p:nvCxnSpPr>
          <p:spPr>
            <a:xfrm flipH="1" flipV="1">
              <a:off x="5150117" y="4751685"/>
              <a:ext cx="8998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图片 41">
            <a:extLst>
              <a:ext uri="{FF2B5EF4-FFF2-40B4-BE49-F238E27FC236}">
                <a16:creationId xmlns:a16="http://schemas.microsoft.com/office/drawing/2014/main" id="{F1DEB191-2B68-4B74-8020-93F1C3228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1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42">
            <a:extLst>
              <a:ext uri="{FF2B5EF4-FFF2-40B4-BE49-F238E27FC236}">
                <a16:creationId xmlns:a16="http://schemas.microsoft.com/office/drawing/2014/main" id="{F8021ACD-A836-4796-A2E8-81C34EC7E933}"/>
              </a:ext>
            </a:extLst>
          </p:cNvPr>
          <p:cNvGrpSpPr>
            <a:grpSpLocks/>
          </p:cNvGrpSpPr>
          <p:nvPr/>
        </p:nvGrpSpPr>
        <p:grpSpPr bwMode="auto">
          <a:xfrm>
            <a:off x="6383867" y="2971800"/>
            <a:ext cx="770467" cy="2982384"/>
            <a:chOff x="7175426" y="1914154"/>
            <a:chExt cx="867372" cy="2647223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FF4794C-5B67-41A1-9C41-70731CC8FA3D}"/>
                </a:ext>
              </a:extLst>
            </p:cNvPr>
            <p:cNvCxnSpPr/>
            <p:nvPr/>
          </p:nvCxnSpPr>
          <p:spPr>
            <a:xfrm>
              <a:off x="7523328" y="1914154"/>
              <a:ext cx="362199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B7A0B8C-02EA-4336-892D-EFB335BB4C8F}"/>
                </a:ext>
              </a:extLst>
            </p:cNvPr>
            <p:cNvCxnSpPr/>
            <p:nvPr/>
          </p:nvCxnSpPr>
          <p:spPr>
            <a:xfrm>
              <a:off x="7523328" y="4561377"/>
              <a:ext cx="362199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194C9F2-6DF8-4C2F-9D32-BC018DB207A1}"/>
                </a:ext>
              </a:extLst>
            </p:cNvPr>
            <p:cNvCxnSpPr/>
            <p:nvPr/>
          </p:nvCxnSpPr>
          <p:spPr>
            <a:xfrm>
              <a:off x="7711577" y="3398402"/>
              <a:ext cx="0" cy="11629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09DABC4-1DD3-4FC5-9579-BE89A3AEDE5D}"/>
                </a:ext>
              </a:extLst>
            </p:cNvPr>
            <p:cNvCxnSpPr/>
            <p:nvPr/>
          </p:nvCxnSpPr>
          <p:spPr>
            <a:xfrm flipV="1">
              <a:off x="7711577" y="1914154"/>
              <a:ext cx="0" cy="11610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D5C87652-12D7-4D32-8BC3-CEFF7B3A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5426" y="3061633"/>
              <a:ext cx="867372" cy="28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484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46" name="组合 48">
            <a:extLst>
              <a:ext uri="{FF2B5EF4-FFF2-40B4-BE49-F238E27FC236}">
                <a16:creationId xmlns:a16="http://schemas.microsoft.com/office/drawing/2014/main" id="{AF660344-B4AE-4123-AC32-E5353E553C8F}"/>
              </a:ext>
            </a:extLst>
          </p:cNvPr>
          <p:cNvGrpSpPr>
            <a:grpSpLocks/>
          </p:cNvGrpSpPr>
          <p:nvPr/>
        </p:nvGrpSpPr>
        <p:grpSpPr bwMode="auto">
          <a:xfrm>
            <a:off x="7016751" y="2609847"/>
            <a:ext cx="2857500" cy="349249"/>
            <a:chOff x="5146943" y="4481877"/>
            <a:chExt cx="2377385" cy="439500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159C6C7-DC20-4824-BF23-CD2D03ABCD1F}"/>
                </a:ext>
              </a:extLst>
            </p:cNvPr>
            <p:cNvCxnSpPr/>
            <p:nvPr/>
          </p:nvCxnSpPr>
          <p:spPr>
            <a:xfrm>
              <a:off x="7524328" y="4561786"/>
              <a:ext cx="0" cy="35959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94CED26-3E0D-4AB3-8BB8-665BEC51D048}"/>
                </a:ext>
              </a:extLst>
            </p:cNvPr>
            <p:cNvCxnSpPr/>
            <p:nvPr/>
          </p:nvCxnSpPr>
          <p:spPr>
            <a:xfrm>
              <a:off x="5146943" y="4561786"/>
              <a:ext cx="0" cy="35959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3FC31E25-2B0F-45BE-BB4A-59BC1B2B3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449" y="4481877"/>
              <a:ext cx="681053" cy="39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450 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86E44F1-F8D6-417B-99DF-C7AE170D068B}"/>
                </a:ext>
              </a:extLst>
            </p:cNvPr>
            <p:cNvCxnSpPr/>
            <p:nvPr/>
          </p:nvCxnSpPr>
          <p:spPr>
            <a:xfrm flipV="1">
              <a:off x="6624443" y="4753568"/>
              <a:ext cx="8998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ECFB5EB-8FBD-4390-8475-F11018A7B049}"/>
                </a:ext>
              </a:extLst>
            </p:cNvPr>
            <p:cNvCxnSpPr/>
            <p:nvPr/>
          </p:nvCxnSpPr>
          <p:spPr>
            <a:xfrm flipH="1" flipV="1">
              <a:off x="5150465" y="4753568"/>
              <a:ext cx="89988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8C99D30E-362B-415C-9E1E-1EBB98EE8E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4F42568-260A-4A31-AB2D-E0E4D0C9C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7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8D6E0892-C061-43A7-AD0E-C5F65F50F6A5}"/>
              </a:ext>
            </a:extLst>
          </p:cNvPr>
          <p:cNvGrpSpPr>
            <a:grpSpLocks/>
          </p:cNvGrpSpPr>
          <p:nvPr/>
        </p:nvGrpSpPr>
        <p:grpSpPr bwMode="auto">
          <a:xfrm>
            <a:off x="8303685" y="3909485"/>
            <a:ext cx="433916" cy="618067"/>
            <a:chOff x="7345430" y="1914154"/>
            <a:chExt cx="736040" cy="2647223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94A970C-31C9-406C-AF57-1858B5E04B4B}"/>
                </a:ext>
              </a:extLst>
            </p:cNvPr>
            <p:cNvCxnSpPr/>
            <p:nvPr/>
          </p:nvCxnSpPr>
          <p:spPr>
            <a:xfrm>
              <a:off x="7524952" y="1914154"/>
              <a:ext cx="359044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702F9DA-B85C-4AAA-850B-AFF263DC93CD}"/>
                </a:ext>
              </a:extLst>
            </p:cNvPr>
            <p:cNvCxnSpPr/>
            <p:nvPr/>
          </p:nvCxnSpPr>
          <p:spPr>
            <a:xfrm>
              <a:off x="7524952" y="4561377"/>
              <a:ext cx="359044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AEA7130-6E0D-4C37-B5D6-AE923321B4C2}"/>
                </a:ext>
              </a:extLst>
            </p:cNvPr>
            <p:cNvCxnSpPr/>
            <p:nvPr/>
          </p:nvCxnSpPr>
          <p:spPr>
            <a:xfrm>
              <a:off x="7711655" y="3527872"/>
              <a:ext cx="0" cy="10244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649B641-EFEE-426B-AA93-1398ACA28091}"/>
                </a:ext>
              </a:extLst>
            </p:cNvPr>
            <p:cNvCxnSpPr/>
            <p:nvPr/>
          </p:nvCxnSpPr>
          <p:spPr>
            <a:xfrm flipV="1">
              <a:off x="7711655" y="1914154"/>
              <a:ext cx="0" cy="10244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4">
              <a:extLst>
                <a:ext uri="{FF2B5EF4-FFF2-40B4-BE49-F238E27FC236}">
                  <a16:creationId xmlns:a16="http://schemas.microsoft.com/office/drawing/2014/main" id="{CA9E6648-E52B-4141-9B8C-E18F139C9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5430" y="2565112"/>
              <a:ext cx="736040" cy="1112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</a:t>
              </a:r>
              <a:endParaRPr lang="zh-CN" altLang="en-US" sz="800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6A00508-7006-472F-A0DF-151B7CB7D9A4}"/>
              </a:ext>
            </a:extLst>
          </p:cNvPr>
          <p:cNvGrpSpPr>
            <a:grpSpLocks/>
          </p:cNvGrpSpPr>
          <p:nvPr/>
        </p:nvGrpSpPr>
        <p:grpSpPr bwMode="auto">
          <a:xfrm>
            <a:off x="7806267" y="4504267"/>
            <a:ext cx="603251" cy="268817"/>
            <a:chOff x="5146943" y="4537562"/>
            <a:chExt cx="2377385" cy="383815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8CC4343-AF45-4829-A341-574F61D5A59F}"/>
                </a:ext>
              </a:extLst>
            </p:cNvPr>
            <p:cNvCxnSpPr/>
            <p:nvPr/>
          </p:nvCxnSpPr>
          <p:spPr>
            <a:xfrm>
              <a:off x="7524328" y="4561739"/>
              <a:ext cx="0" cy="359638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6772E30-1FD0-4901-8843-6DA39833C0E1}"/>
                </a:ext>
              </a:extLst>
            </p:cNvPr>
            <p:cNvCxnSpPr/>
            <p:nvPr/>
          </p:nvCxnSpPr>
          <p:spPr>
            <a:xfrm>
              <a:off x="5146943" y="4561739"/>
              <a:ext cx="0" cy="359638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F03377F9-6A74-4E8C-A564-82B148804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6053" y="4537562"/>
              <a:ext cx="1838448" cy="370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</a:t>
              </a:r>
              <a:endParaRPr lang="zh-CN" altLang="en-US" sz="800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B2C6629-29C9-4D04-A9D7-F147B63D1691}"/>
                </a:ext>
              </a:extLst>
            </p:cNvPr>
            <p:cNvCxnSpPr/>
            <p:nvPr/>
          </p:nvCxnSpPr>
          <p:spPr>
            <a:xfrm flipV="1">
              <a:off x="6756892" y="4752136"/>
              <a:ext cx="7590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4B66C0F2-D71A-41B4-97C3-0DB530709C79}"/>
                </a:ext>
              </a:extLst>
            </p:cNvPr>
            <p:cNvCxnSpPr/>
            <p:nvPr/>
          </p:nvCxnSpPr>
          <p:spPr>
            <a:xfrm flipH="1" flipV="1">
              <a:off x="5146943" y="4752136"/>
              <a:ext cx="75909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4">
            <a:extLst>
              <a:ext uri="{FF2B5EF4-FFF2-40B4-BE49-F238E27FC236}">
                <a16:creationId xmlns:a16="http://schemas.microsoft.com/office/drawing/2014/main" id="{D806851B-7FEA-49F5-B813-AF2267A5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167" y="2315634"/>
            <a:ext cx="819151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(26,30)</a:t>
            </a:r>
            <a:endParaRPr lang="zh-CN" altLang="en-US" sz="800" b="1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06DDF2A-49EA-459D-B4C4-67A1DAFA8457}"/>
              </a:ext>
            </a:extLst>
          </p:cNvPr>
          <p:cNvCxnSpPr/>
          <p:nvPr/>
        </p:nvCxnSpPr>
        <p:spPr>
          <a:xfrm>
            <a:off x="6400800" y="2643718"/>
            <a:ext cx="611717" cy="315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90900" y="909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2716E-6 L 0.42274 3.82716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思路分析</a:t>
            </a:r>
          </a:p>
        </p:txBody>
      </p:sp>
      <p:pic>
        <p:nvPicPr>
          <p:cNvPr id="7" name="图片 25">
            <a:extLst>
              <a:ext uri="{FF2B5EF4-FFF2-40B4-BE49-F238E27FC236}">
                <a16:creationId xmlns:a16="http://schemas.microsoft.com/office/drawing/2014/main" id="{072CA413-C3AC-4A34-A420-73FF63E3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94">
            <a:extLst>
              <a:ext uri="{FF2B5EF4-FFF2-40B4-BE49-F238E27FC236}">
                <a16:creationId xmlns:a16="http://schemas.microsoft.com/office/drawing/2014/main" id="{F7FC89BA-E987-4AD9-8DB8-7E3A2193C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84" y="2347384"/>
            <a:ext cx="3175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54">
            <a:extLst>
              <a:ext uri="{FF2B5EF4-FFF2-40B4-BE49-F238E27FC236}">
                <a16:creationId xmlns:a16="http://schemas.microsoft.com/office/drawing/2014/main" id="{128F6523-1C10-4294-BB39-A7E27E36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253">
            <a:extLst>
              <a:ext uri="{FF2B5EF4-FFF2-40B4-BE49-F238E27FC236}">
                <a16:creationId xmlns:a16="http://schemas.microsoft.com/office/drawing/2014/main" id="{8CA6AAA2-A64C-4553-A0C9-0CFB8CDC2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4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55">
            <a:extLst>
              <a:ext uri="{FF2B5EF4-FFF2-40B4-BE49-F238E27FC236}">
                <a16:creationId xmlns:a16="http://schemas.microsoft.com/office/drawing/2014/main" id="{FBB94ED1-D8D2-4B9A-86E1-407478273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56">
            <a:extLst>
              <a:ext uri="{FF2B5EF4-FFF2-40B4-BE49-F238E27FC236}">
                <a16:creationId xmlns:a16="http://schemas.microsoft.com/office/drawing/2014/main" id="{728495F4-8F74-4CB4-AE98-F6A4D2FB6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257">
            <a:extLst>
              <a:ext uri="{FF2B5EF4-FFF2-40B4-BE49-F238E27FC236}">
                <a16:creationId xmlns:a16="http://schemas.microsoft.com/office/drawing/2014/main" id="{3CCEAD20-8CD0-4555-A38D-7103FBAE8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58">
            <a:extLst>
              <a:ext uri="{FF2B5EF4-FFF2-40B4-BE49-F238E27FC236}">
                <a16:creationId xmlns:a16="http://schemas.microsoft.com/office/drawing/2014/main" id="{B8C9D31E-F8AC-415B-ABEE-9637359B5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59">
            <a:extLst>
              <a:ext uri="{FF2B5EF4-FFF2-40B4-BE49-F238E27FC236}">
                <a16:creationId xmlns:a16="http://schemas.microsoft.com/office/drawing/2014/main" id="{B5BDB311-250C-4FC0-940A-B8E072B44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60">
            <a:extLst>
              <a:ext uri="{FF2B5EF4-FFF2-40B4-BE49-F238E27FC236}">
                <a16:creationId xmlns:a16="http://schemas.microsoft.com/office/drawing/2014/main" id="{62AC14A6-C09B-46A6-9DDB-C8792C2399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261">
            <a:extLst>
              <a:ext uri="{FF2B5EF4-FFF2-40B4-BE49-F238E27FC236}">
                <a16:creationId xmlns:a16="http://schemas.microsoft.com/office/drawing/2014/main" id="{D39861E6-26C4-465A-BBF0-A93609F9D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262">
            <a:extLst>
              <a:ext uri="{FF2B5EF4-FFF2-40B4-BE49-F238E27FC236}">
                <a16:creationId xmlns:a16="http://schemas.microsoft.com/office/drawing/2014/main" id="{8C6846B0-FF2C-42AE-B84D-B37515047D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63">
            <a:extLst>
              <a:ext uri="{FF2B5EF4-FFF2-40B4-BE49-F238E27FC236}">
                <a16:creationId xmlns:a16="http://schemas.microsoft.com/office/drawing/2014/main" id="{7F23615E-B0C8-4B1E-801A-312DD821BD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64">
            <a:extLst>
              <a:ext uri="{FF2B5EF4-FFF2-40B4-BE49-F238E27FC236}">
                <a16:creationId xmlns:a16="http://schemas.microsoft.com/office/drawing/2014/main" id="{8ED1579C-CE0B-49BF-8B67-2019667A09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453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65">
            <a:extLst>
              <a:ext uri="{FF2B5EF4-FFF2-40B4-BE49-F238E27FC236}">
                <a16:creationId xmlns:a16="http://schemas.microsoft.com/office/drawing/2014/main" id="{5141EBC6-9D23-4DB3-9017-634B25B1BA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898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66">
            <a:extLst>
              <a:ext uri="{FF2B5EF4-FFF2-40B4-BE49-F238E27FC236}">
                <a16:creationId xmlns:a16="http://schemas.microsoft.com/office/drawing/2014/main" id="{392D892A-C250-4843-A77A-8DC8DD3657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67">
            <a:extLst>
              <a:ext uri="{FF2B5EF4-FFF2-40B4-BE49-F238E27FC236}">
                <a16:creationId xmlns:a16="http://schemas.microsoft.com/office/drawing/2014/main" id="{5CABFD83-5C5C-4B41-BFB9-1084EA14D9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68">
            <a:extLst>
              <a:ext uri="{FF2B5EF4-FFF2-40B4-BE49-F238E27FC236}">
                <a16:creationId xmlns:a16="http://schemas.microsoft.com/office/drawing/2014/main" id="{E850301E-5A73-4E5C-8064-493589189F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69">
            <a:extLst>
              <a:ext uri="{FF2B5EF4-FFF2-40B4-BE49-F238E27FC236}">
                <a16:creationId xmlns:a16="http://schemas.microsoft.com/office/drawing/2014/main" id="{3720DF85-F3EE-47B1-BFBF-DFF78F4115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70">
            <a:extLst>
              <a:ext uri="{FF2B5EF4-FFF2-40B4-BE49-F238E27FC236}">
                <a16:creationId xmlns:a16="http://schemas.microsoft.com/office/drawing/2014/main" id="{2D1149D2-9AD0-4DFB-ADB8-2F158F933B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1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组合 26">
            <a:extLst>
              <a:ext uri="{FF2B5EF4-FFF2-40B4-BE49-F238E27FC236}">
                <a16:creationId xmlns:a16="http://schemas.microsoft.com/office/drawing/2014/main" id="{BD810DBA-FEDC-4A8F-B7DB-9B0A5F271EF5}"/>
              </a:ext>
            </a:extLst>
          </p:cNvPr>
          <p:cNvGrpSpPr>
            <a:grpSpLocks/>
          </p:cNvGrpSpPr>
          <p:nvPr/>
        </p:nvGrpSpPr>
        <p:grpSpPr bwMode="auto">
          <a:xfrm>
            <a:off x="10028768" y="2552701"/>
            <a:ext cx="867833" cy="3528484"/>
            <a:chOff x="7521303" y="1914154"/>
            <a:chExt cx="651097" cy="264722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30A996E-EC8D-4058-B4C0-DFD58B7C4528}"/>
                </a:ext>
              </a:extLst>
            </p:cNvPr>
            <p:cNvCxnSpPr/>
            <p:nvPr/>
          </p:nvCxnSpPr>
          <p:spPr>
            <a:xfrm>
              <a:off x="7524479" y="1914154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5C8D05E-6ADF-48AB-9EAD-5D205B5A764A}"/>
                </a:ext>
              </a:extLst>
            </p:cNvPr>
            <p:cNvCxnSpPr/>
            <p:nvPr/>
          </p:nvCxnSpPr>
          <p:spPr>
            <a:xfrm>
              <a:off x="7524479" y="4561377"/>
              <a:ext cx="360486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72E0A61-8759-4051-8971-7B4A30F6EE81}"/>
                </a:ext>
              </a:extLst>
            </p:cNvPr>
            <p:cNvCxnSpPr/>
            <p:nvPr/>
          </p:nvCxnSpPr>
          <p:spPr>
            <a:xfrm>
              <a:off x="7711868" y="3398949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AC1A6BD-C390-46F2-B348-8C6B1FF4E0F0}"/>
                </a:ext>
              </a:extLst>
            </p:cNvPr>
            <p:cNvCxnSpPr/>
            <p:nvPr/>
          </p:nvCxnSpPr>
          <p:spPr>
            <a:xfrm flipV="1">
              <a:off x="7711868" y="1914154"/>
              <a:ext cx="0" cy="11624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4">
              <a:extLst>
                <a:ext uri="{FF2B5EF4-FFF2-40B4-BE49-F238E27FC236}">
                  <a16:creationId xmlns:a16="http://schemas.microsoft.com/office/drawing/2014/main" id="{0DD22E43-C7DC-478A-8B63-C6765C8C1145}"/>
                </a:ext>
              </a:extLst>
            </p:cNvPr>
            <p:cNvSpPr txBox="1"/>
            <p:nvPr/>
          </p:nvSpPr>
          <p:spPr>
            <a:xfrm>
              <a:off x="7521303" y="3062290"/>
              <a:ext cx="651097" cy="289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595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34" name="组合 32">
            <a:extLst>
              <a:ext uri="{FF2B5EF4-FFF2-40B4-BE49-F238E27FC236}">
                <a16:creationId xmlns:a16="http://schemas.microsoft.com/office/drawing/2014/main" id="{B67D191E-39F0-4EE3-99B3-99A62C4511E1}"/>
              </a:ext>
            </a:extLst>
          </p:cNvPr>
          <p:cNvGrpSpPr>
            <a:grpSpLocks/>
          </p:cNvGrpSpPr>
          <p:nvPr/>
        </p:nvGrpSpPr>
        <p:grpSpPr bwMode="auto">
          <a:xfrm>
            <a:off x="6862234" y="6081178"/>
            <a:ext cx="3170767" cy="480482"/>
            <a:chOff x="5146943" y="4561376"/>
            <a:chExt cx="2377385" cy="360001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E0DD2B1-95B3-42CA-A021-B2F50594B6CA}"/>
                </a:ext>
              </a:extLst>
            </p:cNvPr>
            <p:cNvCxnSpPr/>
            <p:nvPr/>
          </p:nvCxnSpPr>
          <p:spPr>
            <a:xfrm>
              <a:off x="7524328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B70A864-EF83-4021-85AE-08CFBB9183DF}"/>
                </a:ext>
              </a:extLst>
            </p:cNvPr>
            <p:cNvCxnSpPr/>
            <p:nvPr/>
          </p:nvCxnSpPr>
          <p:spPr>
            <a:xfrm>
              <a:off x="5146943" y="4561376"/>
              <a:ext cx="0" cy="36000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CD20A3C9-B4D6-4E1D-9716-4FBCA6CB68B9}"/>
                </a:ext>
              </a:extLst>
            </p:cNvPr>
            <p:cNvSpPr txBox="1"/>
            <p:nvPr/>
          </p:nvSpPr>
          <p:spPr>
            <a:xfrm>
              <a:off x="6026163" y="4574063"/>
              <a:ext cx="680840" cy="2886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514 </a:t>
              </a:r>
              <a:r>
                <a:rPr lang="zh-CN" altLang="en-US" sz="1067" b="1" dirty="0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88A4500-BCB1-4D95-B890-CD4B4E1114B8}"/>
                </a:ext>
              </a:extLst>
            </p:cNvPr>
            <p:cNvCxnSpPr/>
            <p:nvPr/>
          </p:nvCxnSpPr>
          <p:spPr>
            <a:xfrm flipV="1">
              <a:off x="6624477" y="4751685"/>
              <a:ext cx="899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B5A78F2-7C3B-491A-BB46-EC6C8E247D76}"/>
                </a:ext>
              </a:extLst>
            </p:cNvPr>
            <p:cNvCxnSpPr/>
            <p:nvPr/>
          </p:nvCxnSpPr>
          <p:spPr>
            <a:xfrm flipH="1" flipV="1">
              <a:off x="5150117" y="4751685"/>
              <a:ext cx="8998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图片 41">
            <a:extLst>
              <a:ext uri="{FF2B5EF4-FFF2-40B4-BE49-F238E27FC236}">
                <a16:creationId xmlns:a16="http://schemas.microsoft.com/office/drawing/2014/main" id="{693329B1-8ED9-4C5E-B5AC-1683198B3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1" y="2880784"/>
            <a:ext cx="28575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2">
            <a:extLst>
              <a:ext uri="{FF2B5EF4-FFF2-40B4-BE49-F238E27FC236}">
                <a16:creationId xmlns:a16="http://schemas.microsoft.com/office/drawing/2014/main" id="{DED8C89D-5D40-4312-9D3A-A33442EDB149}"/>
              </a:ext>
            </a:extLst>
          </p:cNvPr>
          <p:cNvGrpSpPr>
            <a:grpSpLocks/>
          </p:cNvGrpSpPr>
          <p:nvPr/>
        </p:nvGrpSpPr>
        <p:grpSpPr bwMode="auto">
          <a:xfrm>
            <a:off x="6383867" y="2971800"/>
            <a:ext cx="770467" cy="2982384"/>
            <a:chOff x="7175426" y="1914154"/>
            <a:chExt cx="867372" cy="2647223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8E1B03E-EABB-4CFE-B8EE-B11254F44AF4}"/>
                </a:ext>
              </a:extLst>
            </p:cNvPr>
            <p:cNvCxnSpPr/>
            <p:nvPr/>
          </p:nvCxnSpPr>
          <p:spPr>
            <a:xfrm>
              <a:off x="7523328" y="1914154"/>
              <a:ext cx="362199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F3F1E7B-565A-432A-A6DF-599692459103}"/>
                </a:ext>
              </a:extLst>
            </p:cNvPr>
            <p:cNvCxnSpPr/>
            <p:nvPr/>
          </p:nvCxnSpPr>
          <p:spPr>
            <a:xfrm>
              <a:off x="7523328" y="4561377"/>
              <a:ext cx="362199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0F5385A-D5EB-45E6-B763-E1D5A7CD948D}"/>
                </a:ext>
              </a:extLst>
            </p:cNvPr>
            <p:cNvCxnSpPr/>
            <p:nvPr/>
          </p:nvCxnSpPr>
          <p:spPr>
            <a:xfrm>
              <a:off x="7711577" y="3398402"/>
              <a:ext cx="0" cy="11629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80EFF65-77E6-46B3-B3B3-9C56400AC4E6}"/>
                </a:ext>
              </a:extLst>
            </p:cNvPr>
            <p:cNvCxnSpPr/>
            <p:nvPr/>
          </p:nvCxnSpPr>
          <p:spPr>
            <a:xfrm flipV="1">
              <a:off x="7711577" y="1914154"/>
              <a:ext cx="0" cy="11610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">
              <a:extLst>
                <a:ext uri="{FF2B5EF4-FFF2-40B4-BE49-F238E27FC236}">
                  <a16:creationId xmlns:a16="http://schemas.microsoft.com/office/drawing/2014/main" id="{5AF68580-DEB6-48A5-AEDC-BB362E32D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5426" y="3061633"/>
              <a:ext cx="867372" cy="28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484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</p:grpSp>
      <p:grpSp>
        <p:nvGrpSpPr>
          <p:cNvPr id="47" name="组合 48">
            <a:extLst>
              <a:ext uri="{FF2B5EF4-FFF2-40B4-BE49-F238E27FC236}">
                <a16:creationId xmlns:a16="http://schemas.microsoft.com/office/drawing/2014/main" id="{823F6A93-6CA1-4A5A-9218-9CDCE378E3EB}"/>
              </a:ext>
            </a:extLst>
          </p:cNvPr>
          <p:cNvGrpSpPr>
            <a:grpSpLocks/>
          </p:cNvGrpSpPr>
          <p:nvPr/>
        </p:nvGrpSpPr>
        <p:grpSpPr bwMode="auto">
          <a:xfrm>
            <a:off x="7016751" y="2609847"/>
            <a:ext cx="2857500" cy="349249"/>
            <a:chOff x="5146943" y="4481877"/>
            <a:chExt cx="2377385" cy="43950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06DB0DE-5A34-425D-B224-0C499FAFE9DC}"/>
                </a:ext>
              </a:extLst>
            </p:cNvPr>
            <p:cNvCxnSpPr/>
            <p:nvPr/>
          </p:nvCxnSpPr>
          <p:spPr>
            <a:xfrm>
              <a:off x="7524328" y="4561786"/>
              <a:ext cx="0" cy="35959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D237CB0-B273-4AE8-8170-344522B887EB}"/>
                </a:ext>
              </a:extLst>
            </p:cNvPr>
            <p:cNvCxnSpPr/>
            <p:nvPr/>
          </p:nvCxnSpPr>
          <p:spPr>
            <a:xfrm>
              <a:off x="5146943" y="4561786"/>
              <a:ext cx="0" cy="35959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">
              <a:extLst>
                <a:ext uri="{FF2B5EF4-FFF2-40B4-BE49-F238E27FC236}">
                  <a16:creationId xmlns:a16="http://schemas.microsoft.com/office/drawing/2014/main" id="{9F2A1C2E-8416-4864-951A-EBB66225F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449" y="4481877"/>
              <a:ext cx="681053" cy="397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67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450 </a:t>
              </a:r>
              <a:r>
                <a:rPr lang="zh-CN" altLang="en-US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像素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1B8BB2A-712D-4343-B272-08B2EF6512BB}"/>
                </a:ext>
              </a:extLst>
            </p:cNvPr>
            <p:cNvCxnSpPr/>
            <p:nvPr/>
          </p:nvCxnSpPr>
          <p:spPr>
            <a:xfrm flipV="1">
              <a:off x="6624443" y="4753568"/>
              <a:ext cx="8998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F26213F-3E70-44B9-8EC7-516E69FE5C95}"/>
                </a:ext>
              </a:extLst>
            </p:cNvPr>
            <p:cNvCxnSpPr/>
            <p:nvPr/>
          </p:nvCxnSpPr>
          <p:spPr>
            <a:xfrm flipH="1" flipV="1">
              <a:off x="5150465" y="4753568"/>
              <a:ext cx="89988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图片 57">
            <a:extLst>
              <a:ext uri="{FF2B5EF4-FFF2-40B4-BE49-F238E27FC236}">
                <a16:creationId xmlns:a16="http://schemas.microsoft.com/office/drawing/2014/main" id="{1BE6A655-353C-411E-A0EE-D6A49AC7F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7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EB8155A5-7498-476B-BDBE-F246DE89A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67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1A57441-34E2-4D28-AD3E-D6301C07D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7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9DA549A2-DA92-4CA7-858E-12FED231F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7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2FF485B-4167-4422-BEBE-B60BF6362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7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组合 58">
            <a:extLst>
              <a:ext uri="{FF2B5EF4-FFF2-40B4-BE49-F238E27FC236}">
                <a16:creationId xmlns:a16="http://schemas.microsoft.com/office/drawing/2014/main" id="{34C487DE-546C-484E-BD7D-8D3A41BDE078}"/>
              </a:ext>
            </a:extLst>
          </p:cNvPr>
          <p:cNvGrpSpPr>
            <a:grpSpLocks/>
          </p:cNvGrpSpPr>
          <p:nvPr/>
        </p:nvGrpSpPr>
        <p:grpSpPr bwMode="auto">
          <a:xfrm>
            <a:off x="8303685" y="3909485"/>
            <a:ext cx="433916" cy="618067"/>
            <a:chOff x="7345430" y="1914154"/>
            <a:chExt cx="736040" cy="2647223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1021896-819A-4D93-ACF5-D2CD563F7263}"/>
                </a:ext>
              </a:extLst>
            </p:cNvPr>
            <p:cNvCxnSpPr/>
            <p:nvPr/>
          </p:nvCxnSpPr>
          <p:spPr>
            <a:xfrm>
              <a:off x="7524952" y="1914154"/>
              <a:ext cx="359044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F86F981-AF85-429D-9AD8-4A58C12A8A3E}"/>
                </a:ext>
              </a:extLst>
            </p:cNvPr>
            <p:cNvCxnSpPr/>
            <p:nvPr/>
          </p:nvCxnSpPr>
          <p:spPr>
            <a:xfrm>
              <a:off x="7524952" y="4561377"/>
              <a:ext cx="359044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99DA362-6B85-4115-A32E-F210E944407B}"/>
                </a:ext>
              </a:extLst>
            </p:cNvPr>
            <p:cNvCxnSpPr/>
            <p:nvPr/>
          </p:nvCxnSpPr>
          <p:spPr>
            <a:xfrm>
              <a:off x="7711655" y="3527872"/>
              <a:ext cx="0" cy="10244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45327B7-063B-418F-BA73-5C38BD446FA2}"/>
                </a:ext>
              </a:extLst>
            </p:cNvPr>
            <p:cNvCxnSpPr/>
            <p:nvPr/>
          </p:nvCxnSpPr>
          <p:spPr>
            <a:xfrm flipV="1">
              <a:off x="7711655" y="1914154"/>
              <a:ext cx="0" cy="10244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271E1289-9C17-4C1C-8366-DA5FA1AC8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5430" y="2565112"/>
              <a:ext cx="736040" cy="1112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</a:t>
              </a:r>
              <a:endParaRPr lang="zh-CN" altLang="en-US" sz="800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4" name="组合 64">
            <a:extLst>
              <a:ext uri="{FF2B5EF4-FFF2-40B4-BE49-F238E27FC236}">
                <a16:creationId xmlns:a16="http://schemas.microsoft.com/office/drawing/2014/main" id="{59F6CDC2-D778-4507-96C9-74C3B1BBC5E1}"/>
              </a:ext>
            </a:extLst>
          </p:cNvPr>
          <p:cNvGrpSpPr>
            <a:grpSpLocks/>
          </p:cNvGrpSpPr>
          <p:nvPr/>
        </p:nvGrpSpPr>
        <p:grpSpPr bwMode="auto">
          <a:xfrm>
            <a:off x="7806267" y="4504267"/>
            <a:ext cx="603251" cy="268817"/>
            <a:chOff x="5146943" y="4537562"/>
            <a:chExt cx="2377385" cy="383815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A94FE21-5C82-4134-A0F7-FE2BEFA70268}"/>
                </a:ext>
              </a:extLst>
            </p:cNvPr>
            <p:cNvCxnSpPr/>
            <p:nvPr/>
          </p:nvCxnSpPr>
          <p:spPr>
            <a:xfrm>
              <a:off x="7524328" y="4561739"/>
              <a:ext cx="0" cy="359638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E53B22C-240A-4E48-A878-710E4DD99559}"/>
                </a:ext>
              </a:extLst>
            </p:cNvPr>
            <p:cNvCxnSpPr/>
            <p:nvPr/>
          </p:nvCxnSpPr>
          <p:spPr>
            <a:xfrm>
              <a:off x="5146943" y="4561739"/>
              <a:ext cx="0" cy="359638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4">
              <a:extLst>
                <a:ext uri="{FF2B5EF4-FFF2-40B4-BE49-F238E27FC236}">
                  <a16:creationId xmlns:a16="http://schemas.microsoft.com/office/drawing/2014/main" id="{7DC912D4-248F-4B83-8383-C96539E92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6053" y="4537562"/>
              <a:ext cx="1838448" cy="370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800" b="1">
                  <a:solidFill>
                    <a:srgbClr val="FF0000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</a:t>
              </a:r>
              <a:endParaRPr lang="zh-CN" altLang="en-US" sz="800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7EB710C7-ABDB-4DA1-A970-9FE80FA6DF57}"/>
                </a:ext>
              </a:extLst>
            </p:cNvPr>
            <p:cNvCxnSpPr/>
            <p:nvPr/>
          </p:nvCxnSpPr>
          <p:spPr>
            <a:xfrm flipV="1">
              <a:off x="6756892" y="4752136"/>
              <a:ext cx="7590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0E6F528-B5D3-4DEC-890D-3FA74A4BB635}"/>
                </a:ext>
              </a:extLst>
            </p:cNvPr>
            <p:cNvCxnSpPr/>
            <p:nvPr/>
          </p:nvCxnSpPr>
          <p:spPr>
            <a:xfrm flipH="1" flipV="1">
              <a:off x="5146943" y="4752136"/>
              <a:ext cx="75909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0A5A86B-95E6-491F-BFF6-3276F23CBF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67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F281FB5E-4C20-42C1-80CC-6E08E328D9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7" y="4531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352FE519-A2B7-4DA5-92DD-BD3910A159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7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D9D2081E-AEA8-4F62-9717-F875835D10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67" y="389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6E6DE388-601F-4987-AD88-CC38FA2AA7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67" y="453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39FEC58-2EFA-4843-90E2-2A14F46D89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67" y="3898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13021A2-CDC4-4633-AFE2-56AA9AF98E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67" y="3263900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B1BC79DE-5899-4C7B-A367-4B75C6EF3CE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7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B5F574D8-C28B-4B05-9A08-BD393EE2B4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267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95537589-3621-4914-810A-6561409DD8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267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9A7F0966-8863-4769-A9F4-365C17A4AF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67" y="5166784"/>
            <a:ext cx="63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4">
            <a:extLst>
              <a:ext uri="{FF2B5EF4-FFF2-40B4-BE49-F238E27FC236}">
                <a16:creationId xmlns:a16="http://schemas.microsoft.com/office/drawing/2014/main" id="{1CB390B5-0BE0-41A0-81CE-28208A840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167" y="2315634"/>
            <a:ext cx="819151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(26,30)</a:t>
            </a:r>
            <a:endParaRPr lang="zh-CN" altLang="en-US" sz="800" b="1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DC3B4FF-13FD-4DEE-AE20-709B96BAE0F8}"/>
              </a:ext>
            </a:extLst>
          </p:cNvPr>
          <p:cNvCxnSpPr/>
          <p:nvPr/>
        </p:nvCxnSpPr>
        <p:spPr>
          <a:xfrm>
            <a:off x="6400800" y="2643718"/>
            <a:ext cx="611717" cy="315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3F2EAFA-D0FA-48CE-A82A-31A535DF94A9}"/>
              </a:ext>
            </a:extLst>
          </p:cNvPr>
          <p:cNvCxnSpPr>
            <a:cxnSpLocks/>
          </p:cNvCxnSpPr>
          <p:nvPr/>
        </p:nvCxnSpPr>
        <p:spPr>
          <a:xfrm flipV="1">
            <a:off x="6159501" y="3335867"/>
            <a:ext cx="971551" cy="448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4">
            <a:extLst>
              <a:ext uri="{FF2B5EF4-FFF2-40B4-BE49-F238E27FC236}">
                <a16:creationId xmlns:a16="http://schemas.microsoft.com/office/drawing/2014/main" id="{EF333FD7-4C3E-4DFB-88DC-1A6FB8E8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1" y="3649134"/>
            <a:ext cx="819149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(50,90)</a:t>
            </a:r>
            <a:endParaRPr lang="zh-CN" altLang="en-US" sz="800" b="1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BAEAED4-74CA-49C3-992E-6AEF4BF70E7A}"/>
              </a:ext>
            </a:extLst>
          </p:cNvPr>
          <p:cNvCxnSpPr>
            <a:cxnSpLocks/>
          </p:cNvCxnSpPr>
          <p:nvPr/>
        </p:nvCxnSpPr>
        <p:spPr>
          <a:xfrm flipV="1">
            <a:off x="6170084" y="3966634"/>
            <a:ext cx="971549" cy="448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">
            <a:extLst>
              <a:ext uri="{FF2B5EF4-FFF2-40B4-BE49-F238E27FC236}">
                <a16:creationId xmlns:a16="http://schemas.microsoft.com/office/drawing/2014/main" id="{3E843389-0ED0-4BB5-87BC-7D70CCA0C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1" y="4290485"/>
            <a:ext cx="819149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(50,190)</a:t>
            </a:r>
            <a:endParaRPr lang="zh-CN" altLang="en-US" sz="800" b="1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05A03E7-EE7B-4608-BF12-4A03658C1466}"/>
              </a:ext>
            </a:extLst>
          </p:cNvPr>
          <p:cNvCxnSpPr>
            <a:cxnSpLocks/>
          </p:cNvCxnSpPr>
          <p:nvPr/>
        </p:nvCxnSpPr>
        <p:spPr>
          <a:xfrm flipV="1">
            <a:off x="6180667" y="4622800"/>
            <a:ext cx="971551" cy="448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4">
            <a:extLst>
              <a:ext uri="{FF2B5EF4-FFF2-40B4-BE49-F238E27FC236}">
                <a16:creationId xmlns:a16="http://schemas.microsoft.com/office/drawing/2014/main" id="{16A0B2E5-C0BB-4102-B497-EE08BBD9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1" y="4936068"/>
            <a:ext cx="819149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(50,290)</a:t>
            </a:r>
            <a:endParaRPr lang="zh-CN" altLang="en-US" sz="800" b="1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6CBA55F-CD90-47E3-997F-0C0B628EFACE}"/>
              </a:ext>
            </a:extLst>
          </p:cNvPr>
          <p:cNvCxnSpPr>
            <a:cxnSpLocks/>
          </p:cNvCxnSpPr>
          <p:nvPr/>
        </p:nvCxnSpPr>
        <p:spPr>
          <a:xfrm flipV="1">
            <a:off x="6193367" y="5287434"/>
            <a:ext cx="971551" cy="448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4">
            <a:extLst>
              <a:ext uri="{FF2B5EF4-FFF2-40B4-BE49-F238E27FC236}">
                <a16:creationId xmlns:a16="http://schemas.microsoft.com/office/drawing/2014/main" id="{0AE80935-3E82-4635-8279-3E4642C59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1" y="5598585"/>
            <a:ext cx="819149" cy="3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067" b="1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(50,390)</a:t>
            </a:r>
            <a:endParaRPr lang="zh-CN" altLang="en-US" sz="800" b="1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C3F9A294-4AA7-4313-9274-5AD510A7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27" y="1505628"/>
            <a:ext cx="2210494" cy="16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8" grpId="0"/>
      <p:bldP spid="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代码优化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EE3D532-3420-47B5-9D81-0BD193E82075}"/>
              </a:ext>
            </a:extLst>
          </p:cNvPr>
          <p:cNvSpPr txBox="1"/>
          <p:nvPr/>
        </p:nvSpPr>
        <p:spPr>
          <a:xfrm>
            <a:off x="527051" y="2283885"/>
            <a:ext cx="5274733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image1_2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150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image1_3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250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image1_4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350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E9DD8F6-B082-449D-9502-A7B18E854B20}"/>
              </a:ext>
            </a:extLst>
          </p:cNvPr>
          <p:cNvSpPr txBox="1"/>
          <p:nvPr/>
        </p:nvSpPr>
        <p:spPr>
          <a:xfrm>
            <a:off x="6129867" y="2283885"/>
            <a:ext cx="5568951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image1_2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image1_3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image1_4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C4B8F0B7-B839-4DC0-8545-B40734C46EA9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代码优化</a:t>
            </a: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DA0C7F85-C3B7-4305-A850-5798566A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7" y="3975101"/>
            <a:ext cx="2497667" cy="249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2C9EBCA0-FD34-46DF-B51C-C4C351ECE127}"/>
              </a:ext>
            </a:extLst>
          </p:cNvPr>
          <p:cNvSpPr/>
          <p:nvPr/>
        </p:nvSpPr>
        <p:spPr>
          <a:xfrm>
            <a:off x="1775885" y="2565400"/>
            <a:ext cx="4025900" cy="1727200"/>
          </a:xfrm>
          <a:prstGeom prst="cloudCallout">
            <a:avLst>
              <a:gd name="adj1" fmla="val -38353"/>
              <a:gd name="adj2" fmla="val 474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801FB-F6DC-46C2-9800-4E780C1AB8C1}"/>
              </a:ext>
            </a:extLst>
          </p:cNvPr>
          <p:cNvSpPr txBox="1"/>
          <p:nvPr/>
        </p:nvSpPr>
        <p:spPr>
          <a:xfrm>
            <a:off x="2544234" y="2978152"/>
            <a:ext cx="3071284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&lt; 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++){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667" dirty="0">
              <a:latin typeface="Consolas" panose="020B0609020204030204" pitchFamily="49" charset="0"/>
            </a:endParaRPr>
          </a:p>
          <a:p>
            <a:pPr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254367C-D1D3-437F-BFBF-D6B8F99971A9}"/>
              </a:ext>
            </a:extLst>
          </p:cNvPr>
          <p:cNvSpPr txBox="1"/>
          <p:nvPr/>
        </p:nvSpPr>
        <p:spPr>
          <a:xfrm>
            <a:off x="6129867" y="2283885"/>
            <a:ext cx="5568951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image1_2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image1_3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JLabel image1_4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JLabel(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ImageIcon(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...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.setBounds(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5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+100</a:t>
            </a:r>
            <a:r>
              <a:rPr lang="zh-CN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4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9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</a:rPr>
              <a:t>100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.getContentPane().add(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image1_4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213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0" sz="1200" b="0" i="0" u="none" strike="noStrike" cap="none" normalizeH="0" baseline="0" dirty="0" smtClean="0">
            <a:ln>
              <a:noFill/>
            </a:ln>
            <a:solidFill>
              <a:srgbClr val="0033B3"/>
            </a:solidFill>
            <a:effectLst/>
            <a:latin typeface="Consolas" panose="020B0609020204030204" pitchFamily="49" charset="0"/>
            <a:ea typeface="JetBrains Mono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39668</TotalTime>
  <Words>3135</Words>
  <Application>Microsoft Office PowerPoint</Application>
  <PresentationFormat>宽屏</PresentationFormat>
  <Paragraphs>1039</Paragraphs>
  <Slides>60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60</vt:i4>
      </vt:variant>
    </vt:vector>
  </HeadingPairs>
  <TitlesOfParts>
    <vt:vector size="85" baseType="lpstr">
      <vt:lpstr>Alibaba PuHuiTi B</vt:lpstr>
      <vt:lpstr>Alibaba PuHuiTi Medium</vt:lpstr>
      <vt:lpstr>Alibaba PuHuiTi R</vt:lpstr>
      <vt:lpstr>阿里巴巴普惠体</vt:lpstr>
      <vt:lpstr>阿里巴巴普惠体 Heavy</vt:lpstr>
      <vt:lpstr>等线</vt:lpstr>
      <vt:lpstr>黑体</vt:lpstr>
      <vt:lpstr>华文楷体</vt:lpstr>
      <vt:lpstr>华文楷体</vt:lpstr>
      <vt:lpstr>微软雅黑</vt:lpstr>
      <vt:lpstr>杨任东竹石体-Bold</vt:lpstr>
      <vt:lpstr>Arial</vt:lpstr>
      <vt:lpstr>Calibri</vt:lpstr>
      <vt:lpstr>Congenial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PowerPoint 演示文稿</vt:lpstr>
      <vt:lpstr> </vt:lpstr>
      <vt:lpstr>PowerPoint 演示文稿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1093</cp:revision>
  <dcterms:created xsi:type="dcterms:W3CDTF">2020-03-31T02:23:27Z</dcterms:created>
  <dcterms:modified xsi:type="dcterms:W3CDTF">2022-12-02T06:06:58Z</dcterms:modified>
</cp:coreProperties>
</file>