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7"/>
  </p:notesMasterIdLst>
  <p:handoutMasterIdLst>
    <p:handoutMasterId r:id="rId88"/>
  </p:handoutMasterIdLst>
  <p:sldIdLst>
    <p:sldId id="1454" r:id="rId8"/>
    <p:sldId id="463" r:id="rId9"/>
    <p:sldId id="1889" r:id="rId10"/>
    <p:sldId id="2056" r:id="rId11"/>
    <p:sldId id="2002" r:id="rId12"/>
    <p:sldId id="2003" r:id="rId13"/>
    <p:sldId id="2004" r:id="rId14"/>
    <p:sldId id="2005" r:id="rId15"/>
    <p:sldId id="2006" r:id="rId16"/>
    <p:sldId id="2008" r:id="rId17"/>
    <p:sldId id="2007" r:id="rId18"/>
    <p:sldId id="2009" r:id="rId19"/>
    <p:sldId id="2010" r:id="rId20"/>
    <p:sldId id="2011" r:id="rId21"/>
    <p:sldId id="2012" r:id="rId22"/>
    <p:sldId id="2013" r:id="rId23"/>
    <p:sldId id="2016" r:id="rId24"/>
    <p:sldId id="2015" r:id="rId25"/>
    <p:sldId id="2014" r:id="rId26"/>
    <p:sldId id="2017" r:id="rId27"/>
    <p:sldId id="845" r:id="rId28"/>
    <p:sldId id="848" r:id="rId29"/>
    <p:sldId id="849" r:id="rId30"/>
    <p:sldId id="2019" r:id="rId31"/>
    <p:sldId id="2021" r:id="rId32"/>
    <p:sldId id="2022" r:id="rId33"/>
    <p:sldId id="2023" r:id="rId34"/>
    <p:sldId id="2024" r:id="rId35"/>
    <p:sldId id="2025" r:id="rId36"/>
    <p:sldId id="2580" r:id="rId37"/>
    <p:sldId id="2026" r:id="rId38"/>
    <p:sldId id="2027" r:id="rId39"/>
    <p:sldId id="2028" r:id="rId40"/>
    <p:sldId id="2029" r:id="rId41"/>
    <p:sldId id="2030" r:id="rId42"/>
    <p:sldId id="2031" r:id="rId43"/>
    <p:sldId id="2032" r:id="rId44"/>
    <p:sldId id="2033" r:id="rId45"/>
    <p:sldId id="2018" r:id="rId46"/>
    <p:sldId id="895" r:id="rId47"/>
    <p:sldId id="894" r:id="rId48"/>
    <p:sldId id="2556" r:id="rId49"/>
    <p:sldId id="2557" r:id="rId50"/>
    <p:sldId id="1384" r:id="rId51"/>
    <p:sldId id="2061" r:id="rId52"/>
    <p:sldId id="900" r:id="rId53"/>
    <p:sldId id="2560" r:id="rId54"/>
    <p:sldId id="2558" r:id="rId55"/>
    <p:sldId id="2559" r:id="rId56"/>
    <p:sldId id="858" r:id="rId57"/>
    <p:sldId id="861" r:id="rId58"/>
    <p:sldId id="862" r:id="rId59"/>
    <p:sldId id="2561" r:id="rId60"/>
    <p:sldId id="2562" r:id="rId61"/>
    <p:sldId id="2177" r:id="rId62"/>
    <p:sldId id="2563" r:id="rId63"/>
    <p:sldId id="2564" r:id="rId64"/>
    <p:sldId id="2565" r:id="rId65"/>
    <p:sldId id="2576" r:id="rId66"/>
    <p:sldId id="2526" r:id="rId67"/>
    <p:sldId id="2527" r:id="rId68"/>
    <p:sldId id="2575" r:id="rId69"/>
    <p:sldId id="2528" r:id="rId70"/>
    <p:sldId id="2543" r:id="rId71"/>
    <p:sldId id="2544" r:id="rId72"/>
    <p:sldId id="2545" r:id="rId73"/>
    <p:sldId id="2531" r:id="rId74"/>
    <p:sldId id="2577" r:id="rId75"/>
    <p:sldId id="2567" r:id="rId76"/>
    <p:sldId id="2568" r:id="rId77"/>
    <p:sldId id="2569" r:id="rId78"/>
    <p:sldId id="2572" r:id="rId79"/>
    <p:sldId id="2571" r:id="rId80"/>
    <p:sldId id="2573" r:id="rId81"/>
    <p:sldId id="2574" r:id="rId82"/>
    <p:sldId id="2578" r:id="rId83"/>
    <p:sldId id="2579" r:id="rId84"/>
    <p:sldId id="1566" r:id="rId85"/>
    <p:sldId id="264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AD2B26"/>
    <a:srgbClr val="FFFFE4"/>
    <a:srgbClr val="643B74"/>
    <a:srgbClr val="01A2B3"/>
    <a:srgbClr val="E87070"/>
    <a:srgbClr val="B5AAAA"/>
    <a:srgbClr val="FFAB30"/>
    <a:srgbClr val="F2F2F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79" autoAdjust="0"/>
    <p:restoredTop sz="95026" autoAdjust="0"/>
  </p:normalViewPr>
  <p:slideViewPr>
    <p:cSldViewPr snapToGrid="0">
      <p:cViewPr varScale="1">
        <p:scale>
          <a:sx n="96" d="100"/>
          <a:sy n="96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presProps" Target="pres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8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4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8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53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5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20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78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4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6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8981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>
            <a:extLst>
              <a:ext uri="{FF2B5EF4-FFF2-40B4-BE49-F238E27FC236}">
                <a16:creationId xmlns:a16="http://schemas.microsoft.com/office/drawing/2014/main" id="{1798803B-80BD-49DA-9D70-0956A16E9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备注占位符 2">
            <a:extLst>
              <a:ext uri="{FF2B5EF4-FFF2-40B4-BE49-F238E27FC236}">
                <a16:creationId xmlns:a16="http://schemas.microsoft.com/office/drawing/2014/main" id="{72AABF78-E8C8-4D15-99C0-1D188DFAAE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188" name="灯片编号占位符 3">
            <a:extLst>
              <a:ext uri="{FF2B5EF4-FFF2-40B4-BE49-F238E27FC236}">
                <a16:creationId xmlns:a16="http://schemas.microsoft.com/office/drawing/2014/main" id="{43917C43-6998-48D1-8EAC-1887120B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9DC01C2-74AB-43B8-AE2B-B76AF1B9CF80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98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>
            <a:extLst>
              <a:ext uri="{FF2B5EF4-FFF2-40B4-BE49-F238E27FC236}">
                <a16:creationId xmlns:a16="http://schemas.microsoft.com/office/drawing/2014/main" id="{1798803B-80BD-49DA-9D70-0956A16E9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备注占位符 2">
            <a:extLst>
              <a:ext uri="{FF2B5EF4-FFF2-40B4-BE49-F238E27FC236}">
                <a16:creationId xmlns:a16="http://schemas.microsoft.com/office/drawing/2014/main" id="{72AABF78-E8C8-4D15-99C0-1D188DFAAE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188" name="灯片编号占位符 3">
            <a:extLst>
              <a:ext uri="{FF2B5EF4-FFF2-40B4-BE49-F238E27FC236}">
                <a16:creationId xmlns:a16="http://schemas.microsoft.com/office/drawing/2014/main" id="{43917C43-6998-48D1-8EAC-1887120B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9DC01C2-74AB-43B8-AE2B-B76AF1B9CF80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4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>
            <a:extLst>
              <a:ext uri="{FF2B5EF4-FFF2-40B4-BE49-F238E27FC236}">
                <a16:creationId xmlns:a16="http://schemas.microsoft.com/office/drawing/2014/main" id="{1798803B-80BD-49DA-9D70-0956A16E9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备注占位符 2">
            <a:extLst>
              <a:ext uri="{FF2B5EF4-FFF2-40B4-BE49-F238E27FC236}">
                <a16:creationId xmlns:a16="http://schemas.microsoft.com/office/drawing/2014/main" id="{72AABF78-E8C8-4D15-99C0-1D188DFAAE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188" name="灯片编号占位符 3">
            <a:extLst>
              <a:ext uri="{FF2B5EF4-FFF2-40B4-BE49-F238E27FC236}">
                <a16:creationId xmlns:a16="http://schemas.microsoft.com/office/drawing/2014/main" id="{43917C43-6998-48D1-8EAC-1887120B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9DC01C2-74AB-43B8-AE2B-B76AF1B9CF80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00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73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24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33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05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9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19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12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4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34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10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0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08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29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4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>
            <a:extLst>
              <a:ext uri="{FF2B5EF4-FFF2-40B4-BE49-F238E27FC236}">
                <a16:creationId xmlns:a16="http://schemas.microsoft.com/office/drawing/2014/main" id="{C3317825-81F3-4B59-A4B2-E2C25C309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备注占位符 2">
            <a:extLst>
              <a:ext uri="{FF2B5EF4-FFF2-40B4-BE49-F238E27FC236}">
                <a16:creationId xmlns:a16="http://schemas.microsoft.com/office/drawing/2014/main" id="{FF5C58F3-8CC9-476D-9641-5C87CC0AA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620" name="灯片编号占位符 3">
            <a:extLst>
              <a:ext uri="{FF2B5EF4-FFF2-40B4-BE49-F238E27FC236}">
                <a16:creationId xmlns:a16="http://schemas.microsoft.com/office/drawing/2014/main" id="{63A68A3E-4CF9-486F-BC06-ED57563B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436D040-6432-455B-9FAF-6CBEE119DA1D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92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43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573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60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>
            <a:extLst>
              <a:ext uri="{FF2B5EF4-FFF2-40B4-BE49-F238E27FC236}">
                <a16:creationId xmlns:a16="http://schemas.microsoft.com/office/drawing/2014/main" id="{C015032D-DAC6-4FE3-A68B-66DA37BE6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E8BBD02-186C-48FC-8762-F5BB1025F3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第二个简单来说，怎么存的，不一定是怎么取出来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44" name="灯片编号占位符 3">
            <a:extLst>
              <a:ext uri="{FF2B5EF4-FFF2-40B4-BE49-F238E27FC236}">
                <a16:creationId xmlns:a16="http://schemas.microsoft.com/office/drawing/2014/main" id="{ECDEFE82-45A2-4B47-8CB9-04E3D9D59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D161A7C-A6F0-4350-A43E-3DA6CD186131}" type="slidenum">
              <a:rPr lang="zh-CN" altLang="en-US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43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49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6609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EB27234A-531B-4E76-A75E-0422938A4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B96C3A8-F9C8-464D-860C-C053793B0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F0B92B8B-A081-4059-B9D0-E82F9C768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ED47B8B-489A-4FF6-AE0C-61511C0F10D6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54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10805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738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305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48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3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0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1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956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51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6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88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71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69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97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083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2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69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080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70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03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688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13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>
            <a:extLst>
              <a:ext uri="{FF2B5EF4-FFF2-40B4-BE49-F238E27FC236}">
                <a16:creationId xmlns:a16="http://schemas.microsoft.com/office/drawing/2014/main" id="{3222522B-BF6C-4496-8C36-032C98F50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336A5C9-1363-418D-B666-67518DA4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D4D8A187-7A08-4B91-ADF3-02806299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8F2FE1-361B-426A-B1E5-CFE195DEA75F}" type="slidenum">
              <a:rPr lang="zh-CN" altLang="en-US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595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882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9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4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7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86406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22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4789996" y="2644170"/>
            <a:ext cx="2612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endParaRPr lang="zh-CN" altLang="en-US" sz="8800" dirty="0">
              <a:latin typeface="Consolas" panose="020B0609020204030204" pitchFamily="49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54978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5DD1F5E-7B4E-ED41-48E2-C19D9AA00644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F6EC65-6743-2235-AD60-0A956162D649}"/>
              </a:ext>
            </a:extLst>
          </p:cNvPr>
          <p:cNvSpPr/>
          <p:nvPr/>
        </p:nvSpPr>
        <p:spPr>
          <a:xfrm>
            <a:off x="6747880" y="5667178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FD33919-7833-6E71-5712-729E89050027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63F718E-F0F6-CE18-F9BB-901E94E8148E}"/>
              </a:ext>
            </a:extLst>
          </p:cNvPr>
          <p:cNvSpPr/>
          <p:nvPr/>
        </p:nvSpPr>
        <p:spPr>
          <a:xfrm>
            <a:off x="7136969" y="4396801"/>
            <a:ext cx="1582376" cy="33824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981172B-7F9D-B02B-7AE3-6B02C8BC8CF8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405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47229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F6EC65-6743-2235-AD60-0A956162D649}"/>
              </a:ext>
            </a:extLst>
          </p:cNvPr>
          <p:cNvSpPr/>
          <p:nvPr/>
        </p:nvSpPr>
        <p:spPr>
          <a:xfrm>
            <a:off x="5265849" y="5339332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671144-BB12-39F1-25E5-1E2EA09961BF}"/>
              </a:ext>
            </a:extLst>
          </p:cNvPr>
          <p:cNvCxnSpPr>
            <a:cxnSpLocks/>
          </p:cNvCxnSpPr>
          <p:nvPr/>
        </p:nvCxnSpPr>
        <p:spPr>
          <a:xfrm>
            <a:off x="5847229" y="4833811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7A22D6-FD8E-3912-9527-F052397030E8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BE5446-C22B-6438-4CA3-494AC57C2CB8}"/>
              </a:ext>
            </a:extLst>
          </p:cNvPr>
          <p:cNvSpPr/>
          <p:nvPr/>
        </p:nvSpPr>
        <p:spPr>
          <a:xfrm>
            <a:off x="7059046" y="6116757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DA4E7E50-DA4C-BED1-9A33-8E1BCF4F49DA}"/>
              </a:ext>
            </a:extLst>
          </p:cNvPr>
          <p:cNvSpPr/>
          <p:nvPr/>
        </p:nvSpPr>
        <p:spPr>
          <a:xfrm>
            <a:off x="7151540" y="3354388"/>
            <a:ext cx="1582376" cy="33824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A58223-B0E8-DE6A-A3F0-E8719B242E1D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538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47229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F6EC65-6743-2235-AD60-0A956162D649}"/>
              </a:ext>
            </a:extLst>
          </p:cNvPr>
          <p:cNvSpPr/>
          <p:nvPr/>
        </p:nvSpPr>
        <p:spPr>
          <a:xfrm>
            <a:off x="5265849" y="5339332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671144-BB12-39F1-25E5-1E2EA09961BF}"/>
              </a:ext>
            </a:extLst>
          </p:cNvPr>
          <p:cNvCxnSpPr>
            <a:cxnSpLocks/>
          </p:cNvCxnSpPr>
          <p:nvPr/>
        </p:nvCxnSpPr>
        <p:spPr>
          <a:xfrm>
            <a:off x="5847229" y="4833811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7A22D6-FD8E-3912-9527-F052397030E8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BE5446-C22B-6438-4CA3-494AC57C2CB8}"/>
              </a:ext>
            </a:extLst>
          </p:cNvPr>
          <p:cNvSpPr/>
          <p:nvPr/>
        </p:nvSpPr>
        <p:spPr>
          <a:xfrm>
            <a:off x="7059046" y="6116757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DA4E7E50-DA4C-BED1-9A33-8E1BCF4F49DA}"/>
              </a:ext>
            </a:extLst>
          </p:cNvPr>
          <p:cNvSpPr/>
          <p:nvPr/>
        </p:nvSpPr>
        <p:spPr>
          <a:xfrm>
            <a:off x="7136969" y="4415166"/>
            <a:ext cx="1582376" cy="33824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A58223-B0E8-DE6A-A3F0-E8719B242E1D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C13C41-7934-611C-E9AA-DEA8D328B3FE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446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47229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F6EC65-6743-2235-AD60-0A956162D649}"/>
              </a:ext>
            </a:extLst>
          </p:cNvPr>
          <p:cNvSpPr/>
          <p:nvPr/>
        </p:nvSpPr>
        <p:spPr>
          <a:xfrm>
            <a:off x="5265849" y="5339332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671144-BB12-39F1-25E5-1E2EA09961BF}"/>
              </a:ext>
            </a:extLst>
          </p:cNvPr>
          <p:cNvCxnSpPr>
            <a:cxnSpLocks/>
          </p:cNvCxnSpPr>
          <p:nvPr/>
        </p:nvCxnSpPr>
        <p:spPr>
          <a:xfrm>
            <a:off x="5847229" y="4833811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7A22D6-FD8E-3912-9527-F052397030E8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BE5446-C22B-6438-4CA3-494AC57C2CB8}"/>
              </a:ext>
            </a:extLst>
          </p:cNvPr>
          <p:cNvSpPr/>
          <p:nvPr/>
        </p:nvSpPr>
        <p:spPr>
          <a:xfrm>
            <a:off x="7059046" y="6116757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DA4E7E50-DA4C-BED1-9A33-8E1BCF4F49DA}"/>
              </a:ext>
            </a:extLst>
          </p:cNvPr>
          <p:cNvSpPr/>
          <p:nvPr/>
        </p:nvSpPr>
        <p:spPr>
          <a:xfrm>
            <a:off x="7098007" y="5419735"/>
            <a:ext cx="1582376" cy="33824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A58223-B0E8-DE6A-A3F0-E8719B242E1D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C13C41-7934-611C-E9AA-DEA8D328B3FE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FFB0C2-FC60-3866-D84D-B8E60BC15181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54B478-55FC-143A-24AE-E0EC33FC230F}"/>
              </a:ext>
            </a:extLst>
          </p:cNvPr>
          <p:cNvSpPr txBox="1"/>
          <p:nvPr/>
        </p:nvSpPr>
        <p:spPr>
          <a:xfrm>
            <a:off x="4699746" y="1016054"/>
            <a:ext cx="70148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如果</a:t>
            </a:r>
            <a:r>
              <a:rPr lang="en-US" altLang="zh-CN" dirty="0" err="1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方法固定返回相同的值，数据都会挂在一个索引下面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5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4EB06F89-B255-CEA1-185D-F45B01698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2021092"/>
            <a:ext cx="5760538" cy="40031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当添加对象的时候</a:t>
            </a:r>
            <a:r>
              <a:rPr lang="en-US" altLang="zh-CN" dirty="0"/>
              <a:t>, </a:t>
            </a:r>
            <a:r>
              <a:rPr lang="zh-CN" altLang="en-US" dirty="0"/>
              <a:t>会先调用对象的</a:t>
            </a:r>
            <a:r>
              <a:rPr lang="en-US" altLang="zh-CN" dirty="0" err="1"/>
              <a:t>hashCode</a:t>
            </a:r>
            <a:r>
              <a:rPr lang="zh-CN" altLang="en-US" dirty="0"/>
              <a:t>方法计算出一个应该存入的索引位置</a:t>
            </a:r>
            <a:r>
              <a:rPr lang="en-US" altLang="zh-CN" dirty="0"/>
              <a:t>, </a:t>
            </a:r>
            <a:r>
              <a:rPr lang="zh-CN" altLang="en-US" dirty="0"/>
              <a:t>查看该位置上是否存在元素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不存在：直接存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存在：调用</a:t>
            </a:r>
            <a:r>
              <a:rPr lang="en-US" altLang="zh-CN" dirty="0"/>
              <a:t>equals</a:t>
            </a:r>
            <a:r>
              <a:rPr lang="zh-CN" altLang="en-US" dirty="0"/>
              <a:t>方法比较内容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false : </a:t>
            </a:r>
            <a:r>
              <a:rPr lang="zh-CN" altLang="en-US" dirty="0"/>
              <a:t>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true : </a:t>
            </a:r>
            <a:r>
              <a:rPr lang="zh-CN" altLang="en-US" dirty="0"/>
              <a:t>不存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91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54B478-55FC-143A-24AE-E0EC33FC230F}"/>
              </a:ext>
            </a:extLst>
          </p:cNvPr>
          <p:cNvSpPr txBox="1"/>
          <p:nvPr/>
        </p:nvSpPr>
        <p:spPr>
          <a:xfrm>
            <a:off x="477371" y="2011136"/>
            <a:ext cx="70148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如果</a:t>
            </a:r>
            <a:r>
              <a:rPr lang="en-US" altLang="zh-CN" dirty="0" err="1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方法固定返回相同的值，数据都会挂在一个索引下面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43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方法改造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4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方法介绍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140DC4-230F-D790-2FED-487315521927}"/>
              </a:ext>
            </a:extLst>
          </p:cNvPr>
          <p:cNvSpPr txBox="1"/>
          <p:nvPr/>
        </p:nvSpPr>
        <p:spPr>
          <a:xfrm>
            <a:off x="907676" y="1720134"/>
            <a:ext cx="609600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哈希值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C9EB9-19B3-677D-FE65-5A8D53DB4318}"/>
              </a:ext>
            </a:extLst>
          </p:cNvPr>
          <p:cNvSpPr txBox="1"/>
          <p:nvPr/>
        </p:nvSpPr>
        <p:spPr>
          <a:xfrm>
            <a:off x="907676" y="2796440"/>
            <a:ext cx="609600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24B132-1E2B-F70A-F3D4-E00573EA2B36}"/>
              </a:ext>
            </a:extLst>
          </p:cNvPr>
          <p:cNvSpPr txBox="1"/>
          <p:nvPr/>
        </p:nvSpPr>
        <p:spPr>
          <a:xfrm>
            <a:off x="907676" y="4202279"/>
            <a:ext cx="9166112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：调用底层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C++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代码计算出的一个随机数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常被人称作地址值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BBE280-FAF5-AB17-F682-FFB0F59DC7AD}"/>
              </a:ext>
            </a:extLst>
          </p:cNvPr>
          <p:cNvSpPr txBox="1"/>
          <p:nvPr/>
        </p:nvSpPr>
        <p:spPr>
          <a:xfrm>
            <a:off x="907676" y="2166910"/>
            <a:ext cx="97916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根据某种规则算出来的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整数。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02C1BC-F15B-7F94-8FF2-9B36644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3" y="3440344"/>
            <a:ext cx="3841947" cy="558829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EDB74A-3B50-5AAC-094A-8C1A53784F3A}"/>
              </a:ext>
            </a:extLst>
          </p:cNvPr>
          <p:cNvSpPr/>
          <p:nvPr/>
        </p:nvSpPr>
        <p:spPr>
          <a:xfrm>
            <a:off x="1223681" y="488422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2D7964-8BBE-21B5-CB04-D4011356EE5A}"/>
              </a:ext>
            </a:extLst>
          </p:cNvPr>
          <p:cNvCxnSpPr>
            <a:cxnSpLocks/>
          </p:cNvCxnSpPr>
          <p:nvPr/>
        </p:nvCxnSpPr>
        <p:spPr>
          <a:xfrm>
            <a:off x="2252380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89C0E6-70F1-C24C-2146-C3888130CDA1}"/>
              </a:ext>
            </a:extLst>
          </p:cNvPr>
          <p:cNvCxnSpPr>
            <a:cxnSpLocks/>
          </p:cNvCxnSpPr>
          <p:nvPr/>
        </p:nvCxnSpPr>
        <p:spPr>
          <a:xfrm>
            <a:off x="3296411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F1C9B9-DE59-0CF8-E1BE-E0290C5B5CFB}"/>
              </a:ext>
            </a:extLst>
          </p:cNvPr>
          <p:cNvCxnSpPr>
            <a:cxnSpLocks/>
          </p:cNvCxnSpPr>
          <p:nvPr/>
        </p:nvCxnSpPr>
        <p:spPr>
          <a:xfrm>
            <a:off x="4340442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699875-4556-9817-B43A-D51972F8513D}"/>
              </a:ext>
            </a:extLst>
          </p:cNvPr>
          <p:cNvCxnSpPr>
            <a:cxnSpLocks/>
          </p:cNvCxnSpPr>
          <p:nvPr/>
        </p:nvCxnSpPr>
        <p:spPr>
          <a:xfrm>
            <a:off x="5384473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257F6C8-9236-CEBE-8EB7-E7179E6AEC3A}"/>
              </a:ext>
            </a:extLst>
          </p:cNvPr>
          <p:cNvCxnSpPr>
            <a:cxnSpLocks/>
          </p:cNvCxnSpPr>
          <p:nvPr/>
        </p:nvCxnSpPr>
        <p:spPr>
          <a:xfrm>
            <a:off x="6428504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4BC76A-C093-5A3B-36A4-BFC97FAA6BE0}"/>
              </a:ext>
            </a:extLst>
          </p:cNvPr>
          <p:cNvCxnSpPr>
            <a:cxnSpLocks/>
          </p:cNvCxnSpPr>
          <p:nvPr/>
        </p:nvCxnSpPr>
        <p:spPr>
          <a:xfrm>
            <a:off x="7472537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17E8B5-1917-DBB7-57C0-2E460E26DCB1}"/>
              </a:ext>
            </a:extLst>
          </p:cNvPr>
          <p:cNvSpPr txBox="1"/>
          <p:nvPr/>
        </p:nvSpPr>
        <p:spPr>
          <a:xfrm>
            <a:off x="1536575" y="589616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E2C82A-C855-D9BD-4196-99E6168DD055}"/>
              </a:ext>
            </a:extLst>
          </p:cNvPr>
          <p:cNvSpPr/>
          <p:nvPr/>
        </p:nvSpPr>
        <p:spPr>
          <a:xfrm>
            <a:off x="9163258" y="5404211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2D9D1F6-5214-149C-361D-52DE83442570}"/>
              </a:ext>
            </a:extLst>
          </p:cNvPr>
          <p:cNvSpPr/>
          <p:nvPr/>
        </p:nvSpPr>
        <p:spPr>
          <a:xfrm>
            <a:off x="10191957" y="4628229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2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7" grpId="0" animBg="1"/>
      <p:bldP spid="24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方法介绍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140DC4-230F-D790-2FED-487315521927}"/>
              </a:ext>
            </a:extLst>
          </p:cNvPr>
          <p:cNvSpPr txBox="1"/>
          <p:nvPr/>
        </p:nvSpPr>
        <p:spPr>
          <a:xfrm>
            <a:off x="907676" y="1720134"/>
            <a:ext cx="609600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哈希值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C9EB9-19B3-677D-FE65-5A8D53DB4318}"/>
              </a:ext>
            </a:extLst>
          </p:cNvPr>
          <p:cNvSpPr txBox="1"/>
          <p:nvPr/>
        </p:nvSpPr>
        <p:spPr>
          <a:xfrm>
            <a:off x="907676" y="2796440"/>
            <a:ext cx="609600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24B132-1E2B-F70A-F3D4-E00573EA2B36}"/>
              </a:ext>
            </a:extLst>
          </p:cNvPr>
          <p:cNvSpPr txBox="1"/>
          <p:nvPr/>
        </p:nvSpPr>
        <p:spPr>
          <a:xfrm>
            <a:off x="907676" y="4202279"/>
            <a:ext cx="9166112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：调用底层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C++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代码计算出的一个随机数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常被人称作地址值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BBE280-FAF5-AB17-F682-FFB0F59DC7AD}"/>
              </a:ext>
            </a:extLst>
          </p:cNvPr>
          <p:cNvSpPr txBox="1"/>
          <p:nvPr/>
        </p:nvSpPr>
        <p:spPr>
          <a:xfrm>
            <a:off x="907676" y="2166910"/>
            <a:ext cx="979169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根据某种规则算出来的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整数。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02C1BC-F15B-7F94-8FF2-9B36644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3" y="3440344"/>
            <a:ext cx="3841947" cy="558829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EDB74A-3B50-5AAC-094A-8C1A53784F3A}"/>
              </a:ext>
            </a:extLst>
          </p:cNvPr>
          <p:cNvSpPr/>
          <p:nvPr/>
        </p:nvSpPr>
        <p:spPr>
          <a:xfrm>
            <a:off x="1223681" y="488422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2D7964-8BBE-21B5-CB04-D4011356EE5A}"/>
              </a:ext>
            </a:extLst>
          </p:cNvPr>
          <p:cNvCxnSpPr>
            <a:cxnSpLocks/>
          </p:cNvCxnSpPr>
          <p:nvPr/>
        </p:nvCxnSpPr>
        <p:spPr>
          <a:xfrm>
            <a:off x="2252380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89C0E6-70F1-C24C-2146-C3888130CDA1}"/>
              </a:ext>
            </a:extLst>
          </p:cNvPr>
          <p:cNvCxnSpPr>
            <a:cxnSpLocks/>
          </p:cNvCxnSpPr>
          <p:nvPr/>
        </p:nvCxnSpPr>
        <p:spPr>
          <a:xfrm>
            <a:off x="3296411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F1C9B9-DE59-0CF8-E1BE-E0290C5B5CFB}"/>
              </a:ext>
            </a:extLst>
          </p:cNvPr>
          <p:cNvCxnSpPr>
            <a:cxnSpLocks/>
          </p:cNvCxnSpPr>
          <p:nvPr/>
        </p:nvCxnSpPr>
        <p:spPr>
          <a:xfrm>
            <a:off x="4340442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699875-4556-9817-B43A-D51972F8513D}"/>
              </a:ext>
            </a:extLst>
          </p:cNvPr>
          <p:cNvCxnSpPr>
            <a:cxnSpLocks/>
          </p:cNvCxnSpPr>
          <p:nvPr/>
        </p:nvCxnSpPr>
        <p:spPr>
          <a:xfrm>
            <a:off x="5384473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257F6C8-9236-CEBE-8EB7-E7179E6AEC3A}"/>
              </a:ext>
            </a:extLst>
          </p:cNvPr>
          <p:cNvCxnSpPr>
            <a:cxnSpLocks/>
          </p:cNvCxnSpPr>
          <p:nvPr/>
        </p:nvCxnSpPr>
        <p:spPr>
          <a:xfrm>
            <a:off x="6428504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4BC76A-C093-5A3B-36A4-BFC97FAA6BE0}"/>
              </a:ext>
            </a:extLst>
          </p:cNvPr>
          <p:cNvCxnSpPr>
            <a:cxnSpLocks/>
          </p:cNvCxnSpPr>
          <p:nvPr/>
        </p:nvCxnSpPr>
        <p:spPr>
          <a:xfrm>
            <a:off x="7472537" y="488422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17E8B5-1917-DBB7-57C0-2E460E26DCB1}"/>
              </a:ext>
            </a:extLst>
          </p:cNvPr>
          <p:cNvSpPr txBox="1"/>
          <p:nvPr/>
        </p:nvSpPr>
        <p:spPr>
          <a:xfrm>
            <a:off x="1536575" y="589616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E2C82A-C855-D9BD-4196-99E6168DD055}"/>
              </a:ext>
            </a:extLst>
          </p:cNvPr>
          <p:cNvSpPr/>
          <p:nvPr/>
        </p:nvSpPr>
        <p:spPr>
          <a:xfrm>
            <a:off x="1892005" y="61731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2D9D1F6-5214-149C-361D-52DE83442570}"/>
              </a:ext>
            </a:extLst>
          </p:cNvPr>
          <p:cNvSpPr/>
          <p:nvPr/>
        </p:nvSpPr>
        <p:spPr>
          <a:xfrm>
            <a:off x="6173526" y="615543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64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方法改造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1F1886-4314-56ED-79FC-98F35AB62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6926" y="925158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 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hashCode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根据对象的属性值计算出的哈希值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HashSet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LinkedHashSet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Collections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集合工具类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接口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集合的遍历方式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625289" y="1096651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HsashSet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原理解析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81DC04-166A-CDE4-D1EB-B6E92C0FE3BD}"/>
              </a:ext>
            </a:extLst>
          </p:cNvPr>
          <p:cNvSpPr/>
          <p:nvPr/>
        </p:nvSpPr>
        <p:spPr>
          <a:xfrm>
            <a:off x="1163171" y="2104465"/>
            <a:ext cx="3892923" cy="7664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 7 : 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9AA677-CF22-171D-0804-96BA9C5441B2}"/>
              </a:ext>
            </a:extLst>
          </p:cNvPr>
          <p:cNvSpPr/>
          <p:nvPr/>
        </p:nvSpPr>
        <p:spPr>
          <a:xfrm>
            <a:off x="1163171" y="3220570"/>
            <a:ext cx="3892923" cy="7664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 8 : 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</a:p>
        </p:txBody>
      </p:sp>
    </p:spTree>
    <p:extLst>
      <p:ext uri="{BB962C8B-B14F-4D97-AF65-F5344CB8AC3E}">
        <p14:creationId xmlns:p14="http://schemas.microsoft.com/office/powerpoint/2010/main" val="8116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BC0FCA-5C40-4FCB-9AF6-A92162AB4D17}"/>
              </a:ext>
            </a:extLst>
          </p:cNvPr>
          <p:cNvCxnSpPr>
            <a:cxnSpLocks/>
          </p:cNvCxnSpPr>
          <p:nvPr/>
        </p:nvCxnSpPr>
        <p:spPr>
          <a:xfrm>
            <a:off x="769618" y="1604432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B8D306-7EE6-4EB6-8BA7-03C1450FB368}"/>
              </a:ext>
            </a:extLst>
          </p:cNvPr>
          <p:cNvCxnSpPr>
            <a:cxnSpLocks/>
          </p:cNvCxnSpPr>
          <p:nvPr/>
        </p:nvCxnSpPr>
        <p:spPr>
          <a:xfrm>
            <a:off x="769618" y="2275416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C4FA2C1-7860-479C-8B8B-6EA851A5765A}"/>
              </a:ext>
            </a:extLst>
          </p:cNvPr>
          <p:cNvSpPr/>
          <p:nvPr/>
        </p:nvSpPr>
        <p:spPr>
          <a:xfrm>
            <a:off x="8542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0FFFF4-97F8-4FBB-BB15-3AB60B9C1165}"/>
              </a:ext>
            </a:extLst>
          </p:cNvPr>
          <p:cNvCxnSpPr>
            <a:cxnSpLocks/>
          </p:cNvCxnSpPr>
          <p:nvPr/>
        </p:nvCxnSpPr>
        <p:spPr>
          <a:xfrm>
            <a:off x="2120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CF108A7-0299-4135-8F4D-B02F4D108F1D}"/>
              </a:ext>
            </a:extLst>
          </p:cNvPr>
          <p:cNvSpPr/>
          <p:nvPr/>
        </p:nvSpPr>
        <p:spPr>
          <a:xfrm>
            <a:off x="15210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ADC812-4777-48E0-947B-95EE7BA02146}"/>
              </a:ext>
            </a:extLst>
          </p:cNvPr>
          <p:cNvCxnSpPr>
            <a:cxnSpLocks/>
          </p:cNvCxnSpPr>
          <p:nvPr/>
        </p:nvCxnSpPr>
        <p:spPr>
          <a:xfrm>
            <a:off x="2791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F86D06-59CB-42F0-9E70-67E4ADFC641F}"/>
              </a:ext>
            </a:extLst>
          </p:cNvPr>
          <p:cNvCxnSpPr>
            <a:cxnSpLocks/>
          </p:cNvCxnSpPr>
          <p:nvPr/>
        </p:nvCxnSpPr>
        <p:spPr>
          <a:xfrm>
            <a:off x="4806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FC9901-59FE-4843-853D-AD43842D5443}"/>
              </a:ext>
            </a:extLst>
          </p:cNvPr>
          <p:cNvCxnSpPr>
            <a:cxnSpLocks/>
          </p:cNvCxnSpPr>
          <p:nvPr/>
        </p:nvCxnSpPr>
        <p:spPr>
          <a:xfrm>
            <a:off x="5479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5E0CA6-D141-4B0E-A0C4-EFB5AFB4E3AF}"/>
              </a:ext>
            </a:extLst>
          </p:cNvPr>
          <p:cNvCxnSpPr>
            <a:cxnSpLocks/>
          </p:cNvCxnSpPr>
          <p:nvPr/>
        </p:nvCxnSpPr>
        <p:spPr>
          <a:xfrm>
            <a:off x="61988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95D976-BA5F-4898-87F2-A3BCABADC4A9}"/>
              </a:ext>
            </a:extLst>
          </p:cNvPr>
          <p:cNvCxnSpPr>
            <a:cxnSpLocks/>
          </p:cNvCxnSpPr>
          <p:nvPr/>
        </p:nvCxnSpPr>
        <p:spPr>
          <a:xfrm>
            <a:off x="68719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944381C-78BD-45AE-8954-913D4A975100}"/>
              </a:ext>
            </a:extLst>
          </p:cNvPr>
          <p:cNvCxnSpPr>
            <a:cxnSpLocks/>
          </p:cNvCxnSpPr>
          <p:nvPr/>
        </p:nvCxnSpPr>
        <p:spPr>
          <a:xfrm>
            <a:off x="7542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3A038D-AEF7-4E5D-B02E-D1644CBDD90E}"/>
              </a:ext>
            </a:extLst>
          </p:cNvPr>
          <p:cNvCxnSpPr>
            <a:cxnSpLocks/>
          </p:cNvCxnSpPr>
          <p:nvPr/>
        </p:nvCxnSpPr>
        <p:spPr>
          <a:xfrm>
            <a:off x="8216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0C2CF7-C9DD-460C-AE31-5CA65F00D200}"/>
              </a:ext>
            </a:extLst>
          </p:cNvPr>
          <p:cNvCxnSpPr>
            <a:cxnSpLocks/>
          </p:cNvCxnSpPr>
          <p:nvPr/>
        </p:nvCxnSpPr>
        <p:spPr>
          <a:xfrm>
            <a:off x="8887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237A86-9C67-43F0-8DDF-D4EFA67C696B}"/>
              </a:ext>
            </a:extLst>
          </p:cNvPr>
          <p:cNvCxnSpPr>
            <a:cxnSpLocks/>
          </p:cNvCxnSpPr>
          <p:nvPr/>
        </p:nvCxnSpPr>
        <p:spPr>
          <a:xfrm>
            <a:off x="9558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39C95B-56C7-40E5-AFCA-F40D39C7DD15}"/>
              </a:ext>
            </a:extLst>
          </p:cNvPr>
          <p:cNvCxnSpPr>
            <a:cxnSpLocks/>
          </p:cNvCxnSpPr>
          <p:nvPr/>
        </p:nvCxnSpPr>
        <p:spPr>
          <a:xfrm>
            <a:off x="10231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FC3D32-257C-4F4F-963F-4D70AE49618A}"/>
              </a:ext>
            </a:extLst>
          </p:cNvPr>
          <p:cNvCxnSpPr>
            <a:cxnSpLocks/>
          </p:cNvCxnSpPr>
          <p:nvPr/>
        </p:nvCxnSpPr>
        <p:spPr>
          <a:xfrm>
            <a:off x="10902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7988F8-E015-4735-87D5-4D316F3C76FE}"/>
              </a:ext>
            </a:extLst>
          </p:cNvPr>
          <p:cNvCxnSpPr>
            <a:cxnSpLocks/>
          </p:cNvCxnSpPr>
          <p:nvPr/>
        </p:nvCxnSpPr>
        <p:spPr>
          <a:xfrm>
            <a:off x="11575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97D475A-9A47-49BA-8130-9AFBD511AF5B}"/>
              </a:ext>
            </a:extLst>
          </p:cNvPr>
          <p:cNvSpPr/>
          <p:nvPr/>
        </p:nvSpPr>
        <p:spPr>
          <a:xfrm>
            <a:off x="22174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03FC64-A467-49F3-A6B4-BD7BD47B71DD}"/>
              </a:ext>
            </a:extLst>
          </p:cNvPr>
          <p:cNvSpPr/>
          <p:nvPr/>
        </p:nvSpPr>
        <p:spPr>
          <a:xfrm>
            <a:off x="28841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64CD42-8213-47F5-97C5-1C0FF815C725}"/>
              </a:ext>
            </a:extLst>
          </p:cNvPr>
          <p:cNvSpPr/>
          <p:nvPr/>
        </p:nvSpPr>
        <p:spPr>
          <a:xfrm>
            <a:off x="35234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null</a:t>
            </a:r>
            <a:endParaRPr lang="zh-CN" altLang="en-US" sz="1600" dirty="0"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4079E-3238-40C9-ADA8-9EB79B434288}"/>
              </a:ext>
            </a:extLst>
          </p:cNvPr>
          <p:cNvSpPr/>
          <p:nvPr/>
        </p:nvSpPr>
        <p:spPr>
          <a:xfrm>
            <a:off x="42070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352502-E2A2-403D-A840-ED54DE51F912}"/>
              </a:ext>
            </a:extLst>
          </p:cNvPr>
          <p:cNvSpPr/>
          <p:nvPr/>
        </p:nvSpPr>
        <p:spPr>
          <a:xfrm>
            <a:off x="49034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301F48-5583-493D-AB1D-1A109DB43325}"/>
              </a:ext>
            </a:extLst>
          </p:cNvPr>
          <p:cNvSpPr/>
          <p:nvPr/>
        </p:nvSpPr>
        <p:spPr>
          <a:xfrm>
            <a:off x="55702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AA140A-8675-4DB5-AAFD-92B0877C1719}"/>
              </a:ext>
            </a:extLst>
          </p:cNvPr>
          <p:cNvSpPr/>
          <p:nvPr/>
        </p:nvSpPr>
        <p:spPr>
          <a:xfrm>
            <a:off x="62898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5458F7-75DA-4E7D-B3F7-E6F31000C97F}"/>
              </a:ext>
            </a:extLst>
          </p:cNvPr>
          <p:cNvSpPr/>
          <p:nvPr/>
        </p:nvSpPr>
        <p:spPr>
          <a:xfrm>
            <a:off x="69545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DA4647-A9AA-41EA-9E54-84F7E5742A6A}"/>
              </a:ext>
            </a:extLst>
          </p:cNvPr>
          <p:cNvSpPr/>
          <p:nvPr/>
        </p:nvSpPr>
        <p:spPr>
          <a:xfrm>
            <a:off x="76530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418C73-1215-4BAF-9E38-DCEE2E86E16D}"/>
              </a:ext>
            </a:extLst>
          </p:cNvPr>
          <p:cNvSpPr/>
          <p:nvPr/>
        </p:nvSpPr>
        <p:spPr>
          <a:xfrm>
            <a:off x="8317651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93202D-B146-4F6C-BF8F-77D538E26E85}"/>
              </a:ext>
            </a:extLst>
          </p:cNvPr>
          <p:cNvSpPr/>
          <p:nvPr/>
        </p:nvSpPr>
        <p:spPr>
          <a:xfrm>
            <a:off x="89759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D534AD-5842-4631-91EA-1F95E2AC7064}"/>
              </a:ext>
            </a:extLst>
          </p:cNvPr>
          <p:cNvSpPr/>
          <p:nvPr/>
        </p:nvSpPr>
        <p:spPr>
          <a:xfrm>
            <a:off x="96405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38C6F1-D43E-482A-9A16-7EEACBCAC72A}"/>
              </a:ext>
            </a:extLst>
          </p:cNvPr>
          <p:cNvSpPr/>
          <p:nvPr/>
        </p:nvSpPr>
        <p:spPr>
          <a:xfrm>
            <a:off x="103390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3079E0-AB2B-4FE1-8AE2-E5CD0EBE631B}"/>
              </a:ext>
            </a:extLst>
          </p:cNvPr>
          <p:cNvSpPr/>
          <p:nvPr/>
        </p:nvSpPr>
        <p:spPr>
          <a:xfrm>
            <a:off x="110037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9F245-4005-4198-BC4F-9215E2BB440B}"/>
              </a:ext>
            </a:extLst>
          </p:cNvPr>
          <p:cNvSpPr/>
          <p:nvPr/>
        </p:nvSpPr>
        <p:spPr>
          <a:xfrm>
            <a:off x="943184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F71576-7715-4A8E-ABA3-BB090697A0E7}"/>
              </a:ext>
            </a:extLst>
          </p:cNvPr>
          <p:cNvSpPr/>
          <p:nvPr/>
        </p:nvSpPr>
        <p:spPr>
          <a:xfrm>
            <a:off x="16078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48B3C4-BC25-4FA2-93C8-33982661B21C}"/>
              </a:ext>
            </a:extLst>
          </p:cNvPr>
          <p:cNvSpPr/>
          <p:nvPr/>
        </p:nvSpPr>
        <p:spPr>
          <a:xfrm>
            <a:off x="23063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1B81D8-ACF6-418A-A318-D81BD890DC5D}"/>
              </a:ext>
            </a:extLst>
          </p:cNvPr>
          <p:cNvSpPr/>
          <p:nvPr/>
        </p:nvSpPr>
        <p:spPr>
          <a:xfrm>
            <a:off x="2970951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9FBC6B-07F1-4D16-94BD-E4EDD8348CB8}"/>
              </a:ext>
            </a:extLst>
          </p:cNvPr>
          <p:cNvSpPr/>
          <p:nvPr/>
        </p:nvSpPr>
        <p:spPr>
          <a:xfrm>
            <a:off x="3629233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A88931-CE51-4029-8A66-031F513F10AB}"/>
              </a:ext>
            </a:extLst>
          </p:cNvPr>
          <p:cNvSpPr/>
          <p:nvPr/>
        </p:nvSpPr>
        <p:spPr>
          <a:xfrm>
            <a:off x="42938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CD3623-CA44-4CC2-9B40-11483CB4D8F1}"/>
              </a:ext>
            </a:extLst>
          </p:cNvPr>
          <p:cNvSpPr/>
          <p:nvPr/>
        </p:nvSpPr>
        <p:spPr>
          <a:xfrm>
            <a:off x="49923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5908F3-D2F6-4018-B6C7-2D6F2EA7B499}"/>
              </a:ext>
            </a:extLst>
          </p:cNvPr>
          <p:cNvSpPr/>
          <p:nvPr/>
        </p:nvSpPr>
        <p:spPr>
          <a:xfrm>
            <a:off x="5657000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7FA6D2-2906-4390-95EA-73D862DC94FE}"/>
              </a:ext>
            </a:extLst>
          </p:cNvPr>
          <p:cNvSpPr/>
          <p:nvPr/>
        </p:nvSpPr>
        <p:spPr>
          <a:xfrm>
            <a:off x="63766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97A8F8-6FB5-4A1D-A672-61C46C6E3966}"/>
              </a:ext>
            </a:extLst>
          </p:cNvPr>
          <p:cNvSpPr/>
          <p:nvPr/>
        </p:nvSpPr>
        <p:spPr>
          <a:xfrm>
            <a:off x="70434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4622E3-8BC2-4C10-A260-4B0B2BFBB1C5}"/>
              </a:ext>
            </a:extLst>
          </p:cNvPr>
          <p:cNvSpPr/>
          <p:nvPr/>
        </p:nvSpPr>
        <p:spPr>
          <a:xfrm>
            <a:off x="76614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7A2FA3-2070-487D-B70F-7B77E2ECA6CA}"/>
              </a:ext>
            </a:extLst>
          </p:cNvPr>
          <p:cNvSpPr/>
          <p:nvPr/>
        </p:nvSpPr>
        <p:spPr>
          <a:xfrm>
            <a:off x="8328233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9391A35-CFD8-49AD-81D3-36472B9C4ED7}"/>
              </a:ext>
            </a:extLst>
          </p:cNvPr>
          <p:cNvSpPr/>
          <p:nvPr/>
        </p:nvSpPr>
        <p:spPr>
          <a:xfrm>
            <a:off x="8986517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CE39A7-A2B7-4174-A362-2B4DD47368C3}"/>
              </a:ext>
            </a:extLst>
          </p:cNvPr>
          <p:cNvSpPr/>
          <p:nvPr/>
        </p:nvSpPr>
        <p:spPr>
          <a:xfrm>
            <a:off x="96511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CD3C91-D719-47AA-BE19-EE1069C67352}"/>
              </a:ext>
            </a:extLst>
          </p:cNvPr>
          <p:cNvSpPr/>
          <p:nvPr/>
        </p:nvSpPr>
        <p:spPr>
          <a:xfrm>
            <a:off x="103496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2993B67-AA05-4911-8E25-2158D6DF5F10}"/>
              </a:ext>
            </a:extLst>
          </p:cNvPr>
          <p:cNvSpPr/>
          <p:nvPr/>
        </p:nvSpPr>
        <p:spPr>
          <a:xfrm>
            <a:off x="110142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589D5-1847-42D9-8DAE-F5A00A5BCE2A}"/>
              </a:ext>
            </a:extLst>
          </p:cNvPr>
          <p:cNvSpPr/>
          <p:nvPr/>
        </p:nvSpPr>
        <p:spPr>
          <a:xfrm>
            <a:off x="10576134" y="1079500"/>
            <a:ext cx="816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table[]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71929C-2148-49E8-A006-C260BCD403FD}"/>
              </a:ext>
            </a:extLst>
          </p:cNvPr>
          <p:cNvCxnSpPr>
            <a:cxnSpLocks/>
          </p:cNvCxnSpPr>
          <p:nvPr/>
        </p:nvCxnSpPr>
        <p:spPr>
          <a:xfrm>
            <a:off x="4135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F6C1CE-FD63-4075-9399-FE636D792325}"/>
              </a:ext>
            </a:extLst>
          </p:cNvPr>
          <p:cNvCxnSpPr>
            <a:cxnSpLocks/>
          </p:cNvCxnSpPr>
          <p:nvPr/>
        </p:nvCxnSpPr>
        <p:spPr>
          <a:xfrm>
            <a:off x="3462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F49D4C-23B2-49F7-88D1-1BD9681222EB}"/>
              </a:ext>
            </a:extLst>
          </p:cNvPr>
          <p:cNvCxnSpPr>
            <a:cxnSpLocks/>
          </p:cNvCxnSpPr>
          <p:nvPr/>
        </p:nvCxnSpPr>
        <p:spPr>
          <a:xfrm>
            <a:off x="7696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D7D69A-1253-4BDF-B027-ACF7E4A1A313}"/>
              </a:ext>
            </a:extLst>
          </p:cNvPr>
          <p:cNvCxnSpPr>
            <a:cxnSpLocks/>
          </p:cNvCxnSpPr>
          <p:nvPr/>
        </p:nvCxnSpPr>
        <p:spPr>
          <a:xfrm>
            <a:off x="1446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256291A-6447-4C28-90F2-B0D1AF805C66}"/>
              </a:ext>
            </a:extLst>
          </p:cNvPr>
          <p:cNvSpPr/>
          <p:nvPr/>
        </p:nvSpPr>
        <p:spPr>
          <a:xfrm>
            <a:off x="5409012" y="2814631"/>
            <a:ext cx="6889663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创建一个默认长度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的数组，数组名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table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根据元素的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哈希值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数组的长度求余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计算出应存入的位置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判断当前位置是否为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，如果是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直接存入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AB34BD7-EE35-479F-91DF-69B6E01DE61E}"/>
              </a:ext>
            </a:extLst>
          </p:cNvPr>
          <p:cNvSpPr/>
          <p:nvPr/>
        </p:nvSpPr>
        <p:spPr>
          <a:xfrm>
            <a:off x="726441" y="3120089"/>
            <a:ext cx="480483" cy="48048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66AAEB-B478-492B-B2AC-72BE325959B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242062" y="2446810"/>
            <a:ext cx="1728889" cy="8595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">
            <a:extLst>
              <a:ext uri="{FF2B5EF4-FFF2-40B4-BE49-F238E27FC236}">
                <a16:creationId xmlns:a16="http://schemas.microsoft.com/office/drawing/2014/main" id="{17972C20-5260-48C9-A184-040B336042A1}"/>
              </a:ext>
            </a:extLst>
          </p:cNvPr>
          <p:cNvSpPr txBox="1"/>
          <p:nvPr/>
        </p:nvSpPr>
        <p:spPr>
          <a:xfrm>
            <a:off x="769618" y="934083"/>
            <a:ext cx="6731845" cy="466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HashSet1.7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版本原理解析：数组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+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链表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C79F28C-65A9-4EC3-9DDE-C60156CCEA2E}"/>
              </a:ext>
            </a:extLst>
          </p:cNvPr>
          <p:cNvSpPr/>
          <p:nvPr/>
        </p:nvSpPr>
        <p:spPr>
          <a:xfrm>
            <a:off x="726441" y="4104574"/>
            <a:ext cx="480483" cy="48048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ADCDFEF-4FD3-4E4E-A611-94D8E177301A}"/>
              </a:ext>
            </a:extLst>
          </p:cNvPr>
          <p:cNvCxnSpPr>
            <a:cxnSpLocks/>
            <a:stCxn id="70" idx="7"/>
            <a:endCxn id="41" idx="1"/>
          </p:cNvCxnSpPr>
          <p:nvPr/>
        </p:nvCxnSpPr>
        <p:spPr>
          <a:xfrm flipH="1" flipV="1">
            <a:off x="943184" y="2446810"/>
            <a:ext cx="193375" cy="17281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17747 -0.210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1198 -0.352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59" grpId="0" animBg="1"/>
      <p:bldP spid="59" grpId="1" animBg="1"/>
      <p:bldP spid="70" grpId="0" animBg="1"/>
      <p:bldP spid="7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62">
            <a:extLst>
              <a:ext uri="{FF2B5EF4-FFF2-40B4-BE49-F238E27FC236}">
                <a16:creationId xmlns:a16="http://schemas.microsoft.com/office/drawing/2014/main" id="{7F6BE9D5-6E71-4F3C-B3A6-5D8661C9AEB9}"/>
              </a:ext>
            </a:extLst>
          </p:cNvPr>
          <p:cNvSpPr/>
          <p:nvPr/>
        </p:nvSpPr>
        <p:spPr>
          <a:xfrm>
            <a:off x="2898983" y="1678020"/>
            <a:ext cx="480483" cy="48048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BC0FCA-5C40-4FCB-9AF6-A92162AB4D17}"/>
              </a:ext>
            </a:extLst>
          </p:cNvPr>
          <p:cNvCxnSpPr>
            <a:cxnSpLocks/>
          </p:cNvCxnSpPr>
          <p:nvPr/>
        </p:nvCxnSpPr>
        <p:spPr>
          <a:xfrm>
            <a:off x="769618" y="1604432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B8D306-7EE6-4EB6-8BA7-03C1450FB368}"/>
              </a:ext>
            </a:extLst>
          </p:cNvPr>
          <p:cNvCxnSpPr>
            <a:cxnSpLocks/>
          </p:cNvCxnSpPr>
          <p:nvPr/>
        </p:nvCxnSpPr>
        <p:spPr>
          <a:xfrm>
            <a:off x="769618" y="2275416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C4FA2C1-7860-479C-8B8B-6EA851A5765A}"/>
              </a:ext>
            </a:extLst>
          </p:cNvPr>
          <p:cNvSpPr/>
          <p:nvPr/>
        </p:nvSpPr>
        <p:spPr>
          <a:xfrm>
            <a:off x="8542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0FFFF4-97F8-4FBB-BB15-3AB60B9C1165}"/>
              </a:ext>
            </a:extLst>
          </p:cNvPr>
          <p:cNvCxnSpPr>
            <a:cxnSpLocks/>
          </p:cNvCxnSpPr>
          <p:nvPr/>
        </p:nvCxnSpPr>
        <p:spPr>
          <a:xfrm>
            <a:off x="2120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CF108A7-0299-4135-8F4D-B02F4D108F1D}"/>
              </a:ext>
            </a:extLst>
          </p:cNvPr>
          <p:cNvSpPr/>
          <p:nvPr/>
        </p:nvSpPr>
        <p:spPr>
          <a:xfrm>
            <a:off x="15210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ADC812-4777-48E0-947B-95EE7BA02146}"/>
              </a:ext>
            </a:extLst>
          </p:cNvPr>
          <p:cNvCxnSpPr>
            <a:cxnSpLocks/>
          </p:cNvCxnSpPr>
          <p:nvPr/>
        </p:nvCxnSpPr>
        <p:spPr>
          <a:xfrm>
            <a:off x="2791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F86D06-59CB-42F0-9E70-67E4ADFC641F}"/>
              </a:ext>
            </a:extLst>
          </p:cNvPr>
          <p:cNvCxnSpPr>
            <a:cxnSpLocks/>
          </p:cNvCxnSpPr>
          <p:nvPr/>
        </p:nvCxnSpPr>
        <p:spPr>
          <a:xfrm>
            <a:off x="4806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FC9901-59FE-4843-853D-AD43842D5443}"/>
              </a:ext>
            </a:extLst>
          </p:cNvPr>
          <p:cNvCxnSpPr>
            <a:cxnSpLocks/>
          </p:cNvCxnSpPr>
          <p:nvPr/>
        </p:nvCxnSpPr>
        <p:spPr>
          <a:xfrm>
            <a:off x="5479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5E0CA6-D141-4B0E-A0C4-EFB5AFB4E3AF}"/>
              </a:ext>
            </a:extLst>
          </p:cNvPr>
          <p:cNvCxnSpPr>
            <a:cxnSpLocks/>
          </p:cNvCxnSpPr>
          <p:nvPr/>
        </p:nvCxnSpPr>
        <p:spPr>
          <a:xfrm>
            <a:off x="61988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95D976-BA5F-4898-87F2-A3BCABADC4A9}"/>
              </a:ext>
            </a:extLst>
          </p:cNvPr>
          <p:cNvCxnSpPr>
            <a:cxnSpLocks/>
          </p:cNvCxnSpPr>
          <p:nvPr/>
        </p:nvCxnSpPr>
        <p:spPr>
          <a:xfrm>
            <a:off x="68719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944381C-78BD-45AE-8954-913D4A975100}"/>
              </a:ext>
            </a:extLst>
          </p:cNvPr>
          <p:cNvCxnSpPr>
            <a:cxnSpLocks/>
          </p:cNvCxnSpPr>
          <p:nvPr/>
        </p:nvCxnSpPr>
        <p:spPr>
          <a:xfrm>
            <a:off x="7542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3A038D-AEF7-4E5D-B02E-D1644CBDD90E}"/>
              </a:ext>
            </a:extLst>
          </p:cNvPr>
          <p:cNvCxnSpPr>
            <a:cxnSpLocks/>
          </p:cNvCxnSpPr>
          <p:nvPr/>
        </p:nvCxnSpPr>
        <p:spPr>
          <a:xfrm>
            <a:off x="8216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0C2CF7-C9DD-460C-AE31-5CA65F00D200}"/>
              </a:ext>
            </a:extLst>
          </p:cNvPr>
          <p:cNvCxnSpPr>
            <a:cxnSpLocks/>
          </p:cNvCxnSpPr>
          <p:nvPr/>
        </p:nvCxnSpPr>
        <p:spPr>
          <a:xfrm>
            <a:off x="8887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237A86-9C67-43F0-8DDF-D4EFA67C696B}"/>
              </a:ext>
            </a:extLst>
          </p:cNvPr>
          <p:cNvCxnSpPr>
            <a:cxnSpLocks/>
          </p:cNvCxnSpPr>
          <p:nvPr/>
        </p:nvCxnSpPr>
        <p:spPr>
          <a:xfrm>
            <a:off x="9558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39C95B-56C7-40E5-AFCA-F40D39C7DD15}"/>
              </a:ext>
            </a:extLst>
          </p:cNvPr>
          <p:cNvCxnSpPr>
            <a:cxnSpLocks/>
          </p:cNvCxnSpPr>
          <p:nvPr/>
        </p:nvCxnSpPr>
        <p:spPr>
          <a:xfrm>
            <a:off x="10231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FC3D32-257C-4F4F-963F-4D70AE49618A}"/>
              </a:ext>
            </a:extLst>
          </p:cNvPr>
          <p:cNvCxnSpPr>
            <a:cxnSpLocks/>
          </p:cNvCxnSpPr>
          <p:nvPr/>
        </p:nvCxnSpPr>
        <p:spPr>
          <a:xfrm>
            <a:off x="10902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7988F8-E015-4735-87D5-4D316F3C76FE}"/>
              </a:ext>
            </a:extLst>
          </p:cNvPr>
          <p:cNvCxnSpPr>
            <a:cxnSpLocks/>
          </p:cNvCxnSpPr>
          <p:nvPr/>
        </p:nvCxnSpPr>
        <p:spPr>
          <a:xfrm>
            <a:off x="11575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97D475A-9A47-49BA-8130-9AFBD511AF5B}"/>
              </a:ext>
            </a:extLst>
          </p:cNvPr>
          <p:cNvSpPr/>
          <p:nvPr/>
        </p:nvSpPr>
        <p:spPr>
          <a:xfrm>
            <a:off x="22174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64CD42-8213-47F5-97C5-1C0FF815C725}"/>
              </a:ext>
            </a:extLst>
          </p:cNvPr>
          <p:cNvSpPr/>
          <p:nvPr/>
        </p:nvSpPr>
        <p:spPr>
          <a:xfrm>
            <a:off x="35234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null</a:t>
            </a:r>
            <a:endParaRPr lang="zh-CN" altLang="en-US" sz="1600" dirty="0"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4079E-3238-40C9-ADA8-9EB79B434288}"/>
              </a:ext>
            </a:extLst>
          </p:cNvPr>
          <p:cNvSpPr/>
          <p:nvPr/>
        </p:nvSpPr>
        <p:spPr>
          <a:xfrm>
            <a:off x="42070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352502-E2A2-403D-A840-ED54DE51F912}"/>
              </a:ext>
            </a:extLst>
          </p:cNvPr>
          <p:cNvSpPr/>
          <p:nvPr/>
        </p:nvSpPr>
        <p:spPr>
          <a:xfrm>
            <a:off x="49034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301F48-5583-493D-AB1D-1A109DB43325}"/>
              </a:ext>
            </a:extLst>
          </p:cNvPr>
          <p:cNvSpPr/>
          <p:nvPr/>
        </p:nvSpPr>
        <p:spPr>
          <a:xfrm>
            <a:off x="55702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AA140A-8675-4DB5-AAFD-92B0877C1719}"/>
              </a:ext>
            </a:extLst>
          </p:cNvPr>
          <p:cNvSpPr/>
          <p:nvPr/>
        </p:nvSpPr>
        <p:spPr>
          <a:xfrm>
            <a:off x="62898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5458F7-75DA-4E7D-B3F7-E6F31000C97F}"/>
              </a:ext>
            </a:extLst>
          </p:cNvPr>
          <p:cNvSpPr/>
          <p:nvPr/>
        </p:nvSpPr>
        <p:spPr>
          <a:xfrm>
            <a:off x="69545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DA4647-A9AA-41EA-9E54-84F7E5742A6A}"/>
              </a:ext>
            </a:extLst>
          </p:cNvPr>
          <p:cNvSpPr/>
          <p:nvPr/>
        </p:nvSpPr>
        <p:spPr>
          <a:xfrm>
            <a:off x="76530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418C73-1215-4BAF-9E38-DCEE2E86E16D}"/>
              </a:ext>
            </a:extLst>
          </p:cNvPr>
          <p:cNvSpPr/>
          <p:nvPr/>
        </p:nvSpPr>
        <p:spPr>
          <a:xfrm>
            <a:off x="8317651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93202D-B146-4F6C-BF8F-77D538E26E85}"/>
              </a:ext>
            </a:extLst>
          </p:cNvPr>
          <p:cNvSpPr/>
          <p:nvPr/>
        </p:nvSpPr>
        <p:spPr>
          <a:xfrm>
            <a:off x="89759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D534AD-5842-4631-91EA-1F95E2AC7064}"/>
              </a:ext>
            </a:extLst>
          </p:cNvPr>
          <p:cNvSpPr/>
          <p:nvPr/>
        </p:nvSpPr>
        <p:spPr>
          <a:xfrm>
            <a:off x="96405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38C6F1-D43E-482A-9A16-7EEACBCAC72A}"/>
              </a:ext>
            </a:extLst>
          </p:cNvPr>
          <p:cNvSpPr/>
          <p:nvPr/>
        </p:nvSpPr>
        <p:spPr>
          <a:xfrm>
            <a:off x="103390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3079E0-AB2B-4FE1-8AE2-E5CD0EBE631B}"/>
              </a:ext>
            </a:extLst>
          </p:cNvPr>
          <p:cNvSpPr/>
          <p:nvPr/>
        </p:nvSpPr>
        <p:spPr>
          <a:xfrm>
            <a:off x="110037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9F245-4005-4198-BC4F-9215E2BB440B}"/>
              </a:ext>
            </a:extLst>
          </p:cNvPr>
          <p:cNvSpPr/>
          <p:nvPr/>
        </p:nvSpPr>
        <p:spPr>
          <a:xfrm>
            <a:off x="943184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F71576-7715-4A8E-ABA3-BB090697A0E7}"/>
              </a:ext>
            </a:extLst>
          </p:cNvPr>
          <p:cNvSpPr/>
          <p:nvPr/>
        </p:nvSpPr>
        <p:spPr>
          <a:xfrm>
            <a:off x="16078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48B3C4-BC25-4FA2-93C8-33982661B21C}"/>
              </a:ext>
            </a:extLst>
          </p:cNvPr>
          <p:cNvSpPr/>
          <p:nvPr/>
        </p:nvSpPr>
        <p:spPr>
          <a:xfrm>
            <a:off x="23063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1B81D8-ACF6-418A-A318-D81BD890DC5D}"/>
              </a:ext>
            </a:extLst>
          </p:cNvPr>
          <p:cNvSpPr/>
          <p:nvPr/>
        </p:nvSpPr>
        <p:spPr>
          <a:xfrm>
            <a:off x="2970951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9FBC6B-07F1-4D16-94BD-E4EDD8348CB8}"/>
              </a:ext>
            </a:extLst>
          </p:cNvPr>
          <p:cNvSpPr/>
          <p:nvPr/>
        </p:nvSpPr>
        <p:spPr>
          <a:xfrm>
            <a:off x="3629233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A88931-CE51-4029-8A66-031F513F10AB}"/>
              </a:ext>
            </a:extLst>
          </p:cNvPr>
          <p:cNvSpPr/>
          <p:nvPr/>
        </p:nvSpPr>
        <p:spPr>
          <a:xfrm>
            <a:off x="42938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CD3623-CA44-4CC2-9B40-11483CB4D8F1}"/>
              </a:ext>
            </a:extLst>
          </p:cNvPr>
          <p:cNvSpPr/>
          <p:nvPr/>
        </p:nvSpPr>
        <p:spPr>
          <a:xfrm>
            <a:off x="49923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5908F3-D2F6-4018-B6C7-2D6F2EA7B499}"/>
              </a:ext>
            </a:extLst>
          </p:cNvPr>
          <p:cNvSpPr/>
          <p:nvPr/>
        </p:nvSpPr>
        <p:spPr>
          <a:xfrm>
            <a:off x="5657000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7FA6D2-2906-4390-95EA-73D862DC94FE}"/>
              </a:ext>
            </a:extLst>
          </p:cNvPr>
          <p:cNvSpPr/>
          <p:nvPr/>
        </p:nvSpPr>
        <p:spPr>
          <a:xfrm>
            <a:off x="63766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97A8F8-6FB5-4A1D-A672-61C46C6E3966}"/>
              </a:ext>
            </a:extLst>
          </p:cNvPr>
          <p:cNvSpPr/>
          <p:nvPr/>
        </p:nvSpPr>
        <p:spPr>
          <a:xfrm>
            <a:off x="70434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4622E3-8BC2-4C10-A260-4B0B2BFBB1C5}"/>
              </a:ext>
            </a:extLst>
          </p:cNvPr>
          <p:cNvSpPr/>
          <p:nvPr/>
        </p:nvSpPr>
        <p:spPr>
          <a:xfrm>
            <a:off x="76614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7A2FA3-2070-487D-B70F-7B77E2ECA6CA}"/>
              </a:ext>
            </a:extLst>
          </p:cNvPr>
          <p:cNvSpPr/>
          <p:nvPr/>
        </p:nvSpPr>
        <p:spPr>
          <a:xfrm>
            <a:off x="8328233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9391A35-CFD8-49AD-81D3-36472B9C4ED7}"/>
              </a:ext>
            </a:extLst>
          </p:cNvPr>
          <p:cNvSpPr/>
          <p:nvPr/>
        </p:nvSpPr>
        <p:spPr>
          <a:xfrm>
            <a:off x="8986517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CE39A7-A2B7-4174-A362-2B4DD47368C3}"/>
              </a:ext>
            </a:extLst>
          </p:cNvPr>
          <p:cNvSpPr/>
          <p:nvPr/>
        </p:nvSpPr>
        <p:spPr>
          <a:xfrm>
            <a:off x="96511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CD3C91-D719-47AA-BE19-EE1069C67352}"/>
              </a:ext>
            </a:extLst>
          </p:cNvPr>
          <p:cNvSpPr/>
          <p:nvPr/>
        </p:nvSpPr>
        <p:spPr>
          <a:xfrm>
            <a:off x="103496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2993B67-AA05-4911-8E25-2158D6DF5F10}"/>
              </a:ext>
            </a:extLst>
          </p:cNvPr>
          <p:cNvSpPr/>
          <p:nvPr/>
        </p:nvSpPr>
        <p:spPr>
          <a:xfrm>
            <a:off x="110142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589D5-1847-42D9-8DAE-F5A00A5BCE2A}"/>
              </a:ext>
            </a:extLst>
          </p:cNvPr>
          <p:cNvSpPr/>
          <p:nvPr/>
        </p:nvSpPr>
        <p:spPr>
          <a:xfrm>
            <a:off x="10576134" y="1079500"/>
            <a:ext cx="816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table[]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71929C-2148-49E8-A006-C260BCD403FD}"/>
              </a:ext>
            </a:extLst>
          </p:cNvPr>
          <p:cNvCxnSpPr>
            <a:cxnSpLocks/>
          </p:cNvCxnSpPr>
          <p:nvPr/>
        </p:nvCxnSpPr>
        <p:spPr>
          <a:xfrm>
            <a:off x="4135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F6C1CE-FD63-4075-9399-FE636D792325}"/>
              </a:ext>
            </a:extLst>
          </p:cNvPr>
          <p:cNvCxnSpPr>
            <a:cxnSpLocks/>
          </p:cNvCxnSpPr>
          <p:nvPr/>
        </p:nvCxnSpPr>
        <p:spPr>
          <a:xfrm>
            <a:off x="3462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F49D4C-23B2-49F7-88D1-1BD9681222EB}"/>
              </a:ext>
            </a:extLst>
          </p:cNvPr>
          <p:cNvCxnSpPr>
            <a:cxnSpLocks/>
          </p:cNvCxnSpPr>
          <p:nvPr/>
        </p:nvCxnSpPr>
        <p:spPr>
          <a:xfrm>
            <a:off x="7696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D7D69A-1253-4BDF-B027-ACF7E4A1A313}"/>
              </a:ext>
            </a:extLst>
          </p:cNvPr>
          <p:cNvCxnSpPr>
            <a:cxnSpLocks/>
          </p:cNvCxnSpPr>
          <p:nvPr/>
        </p:nvCxnSpPr>
        <p:spPr>
          <a:xfrm>
            <a:off x="1446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256291A-6447-4C28-90F2-B0D1AF805C66}"/>
              </a:ext>
            </a:extLst>
          </p:cNvPr>
          <p:cNvSpPr/>
          <p:nvPr/>
        </p:nvSpPr>
        <p:spPr>
          <a:xfrm>
            <a:off x="5409012" y="2814631"/>
            <a:ext cx="6889663" cy="3474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创建一个默认长度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的数组，数组名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table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根据元素的哈希值跟数组的长度求余计算出应存入的位置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判断当前位置是否为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直接存入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如果位置不为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，表示有元素，则调用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方法比较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如果一样，则不存，如果不一样，则存入数组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7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新元素占老元素位置，指向老元素 （头插法）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中新元素挂在老元素下面（尾插法）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17972C20-5260-48C9-A184-040B336042A1}"/>
              </a:ext>
            </a:extLst>
          </p:cNvPr>
          <p:cNvSpPr txBox="1"/>
          <p:nvPr/>
        </p:nvSpPr>
        <p:spPr>
          <a:xfrm>
            <a:off x="769618" y="934083"/>
            <a:ext cx="6731845" cy="466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HashSet1.7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版本原理解析：数组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+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链表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1023B18-1DE5-420A-A677-29DEB93EFBD9}"/>
              </a:ext>
            </a:extLst>
          </p:cNvPr>
          <p:cNvSpPr/>
          <p:nvPr/>
        </p:nvSpPr>
        <p:spPr>
          <a:xfrm>
            <a:off x="879937" y="1664495"/>
            <a:ext cx="480483" cy="48048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876341D-16F4-43BF-95F8-65CEDD582CA7}"/>
              </a:ext>
            </a:extLst>
          </p:cNvPr>
          <p:cNvSpPr/>
          <p:nvPr/>
        </p:nvSpPr>
        <p:spPr>
          <a:xfrm>
            <a:off x="1367875" y="3813273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2A15DBF-D58C-486E-82D1-CB2E0D7A7B3E}"/>
              </a:ext>
            </a:extLst>
          </p:cNvPr>
          <p:cNvCxnSpPr>
            <a:stCxn id="65" idx="7"/>
          </p:cNvCxnSpPr>
          <p:nvPr/>
        </p:nvCxnSpPr>
        <p:spPr>
          <a:xfrm flipV="1">
            <a:off x="1776187" y="2560207"/>
            <a:ext cx="1299019" cy="13234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C802B25-8977-48ED-9B8D-14FB81972CFF}"/>
              </a:ext>
            </a:extLst>
          </p:cNvPr>
          <p:cNvCxnSpPr>
            <a:cxnSpLocks/>
          </p:cNvCxnSpPr>
          <p:nvPr/>
        </p:nvCxnSpPr>
        <p:spPr>
          <a:xfrm>
            <a:off x="3075206" y="2144978"/>
            <a:ext cx="0" cy="823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00338 0.1930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12566 -0.3113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1550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A876341D-16F4-43BF-95F8-65CEDD582CA7}"/>
              </a:ext>
            </a:extLst>
          </p:cNvPr>
          <p:cNvSpPr/>
          <p:nvPr/>
        </p:nvSpPr>
        <p:spPr>
          <a:xfrm>
            <a:off x="2900040" y="1676014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BC0FCA-5C40-4FCB-9AF6-A92162AB4D17}"/>
              </a:ext>
            </a:extLst>
          </p:cNvPr>
          <p:cNvCxnSpPr>
            <a:cxnSpLocks/>
          </p:cNvCxnSpPr>
          <p:nvPr/>
        </p:nvCxnSpPr>
        <p:spPr>
          <a:xfrm>
            <a:off x="769618" y="1604432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B8D306-7EE6-4EB6-8BA7-03C1450FB368}"/>
              </a:ext>
            </a:extLst>
          </p:cNvPr>
          <p:cNvCxnSpPr>
            <a:cxnSpLocks/>
          </p:cNvCxnSpPr>
          <p:nvPr/>
        </p:nvCxnSpPr>
        <p:spPr>
          <a:xfrm>
            <a:off x="769618" y="2275416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C4FA2C1-7860-479C-8B8B-6EA851A5765A}"/>
              </a:ext>
            </a:extLst>
          </p:cNvPr>
          <p:cNvSpPr/>
          <p:nvPr/>
        </p:nvSpPr>
        <p:spPr>
          <a:xfrm>
            <a:off x="8542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0FFFF4-97F8-4FBB-BB15-3AB60B9C1165}"/>
              </a:ext>
            </a:extLst>
          </p:cNvPr>
          <p:cNvCxnSpPr>
            <a:cxnSpLocks/>
          </p:cNvCxnSpPr>
          <p:nvPr/>
        </p:nvCxnSpPr>
        <p:spPr>
          <a:xfrm>
            <a:off x="2120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CF108A7-0299-4135-8F4D-B02F4D108F1D}"/>
              </a:ext>
            </a:extLst>
          </p:cNvPr>
          <p:cNvSpPr/>
          <p:nvPr/>
        </p:nvSpPr>
        <p:spPr>
          <a:xfrm>
            <a:off x="15210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ADC812-4777-48E0-947B-95EE7BA02146}"/>
              </a:ext>
            </a:extLst>
          </p:cNvPr>
          <p:cNvCxnSpPr>
            <a:cxnSpLocks/>
          </p:cNvCxnSpPr>
          <p:nvPr/>
        </p:nvCxnSpPr>
        <p:spPr>
          <a:xfrm>
            <a:off x="2791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F86D06-59CB-42F0-9E70-67E4ADFC641F}"/>
              </a:ext>
            </a:extLst>
          </p:cNvPr>
          <p:cNvCxnSpPr>
            <a:cxnSpLocks/>
          </p:cNvCxnSpPr>
          <p:nvPr/>
        </p:nvCxnSpPr>
        <p:spPr>
          <a:xfrm>
            <a:off x="4806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FC9901-59FE-4843-853D-AD43842D5443}"/>
              </a:ext>
            </a:extLst>
          </p:cNvPr>
          <p:cNvCxnSpPr>
            <a:cxnSpLocks/>
          </p:cNvCxnSpPr>
          <p:nvPr/>
        </p:nvCxnSpPr>
        <p:spPr>
          <a:xfrm>
            <a:off x="5479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5E0CA6-D141-4B0E-A0C4-EFB5AFB4E3AF}"/>
              </a:ext>
            </a:extLst>
          </p:cNvPr>
          <p:cNvCxnSpPr>
            <a:cxnSpLocks/>
          </p:cNvCxnSpPr>
          <p:nvPr/>
        </p:nvCxnSpPr>
        <p:spPr>
          <a:xfrm>
            <a:off x="61988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95D976-BA5F-4898-87F2-A3BCABADC4A9}"/>
              </a:ext>
            </a:extLst>
          </p:cNvPr>
          <p:cNvCxnSpPr>
            <a:cxnSpLocks/>
          </p:cNvCxnSpPr>
          <p:nvPr/>
        </p:nvCxnSpPr>
        <p:spPr>
          <a:xfrm>
            <a:off x="6871966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944381C-78BD-45AE-8954-913D4A975100}"/>
              </a:ext>
            </a:extLst>
          </p:cNvPr>
          <p:cNvCxnSpPr>
            <a:cxnSpLocks/>
          </p:cNvCxnSpPr>
          <p:nvPr/>
        </p:nvCxnSpPr>
        <p:spPr>
          <a:xfrm>
            <a:off x="7542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3A038D-AEF7-4E5D-B02E-D1644CBDD90E}"/>
              </a:ext>
            </a:extLst>
          </p:cNvPr>
          <p:cNvCxnSpPr>
            <a:cxnSpLocks/>
          </p:cNvCxnSpPr>
          <p:nvPr/>
        </p:nvCxnSpPr>
        <p:spPr>
          <a:xfrm>
            <a:off x="82160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0C2CF7-C9DD-460C-AE31-5CA65F00D200}"/>
              </a:ext>
            </a:extLst>
          </p:cNvPr>
          <p:cNvCxnSpPr>
            <a:cxnSpLocks/>
          </p:cNvCxnSpPr>
          <p:nvPr/>
        </p:nvCxnSpPr>
        <p:spPr>
          <a:xfrm>
            <a:off x="8887033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237A86-9C67-43F0-8DDF-D4EFA67C696B}"/>
              </a:ext>
            </a:extLst>
          </p:cNvPr>
          <p:cNvCxnSpPr>
            <a:cxnSpLocks/>
          </p:cNvCxnSpPr>
          <p:nvPr/>
        </p:nvCxnSpPr>
        <p:spPr>
          <a:xfrm>
            <a:off x="9558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39C95B-56C7-40E5-AFCA-F40D39C7DD15}"/>
              </a:ext>
            </a:extLst>
          </p:cNvPr>
          <p:cNvCxnSpPr>
            <a:cxnSpLocks/>
          </p:cNvCxnSpPr>
          <p:nvPr/>
        </p:nvCxnSpPr>
        <p:spPr>
          <a:xfrm>
            <a:off x="10231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FC3D32-257C-4F4F-963F-4D70AE49618A}"/>
              </a:ext>
            </a:extLst>
          </p:cNvPr>
          <p:cNvCxnSpPr>
            <a:cxnSpLocks/>
          </p:cNvCxnSpPr>
          <p:nvPr/>
        </p:nvCxnSpPr>
        <p:spPr>
          <a:xfrm>
            <a:off x="109021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7988F8-E015-4735-87D5-4D316F3C76FE}"/>
              </a:ext>
            </a:extLst>
          </p:cNvPr>
          <p:cNvCxnSpPr>
            <a:cxnSpLocks/>
          </p:cNvCxnSpPr>
          <p:nvPr/>
        </p:nvCxnSpPr>
        <p:spPr>
          <a:xfrm>
            <a:off x="1157520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97D475A-9A47-49BA-8130-9AFBD511AF5B}"/>
              </a:ext>
            </a:extLst>
          </p:cNvPr>
          <p:cNvSpPr/>
          <p:nvPr/>
        </p:nvSpPr>
        <p:spPr>
          <a:xfrm>
            <a:off x="22174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64CD42-8213-47F5-97C5-1C0FF815C725}"/>
              </a:ext>
            </a:extLst>
          </p:cNvPr>
          <p:cNvSpPr/>
          <p:nvPr/>
        </p:nvSpPr>
        <p:spPr>
          <a:xfrm>
            <a:off x="35234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null</a:t>
            </a:r>
            <a:endParaRPr lang="zh-CN" altLang="en-US" sz="1600" dirty="0"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4079E-3238-40C9-ADA8-9EB79B434288}"/>
              </a:ext>
            </a:extLst>
          </p:cNvPr>
          <p:cNvSpPr/>
          <p:nvPr/>
        </p:nvSpPr>
        <p:spPr>
          <a:xfrm>
            <a:off x="42070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352502-E2A2-403D-A840-ED54DE51F912}"/>
              </a:ext>
            </a:extLst>
          </p:cNvPr>
          <p:cNvSpPr/>
          <p:nvPr/>
        </p:nvSpPr>
        <p:spPr>
          <a:xfrm>
            <a:off x="49034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301F48-5583-493D-AB1D-1A109DB43325}"/>
              </a:ext>
            </a:extLst>
          </p:cNvPr>
          <p:cNvSpPr/>
          <p:nvPr/>
        </p:nvSpPr>
        <p:spPr>
          <a:xfrm>
            <a:off x="55702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AA140A-8675-4DB5-AAFD-92B0877C1719}"/>
              </a:ext>
            </a:extLst>
          </p:cNvPr>
          <p:cNvSpPr/>
          <p:nvPr/>
        </p:nvSpPr>
        <p:spPr>
          <a:xfrm>
            <a:off x="628988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5458F7-75DA-4E7D-B3F7-E6F31000C97F}"/>
              </a:ext>
            </a:extLst>
          </p:cNvPr>
          <p:cNvSpPr/>
          <p:nvPr/>
        </p:nvSpPr>
        <p:spPr>
          <a:xfrm>
            <a:off x="69545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DA4647-A9AA-41EA-9E54-84F7E5742A6A}"/>
              </a:ext>
            </a:extLst>
          </p:cNvPr>
          <p:cNvSpPr/>
          <p:nvPr/>
        </p:nvSpPr>
        <p:spPr>
          <a:xfrm>
            <a:off x="7653018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418C73-1215-4BAF-9E38-DCEE2E86E16D}"/>
              </a:ext>
            </a:extLst>
          </p:cNvPr>
          <p:cNvSpPr/>
          <p:nvPr/>
        </p:nvSpPr>
        <p:spPr>
          <a:xfrm>
            <a:off x="8317651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93202D-B146-4F6C-BF8F-77D538E26E85}"/>
              </a:ext>
            </a:extLst>
          </p:cNvPr>
          <p:cNvSpPr/>
          <p:nvPr/>
        </p:nvSpPr>
        <p:spPr>
          <a:xfrm>
            <a:off x="8975934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D534AD-5842-4631-91EA-1F95E2AC7064}"/>
              </a:ext>
            </a:extLst>
          </p:cNvPr>
          <p:cNvSpPr/>
          <p:nvPr/>
        </p:nvSpPr>
        <p:spPr>
          <a:xfrm>
            <a:off x="96405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38C6F1-D43E-482A-9A16-7EEACBCAC72A}"/>
              </a:ext>
            </a:extLst>
          </p:cNvPr>
          <p:cNvSpPr/>
          <p:nvPr/>
        </p:nvSpPr>
        <p:spPr>
          <a:xfrm>
            <a:off x="10339067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3079E0-AB2B-4FE1-8AE2-E5CD0EBE631B}"/>
              </a:ext>
            </a:extLst>
          </p:cNvPr>
          <p:cNvSpPr/>
          <p:nvPr/>
        </p:nvSpPr>
        <p:spPr>
          <a:xfrm>
            <a:off x="11003700" y="177588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9F245-4005-4198-BC4F-9215E2BB440B}"/>
              </a:ext>
            </a:extLst>
          </p:cNvPr>
          <p:cNvSpPr/>
          <p:nvPr/>
        </p:nvSpPr>
        <p:spPr>
          <a:xfrm>
            <a:off x="943184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F71576-7715-4A8E-ABA3-BB090697A0E7}"/>
              </a:ext>
            </a:extLst>
          </p:cNvPr>
          <p:cNvSpPr/>
          <p:nvPr/>
        </p:nvSpPr>
        <p:spPr>
          <a:xfrm>
            <a:off x="16078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48B3C4-BC25-4FA2-93C8-33982661B21C}"/>
              </a:ext>
            </a:extLst>
          </p:cNvPr>
          <p:cNvSpPr/>
          <p:nvPr/>
        </p:nvSpPr>
        <p:spPr>
          <a:xfrm>
            <a:off x="23063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1B81D8-ACF6-418A-A318-D81BD890DC5D}"/>
              </a:ext>
            </a:extLst>
          </p:cNvPr>
          <p:cNvSpPr/>
          <p:nvPr/>
        </p:nvSpPr>
        <p:spPr>
          <a:xfrm>
            <a:off x="2970951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9FBC6B-07F1-4D16-94BD-E4EDD8348CB8}"/>
              </a:ext>
            </a:extLst>
          </p:cNvPr>
          <p:cNvSpPr/>
          <p:nvPr/>
        </p:nvSpPr>
        <p:spPr>
          <a:xfrm>
            <a:off x="3629233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A88931-CE51-4029-8A66-031F513F10AB}"/>
              </a:ext>
            </a:extLst>
          </p:cNvPr>
          <p:cNvSpPr/>
          <p:nvPr/>
        </p:nvSpPr>
        <p:spPr>
          <a:xfrm>
            <a:off x="42938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CD3623-CA44-4CC2-9B40-11483CB4D8F1}"/>
              </a:ext>
            </a:extLst>
          </p:cNvPr>
          <p:cNvSpPr/>
          <p:nvPr/>
        </p:nvSpPr>
        <p:spPr>
          <a:xfrm>
            <a:off x="49923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5908F3-D2F6-4018-B6C7-2D6F2EA7B499}"/>
              </a:ext>
            </a:extLst>
          </p:cNvPr>
          <p:cNvSpPr/>
          <p:nvPr/>
        </p:nvSpPr>
        <p:spPr>
          <a:xfrm>
            <a:off x="5657000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7FA6D2-2906-4390-95EA-73D862DC94FE}"/>
              </a:ext>
            </a:extLst>
          </p:cNvPr>
          <p:cNvSpPr/>
          <p:nvPr/>
        </p:nvSpPr>
        <p:spPr>
          <a:xfrm>
            <a:off x="637666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97A8F8-6FB5-4A1D-A672-61C46C6E3966}"/>
              </a:ext>
            </a:extLst>
          </p:cNvPr>
          <p:cNvSpPr/>
          <p:nvPr/>
        </p:nvSpPr>
        <p:spPr>
          <a:xfrm>
            <a:off x="7043417" y="2277533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4622E3-8BC2-4C10-A260-4B0B2BFBB1C5}"/>
              </a:ext>
            </a:extLst>
          </p:cNvPr>
          <p:cNvSpPr/>
          <p:nvPr/>
        </p:nvSpPr>
        <p:spPr>
          <a:xfrm>
            <a:off x="76614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7A2FA3-2070-487D-B70F-7B77E2ECA6CA}"/>
              </a:ext>
            </a:extLst>
          </p:cNvPr>
          <p:cNvSpPr/>
          <p:nvPr/>
        </p:nvSpPr>
        <p:spPr>
          <a:xfrm>
            <a:off x="8328233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9391A35-CFD8-49AD-81D3-36472B9C4ED7}"/>
              </a:ext>
            </a:extLst>
          </p:cNvPr>
          <p:cNvSpPr/>
          <p:nvPr/>
        </p:nvSpPr>
        <p:spPr>
          <a:xfrm>
            <a:off x="8986517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CE39A7-A2B7-4174-A362-2B4DD47368C3}"/>
              </a:ext>
            </a:extLst>
          </p:cNvPr>
          <p:cNvSpPr/>
          <p:nvPr/>
        </p:nvSpPr>
        <p:spPr>
          <a:xfrm>
            <a:off x="96511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CD3C91-D719-47AA-BE19-EE1069C67352}"/>
              </a:ext>
            </a:extLst>
          </p:cNvPr>
          <p:cNvSpPr/>
          <p:nvPr/>
        </p:nvSpPr>
        <p:spPr>
          <a:xfrm>
            <a:off x="10349651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2993B67-AA05-4911-8E25-2158D6DF5F10}"/>
              </a:ext>
            </a:extLst>
          </p:cNvPr>
          <p:cNvSpPr/>
          <p:nvPr/>
        </p:nvSpPr>
        <p:spPr>
          <a:xfrm>
            <a:off x="11014284" y="2277533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589D5-1847-42D9-8DAE-F5A00A5BCE2A}"/>
              </a:ext>
            </a:extLst>
          </p:cNvPr>
          <p:cNvSpPr/>
          <p:nvPr/>
        </p:nvSpPr>
        <p:spPr>
          <a:xfrm>
            <a:off x="10576134" y="1079500"/>
            <a:ext cx="816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table[]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71929C-2148-49E8-A006-C260BCD403FD}"/>
              </a:ext>
            </a:extLst>
          </p:cNvPr>
          <p:cNvCxnSpPr>
            <a:cxnSpLocks/>
          </p:cNvCxnSpPr>
          <p:nvPr/>
        </p:nvCxnSpPr>
        <p:spPr>
          <a:xfrm>
            <a:off x="41351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F6C1CE-FD63-4075-9399-FE636D792325}"/>
              </a:ext>
            </a:extLst>
          </p:cNvPr>
          <p:cNvCxnSpPr>
            <a:cxnSpLocks/>
          </p:cNvCxnSpPr>
          <p:nvPr/>
        </p:nvCxnSpPr>
        <p:spPr>
          <a:xfrm>
            <a:off x="34620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F49D4C-23B2-49F7-88D1-1BD9681222EB}"/>
              </a:ext>
            </a:extLst>
          </p:cNvPr>
          <p:cNvCxnSpPr>
            <a:cxnSpLocks/>
          </p:cNvCxnSpPr>
          <p:nvPr/>
        </p:nvCxnSpPr>
        <p:spPr>
          <a:xfrm>
            <a:off x="769617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D7D69A-1253-4BDF-B027-ACF7E4A1A313}"/>
              </a:ext>
            </a:extLst>
          </p:cNvPr>
          <p:cNvCxnSpPr>
            <a:cxnSpLocks/>
          </p:cNvCxnSpPr>
          <p:nvPr/>
        </p:nvCxnSpPr>
        <p:spPr>
          <a:xfrm>
            <a:off x="1446950" y="16107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256291A-6447-4C28-90F2-B0D1AF805C66}"/>
              </a:ext>
            </a:extLst>
          </p:cNvPr>
          <p:cNvSpPr/>
          <p:nvPr/>
        </p:nvSpPr>
        <p:spPr>
          <a:xfrm>
            <a:off x="5409012" y="2814631"/>
            <a:ext cx="6889663" cy="544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创建一个默认长度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的数组，数组名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table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根据元素的哈希值跟数组的长度求余计算出应存入的位置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判断当前位置是否为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直接存入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如果位置不为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，表示有元素，则调用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方法比较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如果一样，则不存，如果不一样，则存入数组，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7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新元素占老元素位置，指向老元素 （头插法）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中新元素挂在老元素下面（尾插法）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17972C20-5260-48C9-A184-040B336042A1}"/>
              </a:ext>
            </a:extLst>
          </p:cNvPr>
          <p:cNvSpPr txBox="1"/>
          <p:nvPr/>
        </p:nvSpPr>
        <p:spPr>
          <a:xfrm>
            <a:off x="769618" y="934083"/>
            <a:ext cx="6731845" cy="466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HashSet1.7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版本原理解析：数组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+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rPr>
              <a:t>链表 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1023B18-1DE5-420A-A677-29DEB93EFBD9}"/>
              </a:ext>
            </a:extLst>
          </p:cNvPr>
          <p:cNvSpPr/>
          <p:nvPr/>
        </p:nvSpPr>
        <p:spPr>
          <a:xfrm>
            <a:off x="879937" y="1664495"/>
            <a:ext cx="480483" cy="48048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C802B25-8977-48ED-9B8D-14FB81972CFF}"/>
              </a:ext>
            </a:extLst>
          </p:cNvPr>
          <p:cNvCxnSpPr>
            <a:cxnSpLocks/>
          </p:cNvCxnSpPr>
          <p:nvPr/>
        </p:nvCxnSpPr>
        <p:spPr>
          <a:xfrm>
            <a:off x="3075206" y="2144978"/>
            <a:ext cx="0" cy="82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EE1F10-ECD6-4226-9E3A-855A319826A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655981" y="3224114"/>
            <a:ext cx="1178983" cy="4552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E8F581AB-2BB6-46BA-9F79-3D678311FB13}"/>
              </a:ext>
            </a:extLst>
          </p:cNvPr>
          <p:cNvSpPr/>
          <p:nvPr/>
        </p:nvSpPr>
        <p:spPr>
          <a:xfrm>
            <a:off x="1241115" y="3618016"/>
            <a:ext cx="480483" cy="480484"/>
          </a:xfrm>
          <a:prstGeom prst="ellipse">
            <a:avLst/>
          </a:prstGeom>
          <a:solidFill>
            <a:srgbClr val="00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0D3ECFF-D816-4480-AA5D-5F7032AD854C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1651233" y="2013583"/>
            <a:ext cx="1312848" cy="1674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4D266506-F9D9-4F66-9066-33E4E51E3F6D}"/>
              </a:ext>
            </a:extLst>
          </p:cNvPr>
          <p:cNvSpPr/>
          <p:nvPr/>
        </p:nvSpPr>
        <p:spPr>
          <a:xfrm>
            <a:off x="2834964" y="2983872"/>
            <a:ext cx="480483" cy="48048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2846E6B-CE31-4FB5-8AB5-4BA8F0FC9DAF}"/>
              </a:ext>
            </a:extLst>
          </p:cNvPr>
          <p:cNvCxnSpPr>
            <a:cxnSpLocks/>
          </p:cNvCxnSpPr>
          <p:nvPr/>
        </p:nvCxnSpPr>
        <p:spPr>
          <a:xfrm>
            <a:off x="3071938" y="2156498"/>
            <a:ext cx="38108" cy="130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-3.54167E-6 0.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13594 -0.28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62" grpId="1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C5E65-9921-5011-4DEB-BDC1E8D5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5" y="3682541"/>
            <a:ext cx="10801905" cy="685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9C8A80-41D0-9625-2101-B022FAEDD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65" y="2686169"/>
            <a:ext cx="3060857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CFD312-533E-DF5F-EE38-8652D11CB7DC}"/>
              </a:ext>
            </a:extLst>
          </p:cNvPr>
          <p:cNvSpPr/>
          <p:nvPr/>
        </p:nvSpPr>
        <p:spPr>
          <a:xfrm>
            <a:off x="840441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5B1AEF-61DA-B62F-E514-0603B52A441F}"/>
              </a:ext>
            </a:extLst>
          </p:cNvPr>
          <p:cNvSpPr/>
          <p:nvPr/>
        </p:nvSpPr>
        <p:spPr>
          <a:xfrm>
            <a:off x="1372795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1640B-760A-04CA-374A-15D041FACB0F}"/>
              </a:ext>
            </a:extLst>
          </p:cNvPr>
          <p:cNvSpPr/>
          <p:nvPr/>
        </p:nvSpPr>
        <p:spPr>
          <a:xfrm>
            <a:off x="1905149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F2EFF-5D19-A370-8244-8F5352A4B94B}"/>
              </a:ext>
            </a:extLst>
          </p:cNvPr>
          <p:cNvSpPr/>
          <p:nvPr/>
        </p:nvSpPr>
        <p:spPr>
          <a:xfrm>
            <a:off x="2437503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F3A32-84AD-CEBE-3ECD-6DD43BFB9295}"/>
              </a:ext>
            </a:extLst>
          </p:cNvPr>
          <p:cNvSpPr/>
          <p:nvPr/>
        </p:nvSpPr>
        <p:spPr>
          <a:xfrm>
            <a:off x="2969857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59AA40-F99B-767A-95E6-845EE6166104}"/>
              </a:ext>
            </a:extLst>
          </p:cNvPr>
          <p:cNvSpPr/>
          <p:nvPr/>
        </p:nvSpPr>
        <p:spPr>
          <a:xfrm>
            <a:off x="3502211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BCDFD-66F5-C840-C3BA-08810AF49159}"/>
              </a:ext>
            </a:extLst>
          </p:cNvPr>
          <p:cNvSpPr/>
          <p:nvPr/>
        </p:nvSpPr>
        <p:spPr>
          <a:xfrm>
            <a:off x="4034565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CE8566-BD63-5FDD-53D2-26C4AC88CFA5}"/>
              </a:ext>
            </a:extLst>
          </p:cNvPr>
          <p:cNvSpPr/>
          <p:nvPr/>
        </p:nvSpPr>
        <p:spPr>
          <a:xfrm>
            <a:off x="4566919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8F1AC-6108-A84E-C437-27C6556E984C}"/>
              </a:ext>
            </a:extLst>
          </p:cNvPr>
          <p:cNvSpPr/>
          <p:nvPr/>
        </p:nvSpPr>
        <p:spPr>
          <a:xfrm>
            <a:off x="5099273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16D684-1F34-9821-E3BC-21B7B8610F69}"/>
              </a:ext>
            </a:extLst>
          </p:cNvPr>
          <p:cNvSpPr/>
          <p:nvPr/>
        </p:nvSpPr>
        <p:spPr>
          <a:xfrm>
            <a:off x="5631627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BB58A-08C3-F621-0E88-07A43838D380}"/>
              </a:ext>
            </a:extLst>
          </p:cNvPr>
          <p:cNvSpPr/>
          <p:nvPr/>
        </p:nvSpPr>
        <p:spPr>
          <a:xfrm>
            <a:off x="6163981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CB971D-E602-B713-A1FB-53966F060181}"/>
              </a:ext>
            </a:extLst>
          </p:cNvPr>
          <p:cNvSpPr/>
          <p:nvPr/>
        </p:nvSpPr>
        <p:spPr>
          <a:xfrm>
            <a:off x="6696335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51251A-8422-0CC6-E6DD-2BD8E959458E}"/>
              </a:ext>
            </a:extLst>
          </p:cNvPr>
          <p:cNvSpPr/>
          <p:nvPr/>
        </p:nvSpPr>
        <p:spPr>
          <a:xfrm>
            <a:off x="7228689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E0C7E-3C9E-BC02-3B3B-D29C9751D7D0}"/>
              </a:ext>
            </a:extLst>
          </p:cNvPr>
          <p:cNvSpPr/>
          <p:nvPr/>
        </p:nvSpPr>
        <p:spPr>
          <a:xfrm>
            <a:off x="7761043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E30DC-73B3-959D-527D-F9CE27D1F73B}"/>
              </a:ext>
            </a:extLst>
          </p:cNvPr>
          <p:cNvSpPr/>
          <p:nvPr/>
        </p:nvSpPr>
        <p:spPr>
          <a:xfrm>
            <a:off x="8293397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7DB8F3-69EC-E030-988D-D4248DB36CF3}"/>
              </a:ext>
            </a:extLst>
          </p:cNvPr>
          <p:cNvSpPr/>
          <p:nvPr/>
        </p:nvSpPr>
        <p:spPr>
          <a:xfrm>
            <a:off x="8825754" y="2649072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null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60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CFD312-533E-DF5F-EE38-8652D11CB7DC}"/>
              </a:ext>
            </a:extLst>
          </p:cNvPr>
          <p:cNvSpPr/>
          <p:nvPr/>
        </p:nvSpPr>
        <p:spPr>
          <a:xfrm>
            <a:off x="102710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5B1AEF-61DA-B62F-E514-0603B52A441F}"/>
              </a:ext>
            </a:extLst>
          </p:cNvPr>
          <p:cNvSpPr/>
          <p:nvPr/>
        </p:nvSpPr>
        <p:spPr>
          <a:xfrm>
            <a:off x="155946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1640B-760A-04CA-374A-15D041FACB0F}"/>
              </a:ext>
            </a:extLst>
          </p:cNvPr>
          <p:cNvSpPr/>
          <p:nvPr/>
        </p:nvSpPr>
        <p:spPr>
          <a:xfrm>
            <a:off x="209181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F2EFF-5D19-A370-8244-8F5352A4B94B}"/>
              </a:ext>
            </a:extLst>
          </p:cNvPr>
          <p:cNvSpPr/>
          <p:nvPr/>
        </p:nvSpPr>
        <p:spPr>
          <a:xfrm>
            <a:off x="262417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F3A32-84AD-CEBE-3ECD-6DD43BFB9295}"/>
              </a:ext>
            </a:extLst>
          </p:cNvPr>
          <p:cNvSpPr/>
          <p:nvPr/>
        </p:nvSpPr>
        <p:spPr>
          <a:xfrm>
            <a:off x="315652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59AA40-F99B-767A-95E6-845EE6166104}"/>
              </a:ext>
            </a:extLst>
          </p:cNvPr>
          <p:cNvSpPr/>
          <p:nvPr/>
        </p:nvSpPr>
        <p:spPr>
          <a:xfrm>
            <a:off x="368887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BCDFD-66F5-C840-C3BA-08810AF49159}"/>
              </a:ext>
            </a:extLst>
          </p:cNvPr>
          <p:cNvSpPr/>
          <p:nvPr/>
        </p:nvSpPr>
        <p:spPr>
          <a:xfrm>
            <a:off x="422123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CE8566-BD63-5FDD-53D2-26C4AC88CFA5}"/>
              </a:ext>
            </a:extLst>
          </p:cNvPr>
          <p:cNvSpPr/>
          <p:nvPr/>
        </p:nvSpPr>
        <p:spPr>
          <a:xfrm>
            <a:off x="475358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8F1AC-6108-A84E-C437-27C6556E984C}"/>
              </a:ext>
            </a:extLst>
          </p:cNvPr>
          <p:cNvSpPr/>
          <p:nvPr/>
        </p:nvSpPr>
        <p:spPr>
          <a:xfrm>
            <a:off x="528594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16D684-1F34-9821-E3BC-21B7B8610F69}"/>
              </a:ext>
            </a:extLst>
          </p:cNvPr>
          <p:cNvSpPr/>
          <p:nvPr/>
        </p:nvSpPr>
        <p:spPr>
          <a:xfrm>
            <a:off x="581829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BB58A-08C3-F621-0E88-07A43838D380}"/>
              </a:ext>
            </a:extLst>
          </p:cNvPr>
          <p:cNvSpPr/>
          <p:nvPr/>
        </p:nvSpPr>
        <p:spPr>
          <a:xfrm>
            <a:off x="635064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CB971D-E602-B713-A1FB-53966F060181}"/>
              </a:ext>
            </a:extLst>
          </p:cNvPr>
          <p:cNvSpPr/>
          <p:nvPr/>
        </p:nvSpPr>
        <p:spPr>
          <a:xfrm>
            <a:off x="688300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51251A-8422-0CC6-E6DD-2BD8E959458E}"/>
              </a:ext>
            </a:extLst>
          </p:cNvPr>
          <p:cNvSpPr/>
          <p:nvPr/>
        </p:nvSpPr>
        <p:spPr>
          <a:xfrm>
            <a:off x="741535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E0C7E-3C9E-BC02-3B3B-D29C9751D7D0}"/>
              </a:ext>
            </a:extLst>
          </p:cNvPr>
          <p:cNvSpPr/>
          <p:nvPr/>
        </p:nvSpPr>
        <p:spPr>
          <a:xfrm>
            <a:off x="794771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E30DC-73B3-959D-527D-F9CE27D1F73B}"/>
              </a:ext>
            </a:extLst>
          </p:cNvPr>
          <p:cNvSpPr/>
          <p:nvPr/>
        </p:nvSpPr>
        <p:spPr>
          <a:xfrm>
            <a:off x="848006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7DB8F3-69EC-E030-988D-D4248DB36CF3}"/>
              </a:ext>
            </a:extLst>
          </p:cNvPr>
          <p:cNvSpPr/>
          <p:nvPr/>
        </p:nvSpPr>
        <p:spPr>
          <a:xfrm>
            <a:off x="9012422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02591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55826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09062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62297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15533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68768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22003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75239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28474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1710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34945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88180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1416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794651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47887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11227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2B69EB-1FE6-A6F4-2C5D-7BDEEB2D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4" y="4121523"/>
            <a:ext cx="6058211" cy="97160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39240D-81E2-64CE-BF83-D9DC8FD57623}"/>
              </a:ext>
            </a:extLst>
          </p:cNvPr>
          <p:cNvSpPr/>
          <p:nvPr/>
        </p:nvSpPr>
        <p:spPr>
          <a:xfrm>
            <a:off x="3778624" y="4607323"/>
            <a:ext cx="1848970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227426-D04E-F210-B2BB-232651CE5098}"/>
              </a:ext>
            </a:extLst>
          </p:cNvPr>
          <p:cNvSpPr/>
          <p:nvPr/>
        </p:nvSpPr>
        <p:spPr>
          <a:xfrm>
            <a:off x="5815905" y="4607323"/>
            <a:ext cx="1149671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CFD312-533E-DF5F-EE38-8652D11CB7DC}"/>
              </a:ext>
            </a:extLst>
          </p:cNvPr>
          <p:cNvSpPr/>
          <p:nvPr/>
        </p:nvSpPr>
        <p:spPr>
          <a:xfrm>
            <a:off x="102710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5B1AEF-61DA-B62F-E514-0603B52A441F}"/>
              </a:ext>
            </a:extLst>
          </p:cNvPr>
          <p:cNvSpPr/>
          <p:nvPr/>
        </p:nvSpPr>
        <p:spPr>
          <a:xfrm>
            <a:off x="155946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1640B-760A-04CA-374A-15D041FACB0F}"/>
              </a:ext>
            </a:extLst>
          </p:cNvPr>
          <p:cNvSpPr/>
          <p:nvPr/>
        </p:nvSpPr>
        <p:spPr>
          <a:xfrm>
            <a:off x="209181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F2EFF-5D19-A370-8244-8F5352A4B94B}"/>
              </a:ext>
            </a:extLst>
          </p:cNvPr>
          <p:cNvSpPr/>
          <p:nvPr/>
        </p:nvSpPr>
        <p:spPr>
          <a:xfrm>
            <a:off x="262417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F3A32-84AD-CEBE-3ECD-6DD43BFB9295}"/>
              </a:ext>
            </a:extLst>
          </p:cNvPr>
          <p:cNvSpPr/>
          <p:nvPr/>
        </p:nvSpPr>
        <p:spPr>
          <a:xfrm>
            <a:off x="315652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59AA40-F99B-767A-95E6-845EE6166104}"/>
              </a:ext>
            </a:extLst>
          </p:cNvPr>
          <p:cNvSpPr/>
          <p:nvPr/>
        </p:nvSpPr>
        <p:spPr>
          <a:xfrm>
            <a:off x="368887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BCDFD-66F5-C840-C3BA-08810AF49159}"/>
              </a:ext>
            </a:extLst>
          </p:cNvPr>
          <p:cNvSpPr/>
          <p:nvPr/>
        </p:nvSpPr>
        <p:spPr>
          <a:xfrm>
            <a:off x="422123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CE8566-BD63-5FDD-53D2-26C4AC88CFA5}"/>
              </a:ext>
            </a:extLst>
          </p:cNvPr>
          <p:cNvSpPr/>
          <p:nvPr/>
        </p:nvSpPr>
        <p:spPr>
          <a:xfrm>
            <a:off x="475358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8F1AC-6108-A84E-C437-27C6556E984C}"/>
              </a:ext>
            </a:extLst>
          </p:cNvPr>
          <p:cNvSpPr/>
          <p:nvPr/>
        </p:nvSpPr>
        <p:spPr>
          <a:xfrm>
            <a:off x="528594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16D684-1F34-9821-E3BC-21B7B8610F69}"/>
              </a:ext>
            </a:extLst>
          </p:cNvPr>
          <p:cNvSpPr/>
          <p:nvPr/>
        </p:nvSpPr>
        <p:spPr>
          <a:xfrm>
            <a:off x="581829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BB58A-08C3-F621-0E88-07A43838D380}"/>
              </a:ext>
            </a:extLst>
          </p:cNvPr>
          <p:cNvSpPr/>
          <p:nvPr/>
        </p:nvSpPr>
        <p:spPr>
          <a:xfrm>
            <a:off x="635064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CB971D-E602-B713-A1FB-53966F060181}"/>
              </a:ext>
            </a:extLst>
          </p:cNvPr>
          <p:cNvSpPr/>
          <p:nvPr/>
        </p:nvSpPr>
        <p:spPr>
          <a:xfrm>
            <a:off x="688300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51251A-8422-0CC6-E6DD-2BD8E959458E}"/>
              </a:ext>
            </a:extLst>
          </p:cNvPr>
          <p:cNvSpPr/>
          <p:nvPr/>
        </p:nvSpPr>
        <p:spPr>
          <a:xfrm>
            <a:off x="741535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E0C7E-3C9E-BC02-3B3B-D29C9751D7D0}"/>
              </a:ext>
            </a:extLst>
          </p:cNvPr>
          <p:cNvSpPr/>
          <p:nvPr/>
        </p:nvSpPr>
        <p:spPr>
          <a:xfrm>
            <a:off x="794771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E30DC-73B3-959D-527D-F9CE27D1F73B}"/>
              </a:ext>
            </a:extLst>
          </p:cNvPr>
          <p:cNvSpPr/>
          <p:nvPr/>
        </p:nvSpPr>
        <p:spPr>
          <a:xfrm>
            <a:off x="848006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7DB8F3-69EC-E030-988D-D4248DB36CF3}"/>
              </a:ext>
            </a:extLst>
          </p:cNvPr>
          <p:cNvSpPr/>
          <p:nvPr/>
        </p:nvSpPr>
        <p:spPr>
          <a:xfrm>
            <a:off x="9012422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02591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55826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09062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62297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15533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68768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22003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75239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28474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1710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34945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88180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1416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794651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47887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11227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2B69EB-1FE6-A6F4-2C5D-7BDEEB2D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4" y="4121523"/>
            <a:ext cx="6058211" cy="97160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39240D-81E2-64CE-BF83-D9DC8FD57623}"/>
              </a:ext>
            </a:extLst>
          </p:cNvPr>
          <p:cNvSpPr/>
          <p:nvPr/>
        </p:nvSpPr>
        <p:spPr>
          <a:xfrm>
            <a:off x="3778624" y="4607323"/>
            <a:ext cx="1848970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227426-D04E-F210-B2BB-232651CE5098}"/>
              </a:ext>
            </a:extLst>
          </p:cNvPr>
          <p:cNvSpPr/>
          <p:nvPr/>
        </p:nvSpPr>
        <p:spPr>
          <a:xfrm>
            <a:off x="5815905" y="4607323"/>
            <a:ext cx="1149671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F45FB14-49C5-0C6A-4C97-0CFF53D4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3" y="1494996"/>
            <a:ext cx="9787927" cy="49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6B09F00-7FDB-8DE0-92B5-01E78080ED0F}"/>
              </a:ext>
            </a:extLst>
          </p:cNvPr>
          <p:cNvSpPr txBox="1"/>
          <p:nvPr/>
        </p:nvSpPr>
        <p:spPr>
          <a:xfrm>
            <a:off x="3160059" y="2147892"/>
            <a:ext cx="496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01000110  11101010  00000000  00000010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5F8147-5E5A-F42D-EC2A-5537A01B4AAD}"/>
              </a:ext>
            </a:extLst>
          </p:cNvPr>
          <p:cNvSpPr/>
          <p:nvPr/>
        </p:nvSpPr>
        <p:spPr>
          <a:xfrm>
            <a:off x="3106271" y="2147892"/>
            <a:ext cx="4726641" cy="4001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E4A0EE-14FA-37F2-00CF-D51312E5A6EA}"/>
              </a:ext>
            </a:extLst>
          </p:cNvPr>
          <p:cNvSpPr txBox="1"/>
          <p:nvPr/>
        </p:nvSpPr>
        <p:spPr>
          <a:xfrm>
            <a:off x="3160059" y="2892769"/>
            <a:ext cx="558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01000011  11010011  00000000  00000010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65FD86-0AD6-A087-AA6F-9D07841B2E36}"/>
              </a:ext>
            </a:extLst>
          </p:cNvPr>
          <p:cNvSpPr/>
          <p:nvPr/>
        </p:nvSpPr>
        <p:spPr>
          <a:xfrm>
            <a:off x="3106271" y="2892769"/>
            <a:ext cx="4726641" cy="4001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20269C-39CF-BC3F-8310-F155D4AA78D5}"/>
              </a:ext>
            </a:extLst>
          </p:cNvPr>
          <p:cNvSpPr/>
          <p:nvPr/>
        </p:nvSpPr>
        <p:spPr>
          <a:xfrm>
            <a:off x="5493124" y="1640540"/>
            <a:ext cx="2514600" cy="210446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D1782C-E19B-F7E5-D9B1-39349BB77294}"/>
              </a:ext>
            </a:extLst>
          </p:cNvPr>
          <p:cNvSpPr txBox="1"/>
          <p:nvPr/>
        </p:nvSpPr>
        <p:spPr>
          <a:xfrm>
            <a:off x="-2722633" y="2139725"/>
            <a:ext cx="242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00000000  00000000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B63EEB-D62F-90D0-8DD8-ABEA595F5C71}"/>
              </a:ext>
            </a:extLst>
          </p:cNvPr>
          <p:cNvSpPr txBox="1"/>
          <p:nvPr/>
        </p:nvSpPr>
        <p:spPr>
          <a:xfrm>
            <a:off x="-2722633" y="2881084"/>
            <a:ext cx="242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00000000  00000000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6B09F00-7FDB-8DE0-92B5-01E78080ED0F}"/>
              </a:ext>
            </a:extLst>
          </p:cNvPr>
          <p:cNvSpPr txBox="1"/>
          <p:nvPr/>
        </p:nvSpPr>
        <p:spPr>
          <a:xfrm>
            <a:off x="5486400" y="2147892"/>
            <a:ext cx="496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01000110  11101010  00000000  00000010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5F8147-5E5A-F42D-EC2A-5537A01B4AAD}"/>
              </a:ext>
            </a:extLst>
          </p:cNvPr>
          <p:cNvSpPr/>
          <p:nvPr/>
        </p:nvSpPr>
        <p:spPr>
          <a:xfrm>
            <a:off x="3106271" y="2147892"/>
            <a:ext cx="4726641" cy="4001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E4A0EE-14FA-37F2-00CF-D51312E5A6EA}"/>
              </a:ext>
            </a:extLst>
          </p:cNvPr>
          <p:cNvSpPr txBox="1"/>
          <p:nvPr/>
        </p:nvSpPr>
        <p:spPr>
          <a:xfrm>
            <a:off x="5486400" y="2892769"/>
            <a:ext cx="558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01000011  11010011  00000000  00000010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65FD86-0AD6-A087-AA6F-9D07841B2E36}"/>
              </a:ext>
            </a:extLst>
          </p:cNvPr>
          <p:cNvSpPr/>
          <p:nvPr/>
        </p:nvSpPr>
        <p:spPr>
          <a:xfrm>
            <a:off x="3106271" y="2892769"/>
            <a:ext cx="4726641" cy="4001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4827D9-6780-1607-1012-91506DC19575}"/>
              </a:ext>
            </a:extLst>
          </p:cNvPr>
          <p:cNvSpPr txBox="1"/>
          <p:nvPr/>
        </p:nvSpPr>
        <p:spPr>
          <a:xfrm>
            <a:off x="3168028" y="2147892"/>
            <a:ext cx="242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00000000  00000000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908EA5-3CC8-0FFC-9D32-304342E3F042}"/>
              </a:ext>
            </a:extLst>
          </p:cNvPr>
          <p:cNvSpPr txBox="1"/>
          <p:nvPr/>
        </p:nvSpPr>
        <p:spPr>
          <a:xfrm>
            <a:off x="3168028" y="2889251"/>
            <a:ext cx="242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00000000  00000000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681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HashSet </a:t>
            </a:r>
            <a:r>
              <a:rPr kumimoji="1" lang="zh-CN" altLang="en-US" dirty="0">
                <a:latin typeface="Consolas" panose="020B0609020204030204" pitchFamily="49" charset="0"/>
              </a:rPr>
              <a:t>集合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CFD312-533E-DF5F-EE38-8652D11CB7DC}"/>
              </a:ext>
            </a:extLst>
          </p:cNvPr>
          <p:cNvSpPr/>
          <p:nvPr/>
        </p:nvSpPr>
        <p:spPr>
          <a:xfrm>
            <a:off x="102710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5B1AEF-61DA-B62F-E514-0603B52A441F}"/>
              </a:ext>
            </a:extLst>
          </p:cNvPr>
          <p:cNvSpPr/>
          <p:nvPr/>
        </p:nvSpPr>
        <p:spPr>
          <a:xfrm>
            <a:off x="155946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1640B-760A-04CA-374A-15D041FACB0F}"/>
              </a:ext>
            </a:extLst>
          </p:cNvPr>
          <p:cNvSpPr/>
          <p:nvPr/>
        </p:nvSpPr>
        <p:spPr>
          <a:xfrm>
            <a:off x="209181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F2EFF-5D19-A370-8244-8F5352A4B94B}"/>
              </a:ext>
            </a:extLst>
          </p:cNvPr>
          <p:cNvSpPr/>
          <p:nvPr/>
        </p:nvSpPr>
        <p:spPr>
          <a:xfrm>
            <a:off x="262417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F3A32-84AD-CEBE-3ECD-6DD43BFB9295}"/>
              </a:ext>
            </a:extLst>
          </p:cNvPr>
          <p:cNvSpPr/>
          <p:nvPr/>
        </p:nvSpPr>
        <p:spPr>
          <a:xfrm>
            <a:off x="315652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59AA40-F99B-767A-95E6-845EE6166104}"/>
              </a:ext>
            </a:extLst>
          </p:cNvPr>
          <p:cNvSpPr/>
          <p:nvPr/>
        </p:nvSpPr>
        <p:spPr>
          <a:xfrm>
            <a:off x="368887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BCDFD-66F5-C840-C3BA-08810AF49159}"/>
              </a:ext>
            </a:extLst>
          </p:cNvPr>
          <p:cNvSpPr/>
          <p:nvPr/>
        </p:nvSpPr>
        <p:spPr>
          <a:xfrm>
            <a:off x="422123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CE8566-BD63-5FDD-53D2-26C4AC88CFA5}"/>
              </a:ext>
            </a:extLst>
          </p:cNvPr>
          <p:cNvSpPr/>
          <p:nvPr/>
        </p:nvSpPr>
        <p:spPr>
          <a:xfrm>
            <a:off x="475358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8F1AC-6108-A84E-C437-27C6556E984C}"/>
              </a:ext>
            </a:extLst>
          </p:cNvPr>
          <p:cNvSpPr/>
          <p:nvPr/>
        </p:nvSpPr>
        <p:spPr>
          <a:xfrm>
            <a:off x="528594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16D684-1F34-9821-E3BC-21B7B8610F69}"/>
              </a:ext>
            </a:extLst>
          </p:cNvPr>
          <p:cNvSpPr/>
          <p:nvPr/>
        </p:nvSpPr>
        <p:spPr>
          <a:xfrm>
            <a:off x="581829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BB58A-08C3-F621-0E88-07A43838D380}"/>
              </a:ext>
            </a:extLst>
          </p:cNvPr>
          <p:cNvSpPr/>
          <p:nvPr/>
        </p:nvSpPr>
        <p:spPr>
          <a:xfrm>
            <a:off x="635064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CB971D-E602-B713-A1FB-53966F060181}"/>
              </a:ext>
            </a:extLst>
          </p:cNvPr>
          <p:cNvSpPr/>
          <p:nvPr/>
        </p:nvSpPr>
        <p:spPr>
          <a:xfrm>
            <a:off x="688300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51251A-8422-0CC6-E6DD-2BD8E959458E}"/>
              </a:ext>
            </a:extLst>
          </p:cNvPr>
          <p:cNvSpPr/>
          <p:nvPr/>
        </p:nvSpPr>
        <p:spPr>
          <a:xfrm>
            <a:off x="741535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E0C7E-3C9E-BC02-3B3B-D29C9751D7D0}"/>
              </a:ext>
            </a:extLst>
          </p:cNvPr>
          <p:cNvSpPr/>
          <p:nvPr/>
        </p:nvSpPr>
        <p:spPr>
          <a:xfrm>
            <a:off x="794771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E30DC-73B3-959D-527D-F9CE27D1F73B}"/>
              </a:ext>
            </a:extLst>
          </p:cNvPr>
          <p:cNvSpPr/>
          <p:nvPr/>
        </p:nvSpPr>
        <p:spPr>
          <a:xfrm>
            <a:off x="848006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7DB8F3-69EC-E030-988D-D4248DB36CF3}"/>
              </a:ext>
            </a:extLst>
          </p:cNvPr>
          <p:cNvSpPr/>
          <p:nvPr/>
        </p:nvSpPr>
        <p:spPr>
          <a:xfrm>
            <a:off x="9012422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02591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55826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09062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62297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15533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68768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22003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75239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28474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1710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34945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88180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1416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794651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47887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11227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2B69EB-1FE6-A6F4-2C5D-7BDEEB2D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4" y="4121523"/>
            <a:ext cx="6058211" cy="97160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39240D-81E2-64CE-BF83-D9DC8FD57623}"/>
              </a:ext>
            </a:extLst>
          </p:cNvPr>
          <p:cNvSpPr/>
          <p:nvPr/>
        </p:nvSpPr>
        <p:spPr>
          <a:xfrm>
            <a:off x="3778624" y="4607323"/>
            <a:ext cx="1848970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227426-D04E-F210-B2BB-232651CE5098}"/>
              </a:ext>
            </a:extLst>
          </p:cNvPr>
          <p:cNvSpPr/>
          <p:nvPr/>
        </p:nvSpPr>
        <p:spPr>
          <a:xfrm>
            <a:off x="5815905" y="4607323"/>
            <a:ext cx="1149671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F45FB14-49C5-0C6A-4C97-0CFF53D4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3" y="1494996"/>
            <a:ext cx="9787927" cy="49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02591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55826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09062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62297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15533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68768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22003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75239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28474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1710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34945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88180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1416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794651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47887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11227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2B69EB-1FE6-A6F4-2C5D-7BDEEB2D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4" y="4121523"/>
            <a:ext cx="6058211" cy="97160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39240D-81E2-64CE-BF83-D9DC8FD57623}"/>
              </a:ext>
            </a:extLst>
          </p:cNvPr>
          <p:cNvSpPr/>
          <p:nvPr/>
        </p:nvSpPr>
        <p:spPr>
          <a:xfrm>
            <a:off x="3778624" y="4607323"/>
            <a:ext cx="1848970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227426-D04E-F210-B2BB-232651CE5098}"/>
              </a:ext>
            </a:extLst>
          </p:cNvPr>
          <p:cNvSpPr/>
          <p:nvPr/>
        </p:nvSpPr>
        <p:spPr>
          <a:xfrm>
            <a:off x="5815905" y="4607323"/>
            <a:ext cx="1149671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DF5830-EAA8-5371-8A62-5BBF73717652}"/>
              </a:ext>
            </a:extLst>
          </p:cNvPr>
          <p:cNvSpPr txBox="1"/>
          <p:nvPr/>
        </p:nvSpPr>
        <p:spPr>
          <a:xfrm>
            <a:off x="946429" y="5369303"/>
            <a:ext cx="838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对哈希值扰动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进行二次哈希操作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可以一定程度的减少链表挂载的数量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63DBD-F3A1-90F2-A2E4-44B37FD50B9F}"/>
              </a:ext>
            </a:extLst>
          </p:cNvPr>
          <p:cNvSpPr/>
          <p:nvPr/>
        </p:nvSpPr>
        <p:spPr>
          <a:xfrm>
            <a:off x="102710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953922-E14D-3292-2FC2-783D863A9FE9}"/>
              </a:ext>
            </a:extLst>
          </p:cNvPr>
          <p:cNvSpPr/>
          <p:nvPr/>
        </p:nvSpPr>
        <p:spPr>
          <a:xfrm>
            <a:off x="155946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508370-8502-ED10-12B5-55FD34156284}"/>
              </a:ext>
            </a:extLst>
          </p:cNvPr>
          <p:cNvSpPr/>
          <p:nvPr/>
        </p:nvSpPr>
        <p:spPr>
          <a:xfrm>
            <a:off x="209181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5DFC0F-A2F4-F3F4-F234-DDCC7AF8179F}"/>
              </a:ext>
            </a:extLst>
          </p:cNvPr>
          <p:cNvSpPr/>
          <p:nvPr/>
        </p:nvSpPr>
        <p:spPr>
          <a:xfrm>
            <a:off x="262417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BA9414-8C65-214B-BFE7-21F490324219}"/>
              </a:ext>
            </a:extLst>
          </p:cNvPr>
          <p:cNvSpPr/>
          <p:nvPr/>
        </p:nvSpPr>
        <p:spPr>
          <a:xfrm>
            <a:off x="315652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CD3B5B-6B95-A8CF-3C58-CA7EDD8B5A6A}"/>
              </a:ext>
            </a:extLst>
          </p:cNvPr>
          <p:cNvSpPr/>
          <p:nvPr/>
        </p:nvSpPr>
        <p:spPr>
          <a:xfrm>
            <a:off x="368887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63F22A-013D-BE4C-5BEB-8D35B0C6558A}"/>
              </a:ext>
            </a:extLst>
          </p:cNvPr>
          <p:cNvSpPr/>
          <p:nvPr/>
        </p:nvSpPr>
        <p:spPr>
          <a:xfrm>
            <a:off x="422123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3FD771-C755-47DE-9960-D22A475D4DF0}"/>
              </a:ext>
            </a:extLst>
          </p:cNvPr>
          <p:cNvSpPr/>
          <p:nvPr/>
        </p:nvSpPr>
        <p:spPr>
          <a:xfrm>
            <a:off x="475358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54E53E-61EF-3597-3F18-DE94C26F71FC}"/>
              </a:ext>
            </a:extLst>
          </p:cNvPr>
          <p:cNvSpPr/>
          <p:nvPr/>
        </p:nvSpPr>
        <p:spPr>
          <a:xfrm>
            <a:off x="528594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51D89E-F2BC-496C-1F43-D3AE4DA51D81}"/>
              </a:ext>
            </a:extLst>
          </p:cNvPr>
          <p:cNvSpPr/>
          <p:nvPr/>
        </p:nvSpPr>
        <p:spPr>
          <a:xfrm>
            <a:off x="581829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BCB0BF-B200-CC8F-CF94-10142B7E489D}"/>
              </a:ext>
            </a:extLst>
          </p:cNvPr>
          <p:cNvSpPr/>
          <p:nvPr/>
        </p:nvSpPr>
        <p:spPr>
          <a:xfrm>
            <a:off x="635064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4406DD-5D33-E5C3-831A-DD7686E5F5A4}"/>
              </a:ext>
            </a:extLst>
          </p:cNvPr>
          <p:cNvSpPr/>
          <p:nvPr/>
        </p:nvSpPr>
        <p:spPr>
          <a:xfrm>
            <a:off x="688300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F9150F-0290-17C0-3BED-39072756741C}"/>
              </a:ext>
            </a:extLst>
          </p:cNvPr>
          <p:cNvSpPr/>
          <p:nvPr/>
        </p:nvSpPr>
        <p:spPr>
          <a:xfrm>
            <a:off x="741535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AD321E-F299-ABC7-973E-F43AE9B7E364}"/>
              </a:ext>
            </a:extLst>
          </p:cNvPr>
          <p:cNvSpPr/>
          <p:nvPr/>
        </p:nvSpPr>
        <p:spPr>
          <a:xfrm>
            <a:off x="794771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C74BD28-046D-16A9-1AAB-96F1ADEE3A9A}"/>
              </a:ext>
            </a:extLst>
          </p:cNvPr>
          <p:cNvSpPr/>
          <p:nvPr/>
        </p:nvSpPr>
        <p:spPr>
          <a:xfrm>
            <a:off x="848006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DCF867-51D2-D377-AFD9-EBE12667EE89}"/>
              </a:ext>
            </a:extLst>
          </p:cNvPr>
          <p:cNvSpPr/>
          <p:nvPr/>
        </p:nvSpPr>
        <p:spPr>
          <a:xfrm>
            <a:off x="9012422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02591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55826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09062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62297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15533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68768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22003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75239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28474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1710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349454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881808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14162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7946516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478870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11227" y="3561736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2B69EB-1FE6-A6F4-2C5D-7BDEEB2D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4" y="4121523"/>
            <a:ext cx="6058211" cy="97160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39240D-81E2-64CE-BF83-D9DC8FD57623}"/>
              </a:ext>
            </a:extLst>
          </p:cNvPr>
          <p:cNvSpPr/>
          <p:nvPr/>
        </p:nvSpPr>
        <p:spPr>
          <a:xfrm>
            <a:off x="3778624" y="4607323"/>
            <a:ext cx="1848970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227426-D04E-F210-B2BB-232651CE5098}"/>
              </a:ext>
            </a:extLst>
          </p:cNvPr>
          <p:cNvSpPr/>
          <p:nvPr/>
        </p:nvSpPr>
        <p:spPr>
          <a:xfrm>
            <a:off x="5815905" y="4607323"/>
            <a:ext cx="1149671" cy="26723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F084D0A-E27F-05BD-1770-39C637D6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14" y="5834300"/>
            <a:ext cx="7296525" cy="78744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7B2AE73-4B26-1B7F-A38F-4073B2A59F6E}"/>
              </a:ext>
            </a:extLst>
          </p:cNvPr>
          <p:cNvSpPr/>
          <p:nvPr/>
        </p:nvSpPr>
        <p:spPr>
          <a:xfrm>
            <a:off x="102710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4D3666-5080-AC2D-9EB4-B6F16E1A704C}"/>
              </a:ext>
            </a:extLst>
          </p:cNvPr>
          <p:cNvSpPr/>
          <p:nvPr/>
        </p:nvSpPr>
        <p:spPr>
          <a:xfrm>
            <a:off x="155946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27E2F7-0095-B551-BEC8-BCCDD2930557}"/>
              </a:ext>
            </a:extLst>
          </p:cNvPr>
          <p:cNvSpPr/>
          <p:nvPr/>
        </p:nvSpPr>
        <p:spPr>
          <a:xfrm>
            <a:off x="209181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DD1A6B-8B1F-88D2-4688-83850EEEFE78}"/>
              </a:ext>
            </a:extLst>
          </p:cNvPr>
          <p:cNvSpPr/>
          <p:nvPr/>
        </p:nvSpPr>
        <p:spPr>
          <a:xfrm>
            <a:off x="262417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4F8E45F-F30E-BC94-4015-8D93369982A8}"/>
              </a:ext>
            </a:extLst>
          </p:cNvPr>
          <p:cNvSpPr/>
          <p:nvPr/>
        </p:nvSpPr>
        <p:spPr>
          <a:xfrm>
            <a:off x="315652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A11957-D518-9068-268F-57AE9DB0329C}"/>
              </a:ext>
            </a:extLst>
          </p:cNvPr>
          <p:cNvSpPr/>
          <p:nvPr/>
        </p:nvSpPr>
        <p:spPr>
          <a:xfrm>
            <a:off x="368887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348E49-2EBA-D783-3C4F-E490F0C39E67}"/>
              </a:ext>
            </a:extLst>
          </p:cNvPr>
          <p:cNvSpPr/>
          <p:nvPr/>
        </p:nvSpPr>
        <p:spPr>
          <a:xfrm>
            <a:off x="422123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E5FA8A-7D27-615A-36D0-EF1B1A74C545}"/>
              </a:ext>
            </a:extLst>
          </p:cNvPr>
          <p:cNvSpPr/>
          <p:nvPr/>
        </p:nvSpPr>
        <p:spPr>
          <a:xfrm>
            <a:off x="475358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D1A06E-E951-E999-62CF-84501A64ADD7}"/>
              </a:ext>
            </a:extLst>
          </p:cNvPr>
          <p:cNvSpPr/>
          <p:nvPr/>
        </p:nvSpPr>
        <p:spPr>
          <a:xfrm>
            <a:off x="528594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873AB-A0BA-8AFE-5F89-478D88514C37}"/>
              </a:ext>
            </a:extLst>
          </p:cNvPr>
          <p:cNvSpPr/>
          <p:nvPr/>
        </p:nvSpPr>
        <p:spPr>
          <a:xfrm>
            <a:off x="581829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5039E35-5863-522E-95EF-8B7A452AF7D8}"/>
              </a:ext>
            </a:extLst>
          </p:cNvPr>
          <p:cNvSpPr/>
          <p:nvPr/>
        </p:nvSpPr>
        <p:spPr>
          <a:xfrm>
            <a:off x="6350649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2B783A-0D97-4E0D-F440-43C2066BACFD}"/>
              </a:ext>
            </a:extLst>
          </p:cNvPr>
          <p:cNvSpPr/>
          <p:nvPr/>
        </p:nvSpPr>
        <p:spPr>
          <a:xfrm>
            <a:off x="6883003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E8E8F9-D982-BF87-FA7D-40BBD6FAC803}"/>
              </a:ext>
            </a:extLst>
          </p:cNvPr>
          <p:cNvSpPr/>
          <p:nvPr/>
        </p:nvSpPr>
        <p:spPr>
          <a:xfrm>
            <a:off x="7415357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4DAF2D-AD87-3348-FC33-37263C055D88}"/>
              </a:ext>
            </a:extLst>
          </p:cNvPr>
          <p:cNvSpPr/>
          <p:nvPr/>
        </p:nvSpPr>
        <p:spPr>
          <a:xfrm>
            <a:off x="7947711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ED80C4-A843-F3B4-F929-C4390CD1C630}"/>
              </a:ext>
            </a:extLst>
          </p:cNvPr>
          <p:cNvSpPr/>
          <p:nvPr/>
        </p:nvSpPr>
        <p:spPr>
          <a:xfrm>
            <a:off x="8480065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0AAE26-AF00-9393-41D3-FEB6B16EA02E}"/>
              </a:ext>
            </a:extLst>
          </p:cNvPr>
          <p:cNvSpPr/>
          <p:nvPr/>
        </p:nvSpPr>
        <p:spPr>
          <a:xfrm>
            <a:off x="9012422" y="3066920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7B836E2-C083-0160-349E-45A69C6AD991}"/>
              </a:ext>
            </a:extLst>
          </p:cNvPr>
          <p:cNvSpPr txBox="1"/>
          <p:nvPr/>
        </p:nvSpPr>
        <p:spPr>
          <a:xfrm>
            <a:off x="946429" y="5369303"/>
            <a:ext cx="838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对哈希值扰动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进行二次哈希操作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可以一定程度的减少链表挂载的数量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2694931" y="5173745"/>
            <a:ext cx="458404" cy="4706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</p:spTree>
    <p:extLst>
      <p:ext uri="{BB962C8B-B14F-4D97-AF65-F5344CB8AC3E}">
        <p14:creationId xmlns:p14="http://schemas.microsoft.com/office/powerpoint/2010/main" val="104703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1573683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0C7323-90A1-7C96-758B-C180482D7604}"/>
              </a:ext>
            </a:extLst>
          </p:cNvPr>
          <p:cNvCxnSpPr/>
          <p:nvPr/>
        </p:nvCxnSpPr>
        <p:spPr>
          <a:xfrm>
            <a:off x="1734671" y="4209562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DB084B-52A8-E11C-13C3-2C61A862E023}"/>
              </a:ext>
            </a:extLst>
          </p:cNvPr>
          <p:cNvSpPr/>
          <p:nvPr/>
        </p:nvSpPr>
        <p:spPr>
          <a:xfrm>
            <a:off x="4048964" y="5452772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3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1573683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0C7323-90A1-7C96-758B-C180482D7604}"/>
              </a:ext>
            </a:extLst>
          </p:cNvPr>
          <p:cNvCxnSpPr/>
          <p:nvPr/>
        </p:nvCxnSpPr>
        <p:spPr>
          <a:xfrm>
            <a:off x="1734671" y="4209562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DB084B-52A8-E11C-13C3-2C61A862E023}"/>
              </a:ext>
            </a:extLst>
          </p:cNvPr>
          <p:cNvSpPr/>
          <p:nvPr/>
        </p:nvSpPr>
        <p:spPr>
          <a:xfrm>
            <a:off x="2199368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0D97E6-83B4-33A9-A751-BEA73560BA51}"/>
              </a:ext>
            </a:extLst>
          </p:cNvPr>
          <p:cNvCxnSpPr/>
          <p:nvPr/>
        </p:nvCxnSpPr>
        <p:spPr>
          <a:xfrm>
            <a:off x="2330824" y="4209561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DDF07-C0C1-3FAE-7FCE-CFBA7102743D}"/>
              </a:ext>
            </a:extLst>
          </p:cNvPr>
          <p:cNvSpPr/>
          <p:nvPr/>
        </p:nvSpPr>
        <p:spPr>
          <a:xfrm>
            <a:off x="4264425" y="5507682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14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1573683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0C7323-90A1-7C96-758B-C180482D7604}"/>
              </a:ext>
            </a:extLst>
          </p:cNvPr>
          <p:cNvCxnSpPr/>
          <p:nvPr/>
        </p:nvCxnSpPr>
        <p:spPr>
          <a:xfrm>
            <a:off x="1734671" y="4209562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DB084B-52A8-E11C-13C3-2C61A862E023}"/>
              </a:ext>
            </a:extLst>
          </p:cNvPr>
          <p:cNvSpPr/>
          <p:nvPr/>
        </p:nvSpPr>
        <p:spPr>
          <a:xfrm>
            <a:off x="2199368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0D97E6-83B4-33A9-A751-BEA73560BA51}"/>
              </a:ext>
            </a:extLst>
          </p:cNvPr>
          <p:cNvCxnSpPr/>
          <p:nvPr/>
        </p:nvCxnSpPr>
        <p:spPr>
          <a:xfrm>
            <a:off x="2330824" y="4209561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DDF07-C0C1-3FAE-7FCE-CFBA7102743D}"/>
              </a:ext>
            </a:extLst>
          </p:cNvPr>
          <p:cNvSpPr/>
          <p:nvPr/>
        </p:nvSpPr>
        <p:spPr>
          <a:xfrm>
            <a:off x="2784016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EBDD67-F56B-99BC-B086-127C4B82D4A2}"/>
              </a:ext>
            </a:extLst>
          </p:cNvPr>
          <p:cNvCxnSpPr/>
          <p:nvPr/>
        </p:nvCxnSpPr>
        <p:spPr>
          <a:xfrm>
            <a:off x="2886636" y="4209560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275B36-855D-34B3-134D-FECF7BD5FF49}"/>
              </a:ext>
            </a:extLst>
          </p:cNvPr>
          <p:cNvSpPr/>
          <p:nvPr/>
        </p:nvSpPr>
        <p:spPr>
          <a:xfrm>
            <a:off x="4785945" y="5483018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5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1597602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0C7323-90A1-7C96-758B-C180482D7604}"/>
              </a:ext>
            </a:extLst>
          </p:cNvPr>
          <p:cNvCxnSpPr/>
          <p:nvPr/>
        </p:nvCxnSpPr>
        <p:spPr>
          <a:xfrm>
            <a:off x="1734671" y="4209562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DB084B-52A8-E11C-13C3-2C61A862E023}"/>
              </a:ext>
            </a:extLst>
          </p:cNvPr>
          <p:cNvSpPr/>
          <p:nvPr/>
        </p:nvSpPr>
        <p:spPr>
          <a:xfrm>
            <a:off x="2190809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0D97E6-83B4-33A9-A751-BEA73560BA51}"/>
              </a:ext>
            </a:extLst>
          </p:cNvPr>
          <p:cNvCxnSpPr/>
          <p:nvPr/>
        </p:nvCxnSpPr>
        <p:spPr>
          <a:xfrm>
            <a:off x="2330824" y="4209561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DDF07-C0C1-3FAE-7FCE-CFBA7102743D}"/>
              </a:ext>
            </a:extLst>
          </p:cNvPr>
          <p:cNvSpPr/>
          <p:nvPr/>
        </p:nvSpPr>
        <p:spPr>
          <a:xfrm>
            <a:off x="2784016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EBDD67-F56B-99BC-B086-127C4B82D4A2}"/>
              </a:ext>
            </a:extLst>
          </p:cNvPr>
          <p:cNvCxnSpPr/>
          <p:nvPr/>
        </p:nvCxnSpPr>
        <p:spPr>
          <a:xfrm>
            <a:off x="2886636" y="4209560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275B36-855D-34B3-134D-FECF7BD5FF49}"/>
              </a:ext>
            </a:extLst>
          </p:cNvPr>
          <p:cNvSpPr/>
          <p:nvPr/>
        </p:nvSpPr>
        <p:spPr>
          <a:xfrm>
            <a:off x="1004395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E7D54B-C314-8C89-3AA1-96BEC384059B}"/>
              </a:ext>
            </a:extLst>
          </p:cNvPr>
          <p:cNvCxnSpPr/>
          <p:nvPr/>
        </p:nvCxnSpPr>
        <p:spPr>
          <a:xfrm>
            <a:off x="1234116" y="4209559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D337876-1BE3-33B7-D32F-68093371DCBA}"/>
              </a:ext>
            </a:extLst>
          </p:cNvPr>
          <p:cNvSpPr/>
          <p:nvPr/>
        </p:nvSpPr>
        <p:spPr>
          <a:xfrm>
            <a:off x="5459853" y="572955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9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BC9015-5BBA-47FF-A2A2-1D5F0A7175A0}"/>
              </a:ext>
            </a:extLst>
          </p:cNvPr>
          <p:cNvSpPr/>
          <p:nvPr/>
        </p:nvSpPr>
        <p:spPr>
          <a:xfrm>
            <a:off x="362598" y="1405228"/>
            <a:ext cx="1040910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底层结构：哈希表（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数组、链表、红黑树的结合体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3064D1-74B5-4299-9BCB-D2002A563653}"/>
              </a:ext>
            </a:extLst>
          </p:cNvPr>
          <p:cNvSpPr txBox="1"/>
          <p:nvPr/>
        </p:nvSpPr>
        <p:spPr>
          <a:xfrm>
            <a:off x="362598" y="832379"/>
            <a:ext cx="5988051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的添加过程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(JDK8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版本以后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49A136-7EA7-C1F4-1C99-99652D2B8C60}"/>
              </a:ext>
            </a:extLst>
          </p:cNvPr>
          <p:cNvSpPr txBox="1"/>
          <p:nvPr/>
        </p:nvSpPr>
        <p:spPr>
          <a:xfrm>
            <a:off x="571500" y="2151529"/>
            <a:ext cx="765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①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创建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内部会存在一个长度为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个大小的数组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3D902-F793-51B5-51BB-3695146E991D}"/>
              </a:ext>
            </a:extLst>
          </p:cNvPr>
          <p:cNvSpPr txBox="1"/>
          <p:nvPr/>
        </p:nvSpPr>
        <p:spPr>
          <a:xfrm>
            <a:off x="561861" y="2532280"/>
            <a:ext cx="84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②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调用集合的添加方法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会拿着对象的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hashCode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方法计算出应存入的索引位置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哈希值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%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数组长度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98990A-6A73-104F-FC58-680D5B76AE8E}"/>
              </a:ext>
            </a:extLst>
          </p:cNvPr>
          <p:cNvSpPr/>
          <p:nvPr/>
        </p:nvSpPr>
        <p:spPr>
          <a:xfrm>
            <a:off x="110659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4B33A5-F5B0-F814-7480-4914EEC5DBF4}"/>
              </a:ext>
            </a:extLst>
          </p:cNvPr>
          <p:cNvSpPr/>
          <p:nvPr/>
        </p:nvSpPr>
        <p:spPr>
          <a:xfrm>
            <a:off x="163895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E8FC7-C3F4-D785-5E8F-0A0FB0D1A493}"/>
              </a:ext>
            </a:extLst>
          </p:cNvPr>
          <p:cNvSpPr/>
          <p:nvPr/>
        </p:nvSpPr>
        <p:spPr>
          <a:xfrm>
            <a:off x="217130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E18888-E86E-D876-1A25-48F9672601DB}"/>
              </a:ext>
            </a:extLst>
          </p:cNvPr>
          <p:cNvSpPr/>
          <p:nvPr/>
        </p:nvSpPr>
        <p:spPr>
          <a:xfrm>
            <a:off x="270365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08B51-A189-BF10-A121-118B6B65731C}"/>
              </a:ext>
            </a:extLst>
          </p:cNvPr>
          <p:cNvSpPr/>
          <p:nvPr/>
        </p:nvSpPr>
        <p:spPr>
          <a:xfrm>
            <a:off x="323601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2B57F9-705B-AFD6-4FC1-6D4002FDB143}"/>
              </a:ext>
            </a:extLst>
          </p:cNvPr>
          <p:cNvSpPr/>
          <p:nvPr/>
        </p:nvSpPr>
        <p:spPr>
          <a:xfrm>
            <a:off x="376836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8EBC7-F6F1-EA7C-C3DB-65B268E523B1}"/>
              </a:ext>
            </a:extLst>
          </p:cNvPr>
          <p:cNvSpPr/>
          <p:nvPr/>
        </p:nvSpPr>
        <p:spPr>
          <a:xfrm>
            <a:off x="430072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6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0B4ED4-2026-0EC5-DFCE-659287CE39EA}"/>
              </a:ext>
            </a:extLst>
          </p:cNvPr>
          <p:cNvSpPr/>
          <p:nvPr/>
        </p:nvSpPr>
        <p:spPr>
          <a:xfrm>
            <a:off x="483307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A573D7-9CE9-8D26-1BC8-204C4D025B85}"/>
              </a:ext>
            </a:extLst>
          </p:cNvPr>
          <p:cNvSpPr/>
          <p:nvPr/>
        </p:nvSpPr>
        <p:spPr>
          <a:xfrm>
            <a:off x="536542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8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CBB2601-F8FF-3581-7E4B-C58482131C02}"/>
              </a:ext>
            </a:extLst>
          </p:cNvPr>
          <p:cNvSpPr/>
          <p:nvPr/>
        </p:nvSpPr>
        <p:spPr>
          <a:xfrm>
            <a:off x="589778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9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91D690-F8B3-8EA5-3D88-4E17978FD1DF}"/>
              </a:ext>
            </a:extLst>
          </p:cNvPr>
          <p:cNvSpPr/>
          <p:nvPr/>
        </p:nvSpPr>
        <p:spPr>
          <a:xfrm>
            <a:off x="6430136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10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23B927-FAAE-E3E9-C444-EE2F29F93EB5}"/>
              </a:ext>
            </a:extLst>
          </p:cNvPr>
          <p:cNvSpPr/>
          <p:nvPr/>
        </p:nvSpPr>
        <p:spPr>
          <a:xfrm>
            <a:off x="6962490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11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D69618-0B09-E484-E34F-19BB9C7DA9E3}"/>
              </a:ext>
            </a:extLst>
          </p:cNvPr>
          <p:cNvSpPr/>
          <p:nvPr/>
        </p:nvSpPr>
        <p:spPr>
          <a:xfrm>
            <a:off x="7494844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12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10F49F-9253-8D71-5707-CECE3D7D2BF1}"/>
              </a:ext>
            </a:extLst>
          </p:cNvPr>
          <p:cNvSpPr/>
          <p:nvPr/>
        </p:nvSpPr>
        <p:spPr>
          <a:xfrm>
            <a:off x="8027198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13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4918D3-A9AF-E05B-ECAC-973A188A9B1E}"/>
              </a:ext>
            </a:extLst>
          </p:cNvPr>
          <p:cNvSpPr/>
          <p:nvPr/>
        </p:nvSpPr>
        <p:spPr>
          <a:xfrm>
            <a:off x="8559552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14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8EDC1-DD45-8DCC-0C30-6A8F0CA8F2FA}"/>
              </a:ext>
            </a:extLst>
          </p:cNvPr>
          <p:cNvSpPr/>
          <p:nvPr/>
        </p:nvSpPr>
        <p:spPr>
          <a:xfrm>
            <a:off x="9091909" y="4233732"/>
            <a:ext cx="531159" cy="47064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15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7624778-545F-3DA1-84B1-5C09AF9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5" y="1191991"/>
            <a:ext cx="6191568" cy="123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086C634-5770-C136-B1CF-0C97606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183" y="2686168"/>
            <a:ext cx="1689187" cy="1574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7EF5EB0-8418-A926-9602-4DF9F4B3620D}"/>
              </a:ext>
            </a:extLst>
          </p:cNvPr>
          <p:cNvSpPr/>
          <p:nvPr/>
        </p:nvSpPr>
        <p:spPr>
          <a:xfrm>
            <a:off x="1597602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D8CE-5CBF-D239-D207-43AA71D14361}"/>
              </a:ext>
            </a:extLst>
          </p:cNvPr>
          <p:cNvSpPr/>
          <p:nvPr/>
        </p:nvSpPr>
        <p:spPr>
          <a:xfrm>
            <a:off x="110779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EC7A70-EFAC-4A04-8E80-B29CA8621F0D}"/>
              </a:ext>
            </a:extLst>
          </p:cNvPr>
          <p:cNvSpPr/>
          <p:nvPr/>
        </p:nvSpPr>
        <p:spPr>
          <a:xfrm>
            <a:off x="164014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1489CC-DFEA-4809-F83A-4E1145D1ACFD}"/>
              </a:ext>
            </a:extLst>
          </p:cNvPr>
          <p:cNvSpPr/>
          <p:nvPr/>
        </p:nvSpPr>
        <p:spPr>
          <a:xfrm>
            <a:off x="217249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1C297-644D-CA39-C5EF-CE3FA8745259}"/>
              </a:ext>
            </a:extLst>
          </p:cNvPr>
          <p:cNvSpPr/>
          <p:nvPr/>
        </p:nvSpPr>
        <p:spPr>
          <a:xfrm>
            <a:off x="270485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993211-252F-08EC-156B-203E3A2DFA6B}"/>
              </a:ext>
            </a:extLst>
          </p:cNvPr>
          <p:cNvSpPr/>
          <p:nvPr/>
        </p:nvSpPr>
        <p:spPr>
          <a:xfrm>
            <a:off x="323720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CC5F85-7B14-3783-C0E4-0E5BC26D34AF}"/>
              </a:ext>
            </a:extLst>
          </p:cNvPr>
          <p:cNvSpPr/>
          <p:nvPr/>
        </p:nvSpPr>
        <p:spPr>
          <a:xfrm>
            <a:off x="376956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706C96-E74C-9246-5985-AE2FCDC42A47}"/>
              </a:ext>
            </a:extLst>
          </p:cNvPr>
          <p:cNvSpPr/>
          <p:nvPr/>
        </p:nvSpPr>
        <p:spPr>
          <a:xfrm>
            <a:off x="430191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CAA92D-DDEE-9D93-731C-531177A66227}"/>
              </a:ext>
            </a:extLst>
          </p:cNvPr>
          <p:cNvSpPr/>
          <p:nvPr/>
        </p:nvSpPr>
        <p:spPr>
          <a:xfrm>
            <a:off x="483426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5C0707-5E5E-FEC1-2233-534ECD01514B}"/>
              </a:ext>
            </a:extLst>
          </p:cNvPr>
          <p:cNvSpPr/>
          <p:nvPr/>
        </p:nvSpPr>
        <p:spPr>
          <a:xfrm>
            <a:off x="536662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49520D-64F1-32EB-A163-AEB3CA7DE56C}"/>
              </a:ext>
            </a:extLst>
          </p:cNvPr>
          <p:cNvSpPr/>
          <p:nvPr/>
        </p:nvSpPr>
        <p:spPr>
          <a:xfrm>
            <a:off x="589897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2CA79-4232-49E8-3636-2E14AB1AAA99}"/>
              </a:ext>
            </a:extLst>
          </p:cNvPr>
          <p:cNvSpPr/>
          <p:nvPr/>
        </p:nvSpPr>
        <p:spPr>
          <a:xfrm>
            <a:off x="6431331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62CE75-FE05-2B40-85D1-2BB285A0D11F}"/>
              </a:ext>
            </a:extLst>
          </p:cNvPr>
          <p:cNvSpPr/>
          <p:nvPr/>
        </p:nvSpPr>
        <p:spPr>
          <a:xfrm>
            <a:off x="6963685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737D8A-46EF-D904-D756-7447CB7FE279}"/>
              </a:ext>
            </a:extLst>
          </p:cNvPr>
          <p:cNvSpPr/>
          <p:nvPr/>
        </p:nvSpPr>
        <p:spPr>
          <a:xfrm>
            <a:off x="7496039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FBF471-E187-6053-C907-9F8B81AEF9C4}"/>
              </a:ext>
            </a:extLst>
          </p:cNvPr>
          <p:cNvSpPr/>
          <p:nvPr/>
        </p:nvSpPr>
        <p:spPr>
          <a:xfrm>
            <a:off x="8028393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EEF1A6-EF3B-C072-4D84-AD237F5573BA}"/>
              </a:ext>
            </a:extLst>
          </p:cNvPr>
          <p:cNvSpPr/>
          <p:nvPr/>
        </p:nvSpPr>
        <p:spPr>
          <a:xfrm>
            <a:off x="8560747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1BA87C-3F9F-A14F-7A5D-B801DBA724F9}"/>
              </a:ext>
            </a:extLst>
          </p:cNvPr>
          <p:cNvSpPr/>
          <p:nvPr/>
        </p:nvSpPr>
        <p:spPr>
          <a:xfrm>
            <a:off x="9093104" y="3738916"/>
            <a:ext cx="531159" cy="4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nsolas" panose="020B0609020204030204" pitchFamily="49" charset="0"/>
              </a:rPr>
              <a:t>null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95860D-3240-AA97-D421-4A1595168AA6}"/>
              </a:ext>
            </a:extLst>
          </p:cNvPr>
          <p:cNvSpPr txBox="1"/>
          <p:nvPr/>
        </p:nvSpPr>
        <p:spPr>
          <a:xfrm>
            <a:off x="571500" y="2960379"/>
            <a:ext cx="844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判断索引位置元素是否是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null</a:t>
            </a:r>
          </a:p>
          <a:p>
            <a:pPr algn="l"/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 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是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存入    不是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说明有元素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调用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equals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方法比较内容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0C7323-90A1-7C96-758B-C180482D7604}"/>
              </a:ext>
            </a:extLst>
          </p:cNvPr>
          <p:cNvCxnSpPr/>
          <p:nvPr/>
        </p:nvCxnSpPr>
        <p:spPr>
          <a:xfrm>
            <a:off x="1734671" y="4209562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DB084B-52A8-E11C-13C3-2C61A862E023}"/>
              </a:ext>
            </a:extLst>
          </p:cNvPr>
          <p:cNvSpPr/>
          <p:nvPr/>
        </p:nvSpPr>
        <p:spPr>
          <a:xfrm>
            <a:off x="2190809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0D97E6-83B4-33A9-A751-BEA73560BA51}"/>
              </a:ext>
            </a:extLst>
          </p:cNvPr>
          <p:cNvCxnSpPr/>
          <p:nvPr/>
        </p:nvCxnSpPr>
        <p:spPr>
          <a:xfrm>
            <a:off x="2330824" y="4209561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DDF07-C0C1-3FAE-7FCE-CFBA7102743D}"/>
              </a:ext>
            </a:extLst>
          </p:cNvPr>
          <p:cNvSpPr/>
          <p:nvPr/>
        </p:nvSpPr>
        <p:spPr>
          <a:xfrm>
            <a:off x="2784016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EBDD67-F56B-99BC-B086-127C4B82D4A2}"/>
              </a:ext>
            </a:extLst>
          </p:cNvPr>
          <p:cNvCxnSpPr/>
          <p:nvPr/>
        </p:nvCxnSpPr>
        <p:spPr>
          <a:xfrm>
            <a:off x="2886636" y="4209560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275B36-855D-34B3-134D-FECF7BD5FF49}"/>
              </a:ext>
            </a:extLst>
          </p:cNvPr>
          <p:cNvSpPr/>
          <p:nvPr/>
        </p:nvSpPr>
        <p:spPr>
          <a:xfrm>
            <a:off x="1004395" y="4797229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E7D54B-C314-8C89-3AA1-96BEC384059B}"/>
              </a:ext>
            </a:extLst>
          </p:cNvPr>
          <p:cNvCxnSpPr/>
          <p:nvPr/>
        </p:nvCxnSpPr>
        <p:spPr>
          <a:xfrm>
            <a:off x="1234116" y="4209559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D337876-1BE3-33B7-D32F-68093371DCBA}"/>
              </a:ext>
            </a:extLst>
          </p:cNvPr>
          <p:cNvSpPr/>
          <p:nvPr/>
        </p:nvSpPr>
        <p:spPr>
          <a:xfrm>
            <a:off x="1597601" y="5790298"/>
            <a:ext cx="531159" cy="470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59C737-B621-A7C2-EEDB-22A854B33A04}"/>
              </a:ext>
            </a:extLst>
          </p:cNvPr>
          <p:cNvCxnSpPr/>
          <p:nvPr/>
        </p:nvCxnSpPr>
        <p:spPr>
          <a:xfrm>
            <a:off x="1734671" y="5195680"/>
            <a:ext cx="0" cy="6381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7854E-C6AA-E483-FDCF-A75631D2858F}"/>
              </a:ext>
            </a:extLst>
          </p:cNvPr>
          <p:cNvSpPr txBox="1"/>
          <p:nvPr/>
        </p:nvSpPr>
        <p:spPr>
          <a:xfrm>
            <a:off x="3099547" y="6010835"/>
            <a:ext cx="254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注意 </a:t>
            </a:r>
            <a:r>
              <a:rPr lang="en-US" altLang="zh-CN" sz="16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JDK8</a:t>
            </a:r>
            <a:r>
              <a:rPr lang="zh-CN" altLang="en-US" sz="16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开始是尾插法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9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FDAE29-F290-967B-0E02-7CC4B9F14EA9}"/>
              </a:ext>
            </a:extLst>
          </p:cNvPr>
          <p:cNvSpPr/>
          <p:nvPr/>
        </p:nvSpPr>
        <p:spPr>
          <a:xfrm>
            <a:off x="1013411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E9B0C-8E72-F9CF-8C89-8C63A713658E}"/>
              </a:ext>
            </a:extLst>
          </p:cNvPr>
          <p:cNvSpPr/>
          <p:nvPr/>
        </p:nvSpPr>
        <p:spPr>
          <a:xfrm>
            <a:off x="1370206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455AA6-933F-3AE3-9829-189CDBAC8536}"/>
              </a:ext>
            </a:extLst>
          </p:cNvPr>
          <p:cNvSpPr/>
          <p:nvPr/>
        </p:nvSpPr>
        <p:spPr>
          <a:xfrm>
            <a:off x="1727001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C3CBAF-8E7A-68FB-A3D3-D99A420818F3}"/>
              </a:ext>
            </a:extLst>
          </p:cNvPr>
          <p:cNvSpPr/>
          <p:nvPr/>
        </p:nvSpPr>
        <p:spPr>
          <a:xfrm>
            <a:off x="2083796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94AD1-6D0C-CC2A-A915-34482322582B}"/>
              </a:ext>
            </a:extLst>
          </p:cNvPr>
          <p:cNvSpPr/>
          <p:nvPr/>
        </p:nvSpPr>
        <p:spPr>
          <a:xfrm>
            <a:off x="2440591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824EB-36E6-B8B0-1F1E-5333CC14E74F}"/>
              </a:ext>
            </a:extLst>
          </p:cNvPr>
          <p:cNvSpPr/>
          <p:nvPr/>
        </p:nvSpPr>
        <p:spPr>
          <a:xfrm>
            <a:off x="2797386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08681-AFC7-6323-5841-11DDD0FA1CF8}"/>
              </a:ext>
            </a:extLst>
          </p:cNvPr>
          <p:cNvSpPr/>
          <p:nvPr/>
        </p:nvSpPr>
        <p:spPr>
          <a:xfrm>
            <a:off x="3154181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50F7B3-DA6E-9543-2DDC-AC20FD33B4DF}"/>
              </a:ext>
            </a:extLst>
          </p:cNvPr>
          <p:cNvSpPr/>
          <p:nvPr/>
        </p:nvSpPr>
        <p:spPr>
          <a:xfrm>
            <a:off x="3510976" y="1293445"/>
            <a:ext cx="356347" cy="336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B755CA-457E-C2CD-DF37-61C2D68461C3}"/>
              </a:ext>
            </a:extLst>
          </p:cNvPr>
          <p:cNvSpPr/>
          <p:nvPr/>
        </p:nvSpPr>
        <p:spPr>
          <a:xfrm>
            <a:off x="3867771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C1ED29-A921-426F-0D3A-5FFC40FE8C66}"/>
              </a:ext>
            </a:extLst>
          </p:cNvPr>
          <p:cNvSpPr/>
          <p:nvPr/>
        </p:nvSpPr>
        <p:spPr>
          <a:xfrm>
            <a:off x="4224566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D77A5A-6EB4-CC92-63E6-2550D666F652}"/>
              </a:ext>
            </a:extLst>
          </p:cNvPr>
          <p:cNvSpPr/>
          <p:nvPr/>
        </p:nvSpPr>
        <p:spPr>
          <a:xfrm>
            <a:off x="4581361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2B07B7-0DD0-83FE-BAB5-C46D3394D981}"/>
              </a:ext>
            </a:extLst>
          </p:cNvPr>
          <p:cNvSpPr/>
          <p:nvPr/>
        </p:nvSpPr>
        <p:spPr>
          <a:xfrm>
            <a:off x="4938156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CA9F18-E066-ACDF-E2FF-7354DCD6CF50}"/>
              </a:ext>
            </a:extLst>
          </p:cNvPr>
          <p:cNvSpPr/>
          <p:nvPr/>
        </p:nvSpPr>
        <p:spPr>
          <a:xfrm>
            <a:off x="5294951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FAEB20-4A79-E1A9-39B9-487396F78528}"/>
              </a:ext>
            </a:extLst>
          </p:cNvPr>
          <p:cNvSpPr/>
          <p:nvPr/>
        </p:nvSpPr>
        <p:spPr>
          <a:xfrm>
            <a:off x="5651746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014473-AB18-9A5F-432F-412F8F5C348B}"/>
              </a:ext>
            </a:extLst>
          </p:cNvPr>
          <p:cNvSpPr/>
          <p:nvPr/>
        </p:nvSpPr>
        <p:spPr>
          <a:xfrm>
            <a:off x="6008541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BAA488-13FA-D3BE-F1C8-184F5DA71E0D}"/>
              </a:ext>
            </a:extLst>
          </p:cNvPr>
          <p:cNvSpPr/>
          <p:nvPr/>
        </p:nvSpPr>
        <p:spPr>
          <a:xfrm>
            <a:off x="6365338" y="1293444"/>
            <a:ext cx="356347" cy="336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6964F6-C550-B3F0-3006-62422659CD3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48380" y="1629621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46259D7-E13E-1C3D-0554-1E2F0A3364FA}"/>
              </a:ext>
            </a:extLst>
          </p:cNvPr>
          <p:cNvSpPr/>
          <p:nvPr/>
        </p:nvSpPr>
        <p:spPr>
          <a:xfrm>
            <a:off x="1369758" y="1923817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68F533-B204-E15D-3C44-3AFFEDD9E147}"/>
              </a:ext>
            </a:extLst>
          </p:cNvPr>
          <p:cNvCxnSpPr>
            <a:cxnSpLocks/>
          </p:cNvCxnSpPr>
          <p:nvPr/>
        </p:nvCxnSpPr>
        <p:spPr>
          <a:xfrm>
            <a:off x="1548380" y="2220531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64A4C1-A8A5-0690-3573-CD464DE92A97}"/>
              </a:ext>
            </a:extLst>
          </p:cNvPr>
          <p:cNvSpPr/>
          <p:nvPr/>
        </p:nvSpPr>
        <p:spPr>
          <a:xfrm>
            <a:off x="1369758" y="2517245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7EE0533-D5DE-9344-013D-48613080637F}"/>
              </a:ext>
            </a:extLst>
          </p:cNvPr>
          <p:cNvCxnSpPr>
            <a:cxnSpLocks/>
          </p:cNvCxnSpPr>
          <p:nvPr/>
        </p:nvCxnSpPr>
        <p:spPr>
          <a:xfrm>
            <a:off x="1548380" y="2813959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683603B-B356-E1F0-9510-079D8C2EAB0A}"/>
              </a:ext>
            </a:extLst>
          </p:cNvPr>
          <p:cNvSpPr/>
          <p:nvPr/>
        </p:nvSpPr>
        <p:spPr>
          <a:xfrm>
            <a:off x="1369758" y="3110673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662E08-376A-FFBD-D200-5DA08F113FC4}"/>
              </a:ext>
            </a:extLst>
          </p:cNvPr>
          <p:cNvCxnSpPr>
            <a:cxnSpLocks/>
          </p:cNvCxnSpPr>
          <p:nvPr/>
        </p:nvCxnSpPr>
        <p:spPr>
          <a:xfrm>
            <a:off x="1561849" y="3407387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E02E19C-BC37-EF30-2D63-B0D85ACD1DE8}"/>
              </a:ext>
            </a:extLst>
          </p:cNvPr>
          <p:cNvSpPr/>
          <p:nvPr/>
        </p:nvSpPr>
        <p:spPr>
          <a:xfrm>
            <a:off x="1383227" y="3704101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EBD5E6-BECE-F1BD-994D-F1399C877C13}"/>
              </a:ext>
            </a:extLst>
          </p:cNvPr>
          <p:cNvCxnSpPr>
            <a:cxnSpLocks/>
          </p:cNvCxnSpPr>
          <p:nvPr/>
        </p:nvCxnSpPr>
        <p:spPr>
          <a:xfrm>
            <a:off x="1567226" y="4000815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F7CA9527-A784-86BF-2A91-0052A7621508}"/>
              </a:ext>
            </a:extLst>
          </p:cNvPr>
          <p:cNvSpPr/>
          <p:nvPr/>
        </p:nvSpPr>
        <p:spPr>
          <a:xfrm>
            <a:off x="1388604" y="4297529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B832893-E2C7-835E-639B-ABB7385E1DEA}"/>
              </a:ext>
            </a:extLst>
          </p:cNvPr>
          <p:cNvCxnSpPr>
            <a:cxnSpLocks/>
          </p:cNvCxnSpPr>
          <p:nvPr/>
        </p:nvCxnSpPr>
        <p:spPr>
          <a:xfrm>
            <a:off x="1561849" y="4594243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4D6D680-15C9-BB48-BDFD-DBEDEF2B70B7}"/>
              </a:ext>
            </a:extLst>
          </p:cNvPr>
          <p:cNvSpPr/>
          <p:nvPr/>
        </p:nvSpPr>
        <p:spPr>
          <a:xfrm>
            <a:off x="1383227" y="4890957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085506-328D-8822-AE5A-15706ED6AFF4}"/>
              </a:ext>
            </a:extLst>
          </p:cNvPr>
          <p:cNvCxnSpPr>
            <a:cxnSpLocks/>
          </p:cNvCxnSpPr>
          <p:nvPr/>
        </p:nvCxnSpPr>
        <p:spPr>
          <a:xfrm>
            <a:off x="1561849" y="5187671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CBFC043C-5786-FE01-8AFE-099ED125963F}"/>
              </a:ext>
            </a:extLst>
          </p:cNvPr>
          <p:cNvSpPr/>
          <p:nvPr/>
        </p:nvSpPr>
        <p:spPr>
          <a:xfrm>
            <a:off x="1383227" y="5484385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D198C0-7E51-1851-6C89-A414E933821D}"/>
              </a:ext>
            </a:extLst>
          </p:cNvPr>
          <p:cNvCxnSpPr>
            <a:cxnSpLocks/>
          </p:cNvCxnSpPr>
          <p:nvPr/>
        </p:nvCxnSpPr>
        <p:spPr>
          <a:xfrm>
            <a:off x="1561849" y="5781099"/>
            <a:ext cx="0" cy="29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CDCDF49-6BF5-8B0E-0A0D-E5E15B11CB1F}"/>
              </a:ext>
            </a:extLst>
          </p:cNvPr>
          <p:cNvSpPr/>
          <p:nvPr/>
        </p:nvSpPr>
        <p:spPr>
          <a:xfrm>
            <a:off x="1383227" y="6077811"/>
            <a:ext cx="356344" cy="29419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405807-18AF-7395-6940-4F6F5B99D087}"/>
              </a:ext>
            </a:extLst>
          </p:cNvPr>
          <p:cNvSpPr txBox="1"/>
          <p:nvPr/>
        </p:nvSpPr>
        <p:spPr>
          <a:xfrm>
            <a:off x="2194662" y="195586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查找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这个元素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需要查找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8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次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3A6A25-2980-FBD7-50A7-D7F158BC4FC5}"/>
              </a:ext>
            </a:extLst>
          </p:cNvPr>
          <p:cNvSpPr txBox="1"/>
          <p:nvPr/>
        </p:nvSpPr>
        <p:spPr>
          <a:xfrm>
            <a:off x="3054619" y="2730224"/>
            <a:ext cx="34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如何能够提高查询性能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?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82366D-7FF3-96F3-D651-22B4A06A1446}"/>
              </a:ext>
            </a:extLst>
          </p:cNvPr>
          <p:cNvSpPr txBox="1"/>
          <p:nvPr/>
        </p:nvSpPr>
        <p:spPr>
          <a:xfrm>
            <a:off x="4147191" y="3296516"/>
            <a:ext cx="34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1. </a:t>
            </a:r>
            <a:r>
              <a:rPr lang="zh-CN" altLang="en-US" sz="24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扩容数组</a:t>
            </a:r>
            <a:endParaRPr lang="en-US" altLang="zh-CN" sz="24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B12B716-29EE-6DC3-DCC7-A53DA07B1BE9}"/>
              </a:ext>
            </a:extLst>
          </p:cNvPr>
          <p:cNvSpPr txBox="1"/>
          <p:nvPr/>
        </p:nvSpPr>
        <p:spPr>
          <a:xfrm>
            <a:off x="4147191" y="5334769"/>
            <a:ext cx="34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2. </a:t>
            </a:r>
            <a:r>
              <a:rPr lang="zh-CN" altLang="en-US" sz="24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链表转红黑树</a:t>
            </a:r>
            <a:endParaRPr lang="en-US" altLang="zh-CN" sz="24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BF1C65A-DBAF-5D5B-A668-AAC9D44B9952}"/>
              </a:ext>
            </a:extLst>
          </p:cNvPr>
          <p:cNvSpPr txBox="1"/>
          <p:nvPr/>
        </p:nvSpPr>
        <p:spPr>
          <a:xfrm>
            <a:off x="4937708" y="3851199"/>
            <a:ext cx="6909818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扩容数组的条件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A: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当数组中的元素个数到达了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16 * 0.75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加载因子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) = 12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	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扩容原数组 </a:t>
            </a:r>
            <a:r>
              <a:rPr lang="en-US" altLang="zh-CN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 </a:t>
            </a:r>
            <a:r>
              <a:rPr lang="zh-CN" altLang="en-US" sz="14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倍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的大小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B: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链表挂载的元素超过了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 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阈值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个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并且数组长度没有超过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64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7D8E38-D12A-ABE1-1AFD-620083966A4F}"/>
              </a:ext>
            </a:extLst>
          </p:cNvPr>
          <p:cNvSpPr txBox="1"/>
          <p:nvPr/>
        </p:nvSpPr>
        <p:spPr>
          <a:xfrm>
            <a:off x="4937708" y="5935808"/>
            <a:ext cx="6125134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链表挂载的元素超过了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8 (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阈值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并且数组长度到达了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64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5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16" grpId="0" animBg="1"/>
      <p:bldP spid="19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39" grpId="0"/>
      <p:bldP spid="13" grpId="0"/>
      <p:bldP spid="17" grpId="0"/>
      <p:bldP spid="61" grpId="0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90CFB-5013-47B8-BF42-0596C1816431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4B2CD95-D23E-9EA2-D1A1-89E535010BA7}"/>
              </a:ext>
            </a:extLst>
          </p:cNvPr>
          <p:cNvSpPr txBox="1"/>
          <p:nvPr/>
        </p:nvSpPr>
        <p:spPr>
          <a:xfrm>
            <a:off x="877752" y="1749979"/>
            <a:ext cx="10088155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 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集合底层采取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哈希表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哈希表是一种对于增删改查数据性能都较好的结构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C8776-D02D-A4C1-79BE-E098A77849C6}"/>
              </a:ext>
            </a:extLst>
          </p:cNvPr>
          <p:cNvSpPr txBox="1"/>
          <p:nvPr/>
        </p:nvSpPr>
        <p:spPr>
          <a:xfrm>
            <a:off x="877752" y="3349720"/>
            <a:ext cx="6125134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集合存储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字符串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集合存储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Student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学生对象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8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4692" y="1173480"/>
            <a:ext cx="7295006" cy="451104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集合的底层原理是什么样的</a:t>
            </a:r>
            <a:endParaRPr lang="en-US" altLang="zh-CN" dirty="0"/>
          </a:p>
          <a:p>
            <a:pPr marL="624393" lvl="1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之前的，哈希表：底层使用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链表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组成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4393" lvl="1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开始后，哈希表：底层采用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链表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红黑树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组成。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2812" y="1356163"/>
            <a:ext cx="729500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libaba PuHuiTi R"/>
              </a:rPr>
              <a:t>2. </a:t>
            </a:r>
            <a:r>
              <a:rPr lang="zh-CN" altLang="en-US" dirty="0">
                <a:latin typeface="Alibaba PuHuiTi R"/>
              </a:rPr>
              <a:t>哈希表的详细流程</a:t>
            </a:r>
            <a:endParaRPr lang="en-US" altLang="zh-CN" dirty="0">
              <a:latin typeface="Alibaba PuHuiTi R"/>
            </a:endParaRPr>
          </a:p>
          <a:p>
            <a:pPr lvl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微软雅黑" pitchFamily="34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创建一个默认长度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，默认加载因为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0.75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的数组，数组名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table</a:t>
            </a:r>
          </a:p>
          <a:p>
            <a:pPr lvl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根据元素的哈希值跟数组的长度计算出应存入的位置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判断当前位置是否为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直接存入，如果位置不为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，表示有元素，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则调用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方法比较属性值，如果一样，则不存，如果不一样，则存入数组。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当数组存满到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16*0.75=12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时，就自动扩容，每次扩容原先的两倍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当链表挂载元素超过了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阈值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</a:p>
          <a:p>
            <a:pPr lvl="2">
              <a:lnSpc>
                <a:spcPct val="200000"/>
              </a:lnSpc>
              <a:defRPr/>
            </a:pP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检查数组长度 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没有到达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64,  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扩容数组</a:t>
            </a: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200000"/>
              </a:lnSpc>
              <a:defRPr/>
            </a:pP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到达了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64, 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会转换为红黑树</a:t>
            </a:r>
            <a:endParaRPr lang="en-US" altLang="zh-CN" sz="1467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150000"/>
              </a:lnSpc>
            </a:pPr>
            <a:endParaRPr lang="en-US" altLang="zh-CN" dirty="0">
              <a:latin typeface="Alibaba PuHuiTi R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HashSet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LinkedHashSet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Collections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集合工具类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接口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集合的遍历方式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LinkedHashSet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</a:rPr>
              <a:t>集合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23C89B5-6489-40F1-A1A6-5E82CE667180}"/>
              </a:ext>
            </a:extLst>
          </p:cNvPr>
          <p:cNvCxnSpPr/>
          <p:nvPr/>
        </p:nvCxnSpPr>
        <p:spPr>
          <a:xfrm>
            <a:off x="3501537" y="5081491"/>
            <a:ext cx="0" cy="97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B6997B-7737-497D-B2B5-DD46A2A528D9}"/>
              </a:ext>
            </a:extLst>
          </p:cNvPr>
          <p:cNvCxnSpPr>
            <a:cxnSpLocks/>
          </p:cNvCxnSpPr>
          <p:nvPr/>
        </p:nvCxnSpPr>
        <p:spPr>
          <a:xfrm flipH="1" flipV="1">
            <a:off x="3786718" y="4613404"/>
            <a:ext cx="2898108" cy="13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B622566-B174-470E-B5A1-F94FE77AEC47}"/>
              </a:ext>
            </a:extLst>
          </p:cNvPr>
          <p:cNvCxnSpPr>
            <a:cxnSpLocks/>
          </p:cNvCxnSpPr>
          <p:nvPr/>
        </p:nvCxnSpPr>
        <p:spPr>
          <a:xfrm>
            <a:off x="3832790" y="4882309"/>
            <a:ext cx="2824240" cy="9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959741-C1F3-4FA4-8FE2-3007221387FC}"/>
              </a:ext>
            </a:extLst>
          </p:cNvPr>
          <p:cNvSpPr txBox="1"/>
          <p:nvPr/>
        </p:nvSpPr>
        <p:spPr>
          <a:xfrm>
            <a:off x="991205" y="929678"/>
            <a:ext cx="7662333" cy="466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LinkedHashSet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集合概述和特点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8B0EB-E74B-41D3-89EC-E9409FB861A7}"/>
              </a:ext>
            </a:extLst>
          </p:cNvPr>
          <p:cNvSpPr txBox="1"/>
          <p:nvPr/>
        </p:nvSpPr>
        <p:spPr>
          <a:xfrm>
            <a:off x="1074332" y="1396344"/>
            <a:ext cx="9984316" cy="1504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、不重复、无索引。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：底层数据结构是依然哈希表，只是每个元素又额外的多了一个双链表的机制记录存储的顺序。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A34D30-16B0-4B9B-8031-0465587F1DC7}"/>
              </a:ext>
            </a:extLst>
          </p:cNvPr>
          <p:cNvSpPr/>
          <p:nvPr/>
        </p:nvSpPr>
        <p:spPr>
          <a:xfrm>
            <a:off x="3354185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BB3680F-39F4-4836-8F50-2C9EFD62814E}"/>
              </a:ext>
            </a:extLst>
          </p:cNvPr>
          <p:cNvCxnSpPr/>
          <p:nvPr/>
        </p:nvCxnSpPr>
        <p:spPr>
          <a:xfrm>
            <a:off x="6912347" y="3429000"/>
            <a:ext cx="0" cy="975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7FBDDC5-84C0-46F4-BDEF-8B2DC00CF05D}"/>
              </a:ext>
            </a:extLst>
          </p:cNvPr>
          <p:cNvCxnSpPr>
            <a:cxnSpLocks/>
          </p:cNvCxnSpPr>
          <p:nvPr/>
        </p:nvCxnSpPr>
        <p:spPr>
          <a:xfrm>
            <a:off x="3317216" y="4758956"/>
            <a:ext cx="0" cy="12974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237AB23-3780-40D0-B788-95CA6A785AAA}"/>
              </a:ext>
            </a:extLst>
          </p:cNvPr>
          <p:cNvCxnSpPr>
            <a:cxnSpLocks/>
          </p:cNvCxnSpPr>
          <p:nvPr/>
        </p:nvCxnSpPr>
        <p:spPr>
          <a:xfrm flipH="1" flipV="1">
            <a:off x="1631310" y="4987724"/>
            <a:ext cx="1632354" cy="1083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6583116-0A44-494E-8CDB-E2493B2D0BC3}"/>
              </a:ext>
            </a:extLst>
          </p:cNvPr>
          <p:cNvCxnSpPr>
            <a:cxnSpLocks/>
          </p:cNvCxnSpPr>
          <p:nvPr/>
        </p:nvCxnSpPr>
        <p:spPr>
          <a:xfrm flipH="1" flipV="1">
            <a:off x="3702880" y="4824270"/>
            <a:ext cx="3010" cy="1166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4B81B3A-6E44-46E7-ADFB-3C9EE68351BD}"/>
              </a:ext>
            </a:extLst>
          </p:cNvPr>
          <p:cNvCxnSpPr>
            <a:cxnSpLocks/>
          </p:cNvCxnSpPr>
          <p:nvPr/>
        </p:nvCxnSpPr>
        <p:spPr>
          <a:xfrm>
            <a:off x="1526440" y="5332394"/>
            <a:ext cx="1495411" cy="932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30DFFFF9-3A43-460E-B17A-22B69B2436A6}"/>
              </a:ext>
            </a:extLst>
          </p:cNvPr>
          <p:cNvSpPr/>
          <p:nvPr/>
        </p:nvSpPr>
        <p:spPr>
          <a:xfrm>
            <a:off x="3228065" y="4561754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5A28AD9-7944-4AB1-866F-678C210A66BF}"/>
              </a:ext>
            </a:extLst>
          </p:cNvPr>
          <p:cNvCxnSpPr>
            <a:cxnSpLocks/>
          </p:cNvCxnSpPr>
          <p:nvPr/>
        </p:nvCxnSpPr>
        <p:spPr>
          <a:xfrm>
            <a:off x="1152852" y="4404157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D2DF3D7-F8AB-441B-B367-B4321AB673A7}"/>
              </a:ext>
            </a:extLst>
          </p:cNvPr>
          <p:cNvCxnSpPr>
            <a:cxnSpLocks/>
          </p:cNvCxnSpPr>
          <p:nvPr/>
        </p:nvCxnSpPr>
        <p:spPr>
          <a:xfrm>
            <a:off x="1152852" y="5075141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12BDD088-4F1A-455A-A6FF-EB3158720342}"/>
              </a:ext>
            </a:extLst>
          </p:cNvPr>
          <p:cNvSpPr/>
          <p:nvPr/>
        </p:nvSpPr>
        <p:spPr>
          <a:xfrm>
            <a:off x="1237518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53D191C-C833-41E4-8E88-B82644FCBDB2}"/>
              </a:ext>
            </a:extLst>
          </p:cNvPr>
          <p:cNvCxnSpPr>
            <a:cxnSpLocks/>
          </p:cNvCxnSpPr>
          <p:nvPr/>
        </p:nvCxnSpPr>
        <p:spPr>
          <a:xfrm>
            <a:off x="250328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395D352-6D09-4914-A4BF-3061AC035D36}"/>
              </a:ext>
            </a:extLst>
          </p:cNvPr>
          <p:cNvSpPr/>
          <p:nvPr/>
        </p:nvSpPr>
        <p:spPr>
          <a:xfrm>
            <a:off x="1904268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B85CDFF-0C83-4121-B783-3757FD66F1BA}"/>
              </a:ext>
            </a:extLst>
          </p:cNvPr>
          <p:cNvCxnSpPr>
            <a:cxnSpLocks/>
          </p:cNvCxnSpPr>
          <p:nvPr/>
        </p:nvCxnSpPr>
        <p:spPr>
          <a:xfrm>
            <a:off x="3174267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FA25EB9-81A1-477E-B478-AB09ED0807CD}"/>
              </a:ext>
            </a:extLst>
          </p:cNvPr>
          <p:cNvCxnSpPr>
            <a:cxnSpLocks/>
          </p:cNvCxnSpPr>
          <p:nvPr/>
        </p:nvCxnSpPr>
        <p:spPr>
          <a:xfrm>
            <a:off x="518933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DFA19D7-E971-4592-AC84-6FC195576654}"/>
              </a:ext>
            </a:extLst>
          </p:cNvPr>
          <p:cNvCxnSpPr>
            <a:cxnSpLocks/>
          </p:cNvCxnSpPr>
          <p:nvPr/>
        </p:nvCxnSpPr>
        <p:spPr>
          <a:xfrm>
            <a:off x="586243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6DCF000-E9FB-45CE-8DCD-92CB286A2092}"/>
              </a:ext>
            </a:extLst>
          </p:cNvPr>
          <p:cNvCxnSpPr>
            <a:cxnSpLocks/>
          </p:cNvCxnSpPr>
          <p:nvPr/>
        </p:nvCxnSpPr>
        <p:spPr>
          <a:xfrm>
            <a:off x="6582100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7A6F8CB-8E19-4287-AE3F-5C9B0B324083}"/>
              </a:ext>
            </a:extLst>
          </p:cNvPr>
          <p:cNvCxnSpPr>
            <a:cxnSpLocks/>
          </p:cNvCxnSpPr>
          <p:nvPr/>
        </p:nvCxnSpPr>
        <p:spPr>
          <a:xfrm>
            <a:off x="7255200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8307D71-0BA2-40EA-BEDE-22E3708CC7EC}"/>
              </a:ext>
            </a:extLst>
          </p:cNvPr>
          <p:cNvCxnSpPr>
            <a:cxnSpLocks/>
          </p:cNvCxnSpPr>
          <p:nvPr/>
        </p:nvCxnSpPr>
        <p:spPr>
          <a:xfrm>
            <a:off x="792618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DB9DCC9-3F56-4E56-8F65-84FA36753A1E}"/>
              </a:ext>
            </a:extLst>
          </p:cNvPr>
          <p:cNvCxnSpPr>
            <a:cxnSpLocks/>
          </p:cNvCxnSpPr>
          <p:nvPr/>
        </p:nvCxnSpPr>
        <p:spPr>
          <a:xfrm>
            <a:off x="859928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08F7CB6-B858-473E-B9B1-1B5C01EF72D3}"/>
              </a:ext>
            </a:extLst>
          </p:cNvPr>
          <p:cNvCxnSpPr>
            <a:cxnSpLocks/>
          </p:cNvCxnSpPr>
          <p:nvPr/>
        </p:nvCxnSpPr>
        <p:spPr>
          <a:xfrm>
            <a:off x="9270267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467F1391-BA54-4896-B9F0-21519D399100}"/>
              </a:ext>
            </a:extLst>
          </p:cNvPr>
          <p:cNvCxnSpPr>
            <a:cxnSpLocks/>
          </p:cNvCxnSpPr>
          <p:nvPr/>
        </p:nvCxnSpPr>
        <p:spPr>
          <a:xfrm>
            <a:off x="9941251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226752A-892E-4777-98AF-68431869ED63}"/>
              </a:ext>
            </a:extLst>
          </p:cNvPr>
          <p:cNvCxnSpPr>
            <a:cxnSpLocks/>
          </p:cNvCxnSpPr>
          <p:nvPr/>
        </p:nvCxnSpPr>
        <p:spPr>
          <a:xfrm>
            <a:off x="10614351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C809A3D-F238-4171-871D-083E4EA3F576}"/>
              </a:ext>
            </a:extLst>
          </p:cNvPr>
          <p:cNvCxnSpPr>
            <a:cxnSpLocks/>
          </p:cNvCxnSpPr>
          <p:nvPr/>
        </p:nvCxnSpPr>
        <p:spPr>
          <a:xfrm>
            <a:off x="1128533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56B8ED9-A8EC-4601-9245-449687ED8D3C}"/>
              </a:ext>
            </a:extLst>
          </p:cNvPr>
          <p:cNvCxnSpPr>
            <a:cxnSpLocks/>
          </p:cNvCxnSpPr>
          <p:nvPr/>
        </p:nvCxnSpPr>
        <p:spPr>
          <a:xfrm>
            <a:off x="1195843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B3919F1-F909-4D53-869B-06E7F34C959B}"/>
              </a:ext>
            </a:extLst>
          </p:cNvPr>
          <p:cNvSpPr/>
          <p:nvPr/>
        </p:nvSpPr>
        <p:spPr>
          <a:xfrm>
            <a:off x="2600652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B1EBF68-A40A-48E5-B0C1-665D6B2F6559}"/>
              </a:ext>
            </a:extLst>
          </p:cNvPr>
          <p:cNvSpPr/>
          <p:nvPr/>
        </p:nvSpPr>
        <p:spPr>
          <a:xfrm>
            <a:off x="3906634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null</a:t>
            </a:r>
            <a:endParaRPr lang="zh-CN" altLang="en-US" sz="1600" dirty="0"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49022A1-7A2A-4185-9764-7C01C0CCC681}"/>
              </a:ext>
            </a:extLst>
          </p:cNvPr>
          <p:cNvSpPr/>
          <p:nvPr/>
        </p:nvSpPr>
        <p:spPr>
          <a:xfrm>
            <a:off x="4590318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7B4A0D-B057-4F89-9FBF-FCFE022FC5FC}"/>
              </a:ext>
            </a:extLst>
          </p:cNvPr>
          <p:cNvSpPr/>
          <p:nvPr/>
        </p:nvSpPr>
        <p:spPr>
          <a:xfrm>
            <a:off x="5286701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3D97DAC-F613-42E5-9A2D-83A0FD6ED522}"/>
              </a:ext>
            </a:extLst>
          </p:cNvPr>
          <p:cNvSpPr/>
          <p:nvPr/>
        </p:nvSpPr>
        <p:spPr>
          <a:xfrm>
            <a:off x="5953452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CC29F5D-3CCE-47D3-A8C2-1786CCBB4AB4}"/>
              </a:ext>
            </a:extLst>
          </p:cNvPr>
          <p:cNvSpPr/>
          <p:nvPr/>
        </p:nvSpPr>
        <p:spPr>
          <a:xfrm>
            <a:off x="6673118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29CFF6F-FDD1-4B4F-8016-F88196341A55}"/>
              </a:ext>
            </a:extLst>
          </p:cNvPr>
          <p:cNvSpPr/>
          <p:nvPr/>
        </p:nvSpPr>
        <p:spPr>
          <a:xfrm>
            <a:off x="7337752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F5C248-6FF8-4568-857A-2D1124651B09}"/>
              </a:ext>
            </a:extLst>
          </p:cNvPr>
          <p:cNvSpPr/>
          <p:nvPr/>
        </p:nvSpPr>
        <p:spPr>
          <a:xfrm>
            <a:off x="8036252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4FDEC8C-53B3-4668-9FDB-D976B2DC2CBD}"/>
              </a:ext>
            </a:extLst>
          </p:cNvPr>
          <p:cNvSpPr/>
          <p:nvPr/>
        </p:nvSpPr>
        <p:spPr>
          <a:xfrm>
            <a:off x="8700885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2575342-693E-43B6-B15E-42876E9EDD85}"/>
              </a:ext>
            </a:extLst>
          </p:cNvPr>
          <p:cNvSpPr/>
          <p:nvPr/>
        </p:nvSpPr>
        <p:spPr>
          <a:xfrm>
            <a:off x="9359168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4DF16C3-C6AB-417A-AC47-C630C0156578}"/>
              </a:ext>
            </a:extLst>
          </p:cNvPr>
          <p:cNvSpPr/>
          <p:nvPr/>
        </p:nvSpPr>
        <p:spPr>
          <a:xfrm>
            <a:off x="10023801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46339B1-F5E1-4DCD-B3C8-A8A4E263B5C5}"/>
              </a:ext>
            </a:extLst>
          </p:cNvPr>
          <p:cNvSpPr/>
          <p:nvPr/>
        </p:nvSpPr>
        <p:spPr>
          <a:xfrm>
            <a:off x="10722301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67122EA-FF2A-416E-BB38-898FB956BAA0}"/>
              </a:ext>
            </a:extLst>
          </p:cNvPr>
          <p:cNvSpPr/>
          <p:nvPr/>
        </p:nvSpPr>
        <p:spPr>
          <a:xfrm>
            <a:off x="11386934" y="4575609"/>
            <a:ext cx="54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null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D1CAC23-4E38-4C22-AF0A-00D73B2A6DF2}"/>
              </a:ext>
            </a:extLst>
          </p:cNvPr>
          <p:cNvSpPr/>
          <p:nvPr/>
        </p:nvSpPr>
        <p:spPr>
          <a:xfrm>
            <a:off x="1326418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B3D696B-9097-47E9-A991-7E11F6E0D4B6}"/>
              </a:ext>
            </a:extLst>
          </p:cNvPr>
          <p:cNvSpPr/>
          <p:nvPr/>
        </p:nvSpPr>
        <p:spPr>
          <a:xfrm>
            <a:off x="199105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35FFD60-2AF1-4F77-87DB-D9551A5A6BC2}"/>
              </a:ext>
            </a:extLst>
          </p:cNvPr>
          <p:cNvSpPr/>
          <p:nvPr/>
        </p:nvSpPr>
        <p:spPr>
          <a:xfrm>
            <a:off x="268955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44619B5-6F64-48FC-84A7-9A02546113DB}"/>
              </a:ext>
            </a:extLst>
          </p:cNvPr>
          <p:cNvSpPr/>
          <p:nvPr/>
        </p:nvSpPr>
        <p:spPr>
          <a:xfrm>
            <a:off x="4012467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5C942B6-FA3A-46D2-95FD-75F95E6A686A}"/>
              </a:ext>
            </a:extLst>
          </p:cNvPr>
          <p:cNvSpPr/>
          <p:nvPr/>
        </p:nvSpPr>
        <p:spPr>
          <a:xfrm>
            <a:off x="467710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D15B842-0FEE-412D-B409-FE1EFB298022}"/>
              </a:ext>
            </a:extLst>
          </p:cNvPr>
          <p:cNvSpPr/>
          <p:nvPr/>
        </p:nvSpPr>
        <p:spPr>
          <a:xfrm>
            <a:off x="537560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7A4426D-6B12-480B-B04F-7AA2D0937A52}"/>
              </a:ext>
            </a:extLst>
          </p:cNvPr>
          <p:cNvSpPr/>
          <p:nvPr/>
        </p:nvSpPr>
        <p:spPr>
          <a:xfrm>
            <a:off x="6040234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37C1094-A122-46B1-8EEF-E8A2A58819E9}"/>
              </a:ext>
            </a:extLst>
          </p:cNvPr>
          <p:cNvSpPr/>
          <p:nvPr/>
        </p:nvSpPr>
        <p:spPr>
          <a:xfrm>
            <a:off x="675990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A72C8A8-3156-4495-8F04-3DA369CFC618}"/>
              </a:ext>
            </a:extLst>
          </p:cNvPr>
          <p:cNvSpPr/>
          <p:nvPr/>
        </p:nvSpPr>
        <p:spPr>
          <a:xfrm>
            <a:off x="7426651" y="5077258"/>
            <a:ext cx="30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39EAE42-994D-40A0-A70A-3DF5720AFFF7}"/>
              </a:ext>
            </a:extLst>
          </p:cNvPr>
          <p:cNvSpPr/>
          <p:nvPr/>
        </p:nvSpPr>
        <p:spPr>
          <a:xfrm>
            <a:off x="8044718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446B80D-48B4-40A9-8814-1A3CAD02E3D7}"/>
              </a:ext>
            </a:extLst>
          </p:cNvPr>
          <p:cNvSpPr/>
          <p:nvPr/>
        </p:nvSpPr>
        <p:spPr>
          <a:xfrm>
            <a:off x="8711467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4F1376A-2C88-4120-AC2C-AA149DC9FA0B}"/>
              </a:ext>
            </a:extLst>
          </p:cNvPr>
          <p:cNvSpPr/>
          <p:nvPr/>
        </p:nvSpPr>
        <p:spPr>
          <a:xfrm>
            <a:off x="9369751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DFA0707-8F4C-4C0F-B097-AFD165280687}"/>
              </a:ext>
            </a:extLst>
          </p:cNvPr>
          <p:cNvSpPr/>
          <p:nvPr/>
        </p:nvSpPr>
        <p:spPr>
          <a:xfrm>
            <a:off x="10034385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98724A5-FF49-4F03-9FE8-2B0FCCC5B0E8}"/>
              </a:ext>
            </a:extLst>
          </p:cNvPr>
          <p:cNvSpPr/>
          <p:nvPr/>
        </p:nvSpPr>
        <p:spPr>
          <a:xfrm>
            <a:off x="10732885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17D462F-7A3C-468B-B3AB-CA9CCFA869A4}"/>
              </a:ext>
            </a:extLst>
          </p:cNvPr>
          <p:cNvSpPr/>
          <p:nvPr/>
        </p:nvSpPr>
        <p:spPr>
          <a:xfrm>
            <a:off x="11397518" y="5077258"/>
            <a:ext cx="42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itchFamily="34" charset="-122"/>
                <a:ea typeface="Alibaba PuHuiTi R"/>
              </a:rPr>
              <a:t>15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459ABEFD-9DF3-414D-B3BF-28356245C559}"/>
              </a:ext>
            </a:extLst>
          </p:cNvPr>
          <p:cNvCxnSpPr>
            <a:cxnSpLocks/>
          </p:cNvCxnSpPr>
          <p:nvPr/>
        </p:nvCxnSpPr>
        <p:spPr>
          <a:xfrm>
            <a:off x="4518351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0B2C883-030F-48C8-8637-D92F019726B4}"/>
              </a:ext>
            </a:extLst>
          </p:cNvPr>
          <p:cNvCxnSpPr>
            <a:cxnSpLocks/>
          </p:cNvCxnSpPr>
          <p:nvPr/>
        </p:nvCxnSpPr>
        <p:spPr>
          <a:xfrm>
            <a:off x="3845251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8A271BF4-75B3-40C2-99EC-D640182DCEE7}"/>
              </a:ext>
            </a:extLst>
          </p:cNvPr>
          <p:cNvCxnSpPr>
            <a:cxnSpLocks/>
          </p:cNvCxnSpPr>
          <p:nvPr/>
        </p:nvCxnSpPr>
        <p:spPr>
          <a:xfrm>
            <a:off x="1152851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6D99721-700F-45C8-AFF5-3CED25A46B62}"/>
              </a:ext>
            </a:extLst>
          </p:cNvPr>
          <p:cNvCxnSpPr>
            <a:cxnSpLocks/>
          </p:cNvCxnSpPr>
          <p:nvPr/>
        </p:nvCxnSpPr>
        <p:spPr>
          <a:xfrm>
            <a:off x="1830184" y="4410508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C39B261-5720-4F9A-AC23-26930BC1AC3F}"/>
              </a:ext>
            </a:extLst>
          </p:cNvPr>
          <p:cNvSpPr/>
          <p:nvPr/>
        </p:nvSpPr>
        <p:spPr>
          <a:xfrm>
            <a:off x="3199226" y="3029155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2A5A704-2437-45FA-817B-097593288FD2}"/>
              </a:ext>
            </a:extLst>
          </p:cNvPr>
          <p:cNvSpPr/>
          <p:nvPr/>
        </p:nvSpPr>
        <p:spPr>
          <a:xfrm>
            <a:off x="1152852" y="3029157"/>
            <a:ext cx="480483" cy="48048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4E976DC-3CCC-4ABC-BCBA-FEC9E50AA975}"/>
              </a:ext>
            </a:extLst>
          </p:cNvPr>
          <p:cNvSpPr/>
          <p:nvPr/>
        </p:nvSpPr>
        <p:spPr>
          <a:xfrm>
            <a:off x="4270544" y="3035567"/>
            <a:ext cx="480483" cy="480484"/>
          </a:xfrm>
          <a:prstGeom prst="ellipse">
            <a:avLst/>
          </a:prstGeom>
          <a:solidFill>
            <a:srgbClr val="00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230DC03-AE8B-4482-95AF-5FEE85BACA72}"/>
              </a:ext>
            </a:extLst>
          </p:cNvPr>
          <p:cNvSpPr/>
          <p:nvPr/>
        </p:nvSpPr>
        <p:spPr>
          <a:xfrm>
            <a:off x="2130548" y="3029156"/>
            <a:ext cx="480483" cy="48048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45469 0.21366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918 0.21366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404 0.43773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24818 0.21365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3" grpId="0"/>
      <p:bldP spid="116" grpId="0"/>
      <p:bldP spid="118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1" grpId="0" animBg="1"/>
      <p:bldP spid="7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EFE099-E524-79FE-DB41-AB8E86C92C66}"/>
              </a:ext>
            </a:extLst>
          </p:cNvPr>
          <p:cNvSpPr/>
          <p:nvPr/>
        </p:nvSpPr>
        <p:spPr>
          <a:xfrm>
            <a:off x="864887" y="2439933"/>
            <a:ext cx="1763486" cy="57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ArrayList</a:t>
            </a:r>
            <a:endParaRPr lang="zh-CN" altLang="en-US" sz="28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F047D2-64B2-58C2-7167-FF3AB1330E31}"/>
              </a:ext>
            </a:extLst>
          </p:cNvPr>
          <p:cNvSpPr/>
          <p:nvPr/>
        </p:nvSpPr>
        <p:spPr>
          <a:xfrm>
            <a:off x="2968941" y="2439933"/>
            <a:ext cx="1763486" cy="5784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LinkedList</a:t>
            </a:r>
            <a:endParaRPr lang="zh-CN" altLang="en-US" sz="28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430369-D657-8A57-5C4B-A51278C7010C}"/>
              </a:ext>
            </a:extLst>
          </p:cNvPr>
          <p:cNvSpPr/>
          <p:nvPr/>
        </p:nvSpPr>
        <p:spPr>
          <a:xfrm>
            <a:off x="864887" y="4535206"/>
            <a:ext cx="1763486" cy="5784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TreeSet</a:t>
            </a:r>
            <a:endParaRPr lang="zh-CN" altLang="en-US" sz="28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48CA7F1-FEF3-5EF4-4429-11ECDE05085E}"/>
              </a:ext>
            </a:extLst>
          </p:cNvPr>
          <p:cNvSpPr/>
          <p:nvPr/>
        </p:nvSpPr>
        <p:spPr>
          <a:xfrm>
            <a:off x="3057582" y="4535206"/>
            <a:ext cx="1763486" cy="5784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endParaRPr lang="zh-CN" altLang="en-US" sz="28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2E02C9C-0B1A-BA2A-D1D2-50D4414889FB}"/>
              </a:ext>
            </a:extLst>
          </p:cNvPr>
          <p:cNvSpPr/>
          <p:nvPr/>
        </p:nvSpPr>
        <p:spPr>
          <a:xfrm>
            <a:off x="5250277" y="4535206"/>
            <a:ext cx="2155371" cy="578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LinkedHashSet</a:t>
            </a:r>
            <a:endParaRPr lang="zh-CN" altLang="en-US" sz="28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4CEFB46-6D05-E1FE-839D-7921DFE30A6C}"/>
              </a:ext>
            </a:extLst>
          </p:cNvPr>
          <p:cNvSpPr/>
          <p:nvPr/>
        </p:nvSpPr>
        <p:spPr>
          <a:xfrm>
            <a:off x="385742" y="1186766"/>
            <a:ext cx="11652129" cy="5262465"/>
          </a:xfrm>
          <a:custGeom>
            <a:avLst/>
            <a:gdLst>
              <a:gd name="connsiteX0" fmla="*/ 0 w 11652129"/>
              <a:gd name="connsiteY0" fmla="*/ 877095 h 5262465"/>
              <a:gd name="connsiteX1" fmla="*/ 877095 w 11652129"/>
              <a:gd name="connsiteY1" fmla="*/ 0 h 5262465"/>
              <a:gd name="connsiteX2" fmla="*/ 1734916 w 11652129"/>
              <a:gd name="connsiteY2" fmla="*/ 0 h 5262465"/>
              <a:gd name="connsiteX3" fmla="*/ 2295800 w 11652129"/>
              <a:gd name="connsiteY3" fmla="*/ 0 h 5262465"/>
              <a:gd name="connsiteX4" fmla="*/ 2757703 w 11652129"/>
              <a:gd name="connsiteY4" fmla="*/ 0 h 5262465"/>
              <a:gd name="connsiteX5" fmla="*/ 3516545 w 11652129"/>
              <a:gd name="connsiteY5" fmla="*/ 0 h 5262465"/>
              <a:gd name="connsiteX6" fmla="*/ 4077429 w 11652129"/>
              <a:gd name="connsiteY6" fmla="*/ 0 h 5262465"/>
              <a:gd name="connsiteX7" fmla="*/ 4935250 w 11652129"/>
              <a:gd name="connsiteY7" fmla="*/ 0 h 5262465"/>
              <a:gd name="connsiteX8" fmla="*/ 5397154 w 11652129"/>
              <a:gd name="connsiteY8" fmla="*/ 0 h 5262465"/>
              <a:gd name="connsiteX9" fmla="*/ 6254975 w 11652129"/>
              <a:gd name="connsiteY9" fmla="*/ 0 h 5262465"/>
              <a:gd name="connsiteX10" fmla="*/ 6617900 w 11652129"/>
              <a:gd name="connsiteY10" fmla="*/ 0 h 5262465"/>
              <a:gd name="connsiteX11" fmla="*/ 7277762 w 11652129"/>
              <a:gd name="connsiteY11" fmla="*/ 0 h 5262465"/>
              <a:gd name="connsiteX12" fmla="*/ 7937625 w 11652129"/>
              <a:gd name="connsiteY12" fmla="*/ 0 h 5262465"/>
              <a:gd name="connsiteX13" fmla="*/ 8498508 w 11652129"/>
              <a:gd name="connsiteY13" fmla="*/ 0 h 5262465"/>
              <a:gd name="connsiteX14" fmla="*/ 9356329 w 11652129"/>
              <a:gd name="connsiteY14" fmla="*/ 0 h 5262465"/>
              <a:gd name="connsiteX15" fmla="*/ 10214151 w 11652129"/>
              <a:gd name="connsiteY15" fmla="*/ 0 h 5262465"/>
              <a:gd name="connsiteX16" fmla="*/ 10775034 w 11652129"/>
              <a:gd name="connsiteY16" fmla="*/ 0 h 5262465"/>
              <a:gd name="connsiteX17" fmla="*/ 11652129 w 11652129"/>
              <a:gd name="connsiteY17" fmla="*/ 877095 h 5262465"/>
              <a:gd name="connsiteX18" fmla="*/ 11652129 w 11652129"/>
              <a:gd name="connsiteY18" fmla="*/ 1496890 h 5262465"/>
              <a:gd name="connsiteX19" fmla="*/ 11652129 w 11652129"/>
              <a:gd name="connsiteY19" fmla="*/ 1976355 h 5262465"/>
              <a:gd name="connsiteX20" fmla="*/ 11652129 w 11652129"/>
              <a:gd name="connsiteY20" fmla="*/ 2490902 h 5262465"/>
              <a:gd name="connsiteX21" fmla="*/ 11652129 w 11652129"/>
              <a:gd name="connsiteY21" fmla="*/ 3145780 h 5262465"/>
              <a:gd name="connsiteX22" fmla="*/ 11652129 w 11652129"/>
              <a:gd name="connsiteY22" fmla="*/ 3730492 h 5262465"/>
              <a:gd name="connsiteX23" fmla="*/ 11652129 w 11652129"/>
              <a:gd name="connsiteY23" fmla="*/ 4385370 h 5262465"/>
              <a:gd name="connsiteX24" fmla="*/ 10775034 w 11652129"/>
              <a:gd name="connsiteY24" fmla="*/ 5262465 h 5262465"/>
              <a:gd name="connsiteX25" fmla="*/ 10115171 w 11652129"/>
              <a:gd name="connsiteY25" fmla="*/ 5262465 h 5262465"/>
              <a:gd name="connsiteX26" fmla="*/ 9455309 w 11652129"/>
              <a:gd name="connsiteY26" fmla="*/ 5262465 h 5262465"/>
              <a:gd name="connsiteX27" fmla="*/ 8993405 w 11652129"/>
              <a:gd name="connsiteY27" fmla="*/ 5262465 h 5262465"/>
              <a:gd name="connsiteX28" fmla="*/ 8234563 w 11652129"/>
              <a:gd name="connsiteY28" fmla="*/ 5262465 h 5262465"/>
              <a:gd name="connsiteX29" fmla="*/ 7772659 w 11652129"/>
              <a:gd name="connsiteY29" fmla="*/ 5262465 h 5262465"/>
              <a:gd name="connsiteX30" fmla="*/ 7013817 w 11652129"/>
              <a:gd name="connsiteY30" fmla="*/ 5262465 h 5262465"/>
              <a:gd name="connsiteX31" fmla="*/ 6650893 w 11652129"/>
              <a:gd name="connsiteY31" fmla="*/ 5262465 h 5262465"/>
              <a:gd name="connsiteX32" fmla="*/ 5892051 w 11652129"/>
              <a:gd name="connsiteY32" fmla="*/ 5262465 h 5262465"/>
              <a:gd name="connsiteX33" fmla="*/ 5430147 w 11652129"/>
              <a:gd name="connsiteY33" fmla="*/ 5262465 h 5262465"/>
              <a:gd name="connsiteX34" fmla="*/ 5067223 w 11652129"/>
              <a:gd name="connsiteY34" fmla="*/ 5262465 h 5262465"/>
              <a:gd name="connsiteX35" fmla="*/ 4605319 w 11652129"/>
              <a:gd name="connsiteY35" fmla="*/ 5262465 h 5262465"/>
              <a:gd name="connsiteX36" fmla="*/ 3846477 w 11652129"/>
              <a:gd name="connsiteY36" fmla="*/ 5262465 h 5262465"/>
              <a:gd name="connsiteX37" fmla="*/ 3384573 w 11652129"/>
              <a:gd name="connsiteY37" fmla="*/ 5262465 h 5262465"/>
              <a:gd name="connsiteX38" fmla="*/ 3021648 w 11652129"/>
              <a:gd name="connsiteY38" fmla="*/ 5262465 h 5262465"/>
              <a:gd name="connsiteX39" fmla="*/ 2559745 w 11652129"/>
              <a:gd name="connsiteY39" fmla="*/ 5262465 h 5262465"/>
              <a:gd name="connsiteX40" fmla="*/ 1998861 w 11652129"/>
              <a:gd name="connsiteY40" fmla="*/ 5262465 h 5262465"/>
              <a:gd name="connsiteX41" fmla="*/ 877095 w 11652129"/>
              <a:gd name="connsiteY41" fmla="*/ 5262465 h 5262465"/>
              <a:gd name="connsiteX42" fmla="*/ 0 w 11652129"/>
              <a:gd name="connsiteY42" fmla="*/ 4385370 h 5262465"/>
              <a:gd name="connsiteX43" fmla="*/ 0 w 11652129"/>
              <a:gd name="connsiteY43" fmla="*/ 3730492 h 5262465"/>
              <a:gd name="connsiteX44" fmla="*/ 0 w 11652129"/>
              <a:gd name="connsiteY44" fmla="*/ 3075614 h 5262465"/>
              <a:gd name="connsiteX45" fmla="*/ 0 w 11652129"/>
              <a:gd name="connsiteY45" fmla="*/ 2455819 h 5262465"/>
              <a:gd name="connsiteX46" fmla="*/ 0 w 11652129"/>
              <a:gd name="connsiteY46" fmla="*/ 1906189 h 5262465"/>
              <a:gd name="connsiteX47" fmla="*/ 0 w 11652129"/>
              <a:gd name="connsiteY47" fmla="*/ 877095 h 52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652129" h="5262465" extrusionOk="0">
                <a:moveTo>
                  <a:pt x="0" y="877095"/>
                </a:moveTo>
                <a:cubicBezTo>
                  <a:pt x="-33192" y="372215"/>
                  <a:pt x="334325" y="21905"/>
                  <a:pt x="877095" y="0"/>
                </a:cubicBezTo>
                <a:cubicBezTo>
                  <a:pt x="1088733" y="33155"/>
                  <a:pt x="1405343" y="2323"/>
                  <a:pt x="1734916" y="0"/>
                </a:cubicBezTo>
                <a:cubicBezTo>
                  <a:pt x="2064489" y="-2323"/>
                  <a:pt x="2036928" y="-22876"/>
                  <a:pt x="2295800" y="0"/>
                </a:cubicBezTo>
                <a:cubicBezTo>
                  <a:pt x="2554672" y="22876"/>
                  <a:pt x="2546528" y="18877"/>
                  <a:pt x="2757703" y="0"/>
                </a:cubicBezTo>
                <a:cubicBezTo>
                  <a:pt x="2968878" y="-18877"/>
                  <a:pt x="3238559" y="-20049"/>
                  <a:pt x="3516545" y="0"/>
                </a:cubicBezTo>
                <a:cubicBezTo>
                  <a:pt x="3794531" y="20049"/>
                  <a:pt x="3856830" y="-14930"/>
                  <a:pt x="4077429" y="0"/>
                </a:cubicBezTo>
                <a:cubicBezTo>
                  <a:pt x="4298028" y="14930"/>
                  <a:pt x="4569946" y="-41043"/>
                  <a:pt x="4935250" y="0"/>
                </a:cubicBezTo>
                <a:cubicBezTo>
                  <a:pt x="5300554" y="41043"/>
                  <a:pt x="5168511" y="-22789"/>
                  <a:pt x="5397154" y="0"/>
                </a:cubicBezTo>
                <a:cubicBezTo>
                  <a:pt x="5625797" y="22789"/>
                  <a:pt x="5890265" y="6792"/>
                  <a:pt x="6254975" y="0"/>
                </a:cubicBezTo>
                <a:cubicBezTo>
                  <a:pt x="6619685" y="-6792"/>
                  <a:pt x="6438242" y="-857"/>
                  <a:pt x="6617900" y="0"/>
                </a:cubicBezTo>
                <a:cubicBezTo>
                  <a:pt x="6797558" y="857"/>
                  <a:pt x="7124912" y="-308"/>
                  <a:pt x="7277762" y="0"/>
                </a:cubicBezTo>
                <a:cubicBezTo>
                  <a:pt x="7430612" y="308"/>
                  <a:pt x="7696812" y="10455"/>
                  <a:pt x="7937625" y="0"/>
                </a:cubicBezTo>
                <a:cubicBezTo>
                  <a:pt x="8178438" y="-10455"/>
                  <a:pt x="8245015" y="19563"/>
                  <a:pt x="8498508" y="0"/>
                </a:cubicBezTo>
                <a:cubicBezTo>
                  <a:pt x="8752001" y="-19563"/>
                  <a:pt x="9003562" y="41707"/>
                  <a:pt x="9356329" y="0"/>
                </a:cubicBezTo>
                <a:cubicBezTo>
                  <a:pt x="9709096" y="-41707"/>
                  <a:pt x="9842293" y="25122"/>
                  <a:pt x="10214151" y="0"/>
                </a:cubicBezTo>
                <a:cubicBezTo>
                  <a:pt x="10586009" y="-25122"/>
                  <a:pt x="10588768" y="-1876"/>
                  <a:pt x="10775034" y="0"/>
                </a:cubicBezTo>
                <a:cubicBezTo>
                  <a:pt x="11250408" y="-8510"/>
                  <a:pt x="11629249" y="358486"/>
                  <a:pt x="11652129" y="877095"/>
                </a:cubicBezTo>
                <a:cubicBezTo>
                  <a:pt x="11638300" y="1022742"/>
                  <a:pt x="11674462" y="1233784"/>
                  <a:pt x="11652129" y="1496890"/>
                </a:cubicBezTo>
                <a:cubicBezTo>
                  <a:pt x="11629796" y="1759997"/>
                  <a:pt x="11638798" y="1754666"/>
                  <a:pt x="11652129" y="1976355"/>
                </a:cubicBezTo>
                <a:cubicBezTo>
                  <a:pt x="11665460" y="2198045"/>
                  <a:pt x="11627014" y="2375505"/>
                  <a:pt x="11652129" y="2490902"/>
                </a:cubicBezTo>
                <a:cubicBezTo>
                  <a:pt x="11677244" y="2606299"/>
                  <a:pt x="11673964" y="2858207"/>
                  <a:pt x="11652129" y="3145780"/>
                </a:cubicBezTo>
                <a:cubicBezTo>
                  <a:pt x="11630294" y="3433353"/>
                  <a:pt x="11663906" y="3610615"/>
                  <a:pt x="11652129" y="3730492"/>
                </a:cubicBezTo>
                <a:cubicBezTo>
                  <a:pt x="11640352" y="3850369"/>
                  <a:pt x="11636075" y="4199953"/>
                  <a:pt x="11652129" y="4385370"/>
                </a:cubicBezTo>
                <a:cubicBezTo>
                  <a:pt x="11649515" y="4799282"/>
                  <a:pt x="11322025" y="5275515"/>
                  <a:pt x="10775034" y="5262465"/>
                </a:cubicBezTo>
                <a:cubicBezTo>
                  <a:pt x="10556866" y="5260183"/>
                  <a:pt x="10368918" y="5284690"/>
                  <a:pt x="10115171" y="5262465"/>
                </a:cubicBezTo>
                <a:cubicBezTo>
                  <a:pt x="9861424" y="5240240"/>
                  <a:pt x="9678435" y="5293430"/>
                  <a:pt x="9455309" y="5262465"/>
                </a:cubicBezTo>
                <a:cubicBezTo>
                  <a:pt x="9232183" y="5231500"/>
                  <a:pt x="9125282" y="5252000"/>
                  <a:pt x="8993405" y="5262465"/>
                </a:cubicBezTo>
                <a:cubicBezTo>
                  <a:pt x="8861528" y="5272930"/>
                  <a:pt x="8591237" y="5227852"/>
                  <a:pt x="8234563" y="5262465"/>
                </a:cubicBezTo>
                <a:cubicBezTo>
                  <a:pt x="7877889" y="5297078"/>
                  <a:pt x="7976129" y="5274075"/>
                  <a:pt x="7772659" y="5262465"/>
                </a:cubicBezTo>
                <a:cubicBezTo>
                  <a:pt x="7569189" y="5250855"/>
                  <a:pt x="7262433" y="5240807"/>
                  <a:pt x="7013817" y="5262465"/>
                </a:cubicBezTo>
                <a:cubicBezTo>
                  <a:pt x="6765201" y="5284123"/>
                  <a:pt x="6739492" y="5253902"/>
                  <a:pt x="6650893" y="5262465"/>
                </a:cubicBezTo>
                <a:cubicBezTo>
                  <a:pt x="6562294" y="5271028"/>
                  <a:pt x="6230938" y="5245029"/>
                  <a:pt x="5892051" y="5262465"/>
                </a:cubicBezTo>
                <a:cubicBezTo>
                  <a:pt x="5553164" y="5279901"/>
                  <a:pt x="5655782" y="5272665"/>
                  <a:pt x="5430147" y="5262465"/>
                </a:cubicBezTo>
                <a:cubicBezTo>
                  <a:pt x="5204512" y="5252265"/>
                  <a:pt x="5231929" y="5277075"/>
                  <a:pt x="5067223" y="5262465"/>
                </a:cubicBezTo>
                <a:cubicBezTo>
                  <a:pt x="4902517" y="5247855"/>
                  <a:pt x="4754980" y="5246346"/>
                  <a:pt x="4605319" y="5262465"/>
                </a:cubicBezTo>
                <a:cubicBezTo>
                  <a:pt x="4455658" y="5278584"/>
                  <a:pt x="4103307" y="5236632"/>
                  <a:pt x="3846477" y="5262465"/>
                </a:cubicBezTo>
                <a:cubicBezTo>
                  <a:pt x="3589647" y="5288298"/>
                  <a:pt x="3477579" y="5245207"/>
                  <a:pt x="3384573" y="5262465"/>
                </a:cubicBezTo>
                <a:cubicBezTo>
                  <a:pt x="3291567" y="5279723"/>
                  <a:pt x="3170533" y="5252915"/>
                  <a:pt x="3021648" y="5262465"/>
                </a:cubicBezTo>
                <a:cubicBezTo>
                  <a:pt x="2872763" y="5272015"/>
                  <a:pt x="2740161" y="5239970"/>
                  <a:pt x="2559745" y="5262465"/>
                </a:cubicBezTo>
                <a:cubicBezTo>
                  <a:pt x="2379329" y="5284960"/>
                  <a:pt x="2164596" y="5255092"/>
                  <a:pt x="1998861" y="5262465"/>
                </a:cubicBezTo>
                <a:cubicBezTo>
                  <a:pt x="1833126" y="5269838"/>
                  <a:pt x="1102809" y="5293886"/>
                  <a:pt x="877095" y="5262465"/>
                </a:cubicBezTo>
                <a:cubicBezTo>
                  <a:pt x="371488" y="5283511"/>
                  <a:pt x="114137" y="4895393"/>
                  <a:pt x="0" y="4385370"/>
                </a:cubicBezTo>
                <a:cubicBezTo>
                  <a:pt x="5084" y="4237561"/>
                  <a:pt x="17461" y="4014206"/>
                  <a:pt x="0" y="3730492"/>
                </a:cubicBezTo>
                <a:cubicBezTo>
                  <a:pt x="-17461" y="3446778"/>
                  <a:pt x="25951" y="3225509"/>
                  <a:pt x="0" y="3075614"/>
                </a:cubicBezTo>
                <a:cubicBezTo>
                  <a:pt x="-25951" y="2925719"/>
                  <a:pt x="15255" y="2605599"/>
                  <a:pt x="0" y="2455819"/>
                </a:cubicBezTo>
                <a:cubicBezTo>
                  <a:pt x="-15255" y="2306039"/>
                  <a:pt x="-23333" y="2065561"/>
                  <a:pt x="0" y="1906189"/>
                </a:cubicBezTo>
                <a:cubicBezTo>
                  <a:pt x="23333" y="1746817"/>
                  <a:pt x="-10503" y="1229145"/>
                  <a:pt x="0" y="87709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87DEC-1FD1-48F6-1A29-4C0305A771BC}"/>
              </a:ext>
            </a:extLst>
          </p:cNvPr>
          <p:cNvSpPr/>
          <p:nvPr/>
        </p:nvSpPr>
        <p:spPr>
          <a:xfrm>
            <a:off x="7717079" y="1344187"/>
            <a:ext cx="4102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单列集合 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一次添加一个元素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D4795D-9E10-2461-5FED-446FCC159BEF}"/>
              </a:ext>
            </a:extLst>
          </p:cNvPr>
          <p:cNvSpPr/>
          <p:nvPr/>
        </p:nvSpPr>
        <p:spPr>
          <a:xfrm>
            <a:off x="7794422" y="1805852"/>
            <a:ext cx="404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Collection 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接口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19AD04-A93B-7801-67FF-FE6F2855F9BF}"/>
              </a:ext>
            </a:extLst>
          </p:cNvPr>
          <p:cNvSpPr/>
          <p:nvPr/>
        </p:nvSpPr>
        <p:spPr>
          <a:xfrm>
            <a:off x="671804" y="2015412"/>
            <a:ext cx="6928658" cy="1744825"/>
          </a:xfrm>
          <a:custGeom>
            <a:avLst/>
            <a:gdLst>
              <a:gd name="connsiteX0" fmla="*/ 0 w 6928658"/>
              <a:gd name="connsiteY0" fmla="*/ 290810 h 1744825"/>
              <a:gd name="connsiteX1" fmla="*/ 290810 w 6928658"/>
              <a:gd name="connsiteY1" fmla="*/ 0 h 1744825"/>
              <a:gd name="connsiteX2" fmla="*/ 1052455 w 6928658"/>
              <a:gd name="connsiteY2" fmla="*/ 0 h 1744825"/>
              <a:gd name="connsiteX3" fmla="*/ 1623688 w 6928658"/>
              <a:gd name="connsiteY3" fmla="*/ 0 h 1744825"/>
              <a:gd name="connsiteX4" fmla="*/ 2131451 w 6928658"/>
              <a:gd name="connsiteY4" fmla="*/ 0 h 1744825"/>
              <a:gd name="connsiteX5" fmla="*/ 2829625 w 6928658"/>
              <a:gd name="connsiteY5" fmla="*/ 0 h 1744825"/>
              <a:gd name="connsiteX6" fmla="*/ 3400859 w 6928658"/>
              <a:gd name="connsiteY6" fmla="*/ 0 h 1744825"/>
              <a:gd name="connsiteX7" fmla="*/ 4162503 w 6928658"/>
              <a:gd name="connsiteY7" fmla="*/ 0 h 1744825"/>
              <a:gd name="connsiteX8" fmla="*/ 4670266 w 6928658"/>
              <a:gd name="connsiteY8" fmla="*/ 0 h 1744825"/>
              <a:gd name="connsiteX9" fmla="*/ 5431911 w 6928658"/>
              <a:gd name="connsiteY9" fmla="*/ 0 h 1744825"/>
              <a:gd name="connsiteX10" fmla="*/ 5876203 w 6928658"/>
              <a:gd name="connsiteY10" fmla="*/ 0 h 1744825"/>
              <a:gd name="connsiteX11" fmla="*/ 6637848 w 6928658"/>
              <a:gd name="connsiteY11" fmla="*/ 0 h 1744825"/>
              <a:gd name="connsiteX12" fmla="*/ 6928658 w 6928658"/>
              <a:gd name="connsiteY12" fmla="*/ 290810 h 1744825"/>
              <a:gd name="connsiteX13" fmla="*/ 6928658 w 6928658"/>
              <a:gd name="connsiteY13" fmla="*/ 837516 h 1744825"/>
              <a:gd name="connsiteX14" fmla="*/ 6928658 w 6928658"/>
              <a:gd name="connsiteY14" fmla="*/ 1454015 h 1744825"/>
              <a:gd name="connsiteX15" fmla="*/ 6637848 w 6928658"/>
              <a:gd name="connsiteY15" fmla="*/ 1744825 h 1744825"/>
              <a:gd name="connsiteX16" fmla="*/ 5939674 w 6928658"/>
              <a:gd name="connsiteY16" fmla="*/ 1744825 h 1744825"/>
              <a:gd name="connsiteX17" fmla="*/ 5304970 w 6928658"/>
              <a:gd name="connsiteY17" fmla="*/ 1744825 h 1744825"/>
              <a:gd name="connsiteX18" fmla="*/ 4860677 w 6928658"/>
              <a:gd name="connsiteY18" fmla="*/ 1744825 h 1744825"/>
              <a:gd name="connsiteX19" fmla="*/ 4352914 w 6928658"/>
              <a:gd name="connsiteY19" fmla="*/ 1744825 h 1744825"/>
              <a:gd name="connsiteX20" fmla="*/ 3591270 w 6928658"/>
              <a:gd name="connsiteY20" fmla="*/ 1744825 h 1744825"/>
              <a:gd name="connsiteX21" fmla="*/ 2956566 w 6928658"/>
              <a:gd name="connsiteY21" fmla="*/ 1744825 h 1744825"/>
              <a:gd name="connsiteX22" fmla="*/ 2448803 w 6928658"/>
              <a:gd name="connsiteY22" fmla="*/ 1744825 h 1744825"/>
              <a:gd name="connsiteX23" fmla="*/ 1814099 w 6928658"/>
              <a:gd name="connsiteY23" fmla="*/ 1744825 h 1744825"/>
              <a:gd name="connsiteX24" fmla="*/ 1369806 w 6928658"/>
              <a:gd name="connsiteY24" fmla="*/ 1744825 h 1744825"/>
              <a:gd name="connsiteX25" fmla="*/ 925514 w 6928658"/>
              <a:gd name="connsiteY25" fmla="*/ 1744825 h 1744825"/>
              <a:gd name="connsiteX26" fmla="*/ 290810 w 6928658"/>
              <a:gd name="connsiteY26" fmla="*/ 1744825 h 1744825"/>
              <a:gd name="connsiteX27" fmla="*/ 0 w 6928658"/>
              <a:gd name="connsiteY27" fmla="*/ 1454015 h 1744825"/>
              <a:gd name="connsiteX28" fmla="*/ 0 w 6928658"/>
              <a:gd name="connsiteY28" fmla="*/ 907309 h 1744825"/>
              <a:gd name="connsiteX29" fmla="*/ 0 w 6928658"/>
              <a:gd name="connsiteY29" fmla="*/ 290810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28658" h="1744825" extrusionOk="0">
                <a:moveTo>
                  <a:pt x="0" y="290810"/>
                </a:moveTo>
                <a:cubicBezTo>
                  <a:pt x="-19479" y="118185"/>
                  <a:pt x="93996" y="13588"/>
                  <a:pt x="290810" y="0"/>
                </a:cubicBezTo>
                <a:cubicBezTo>
                  <a:pt x="489677" y="12348"/>
                  <a:pt x="743631" y="-16788"/>
                  <a:pt x="1052455" y="0"/>
                </a:cubicBezTo>
                <a:cubicBezTo>
                  <a:pt x="1361280" y="16788"/>
                  <a:pt x="1440964" y="26503"/>
                  <a:pt x="1623688" y="0"/>
                </a:cubicBezTo>
                <a:cubicBezTo>
                  <a:pt x="1806412" y="-26503"/>
                  <a:pt x="1904290" y="-22923"/>
                  <a:pt x="2131451" y="0"/>
                </a:cubicBezTo>
                <a:cubicBezTo>
                  <a:pt x="2358612" y="22923"/>
                  <a:pt x="2486191" y="33474"/>
                  <a:pt x="2829625" y="0"/>
                </a:cubicBezTo>
                <a:cubicBezTo>
                  <a:pt x="3173059" y="-33474"/>
                  <a:pt x="3136223" y="-15823"/>
                  <a:pt x="3400859" y="0"/>
                </a:cubicBezTo>
                <a:cubicBezTo>
                  <a:pt x="3665495" y="15823"/>
                  <a:pt x="3992197" y="-23164"/>
                  <a:pt x="4162503" y="0"/>
                </a:cubicBezTo>
                <a:cubicBezTo>
                  <a:pt x="4332809" y="23164"/>
                  <a:pt x="4526120" y="-7013"/>
                  <a:pt x="4670266" y="0"/>
                </a:cubicBezTo>
                <a:cubicBezTo>
                  <a:pt x="4814412" y="7013"/>
                  <a:pt x="5103618" y="-6484"/>
                  <a:pt x="5431911" y="0"/>
                </a:cubicBezTo>
                <a:cubicBezTo>
                  <a:pt x="5760204" y="6484"/>
                  <a:pt x="5673736" y="-8540"/>
                  <a:pt x="5876203" y="0"/>
                </a:cubicBezTo>
                <a:cubicBezTo>
                  <a:pt x="6078670" y="8540"/>
                  <a:pt x="6463778" y="12766"/>
                  <a:pt x="6637848" y="0"/>
                </a:cubicBezTo>
                <a:cubicBezTo>
                  <a:pt x="6802376" y="5832"/>
                  <a:pt x="6932267" y="167578"/>
                  <a:pt x="6928658" y="290810"/>
                </a:cubicBezTo>
                <a:cubicBezTo>
                  <a:pt x="6928473" y="424331"/>
                  <a:pt x="6951892" y="610810"/>
                  <a:pt x="6928658" y="837516"/>
                </a:cubicBezTo>
                <a:cubicBezTo>
                  <a:pt x="6905424" y="1064222"/>
                  <a:pt x="6931022" y="1283291"/>
                  <a:pt x="6928658" y="1454015"/>
                </a:cubicBezTo>
                <a:cubicBezTo>
                  <a:pt x="6895652" y="1620045"/>
                  <a:pt x="6790267" y="1739173"/>
                  <a:pt x="6637848" y="1744825"/>
                </a:cubicBezTo>
                <a:cubicBezTo>
                  <a:pt x="6435117" y="1779030"/>
                  <a:pt x="6277125" y="1774723"/>
                  <a:pt x="5939674" y="1744825"/>
                </a:cubicBezTo>
                <a:cubicBezTo>
                  <a:pt x="5602223" y="1714927"/>
                  <a:pt x="5492755" y="1751870"/>
                  <a:pt x="5304970" y="1744825"/>
                </a:cubicBezTo>
                <a:cubicBezTo>
                  <a:pt x="5117185" y="1737780"/>
                  <a:pt x="5060485" y="1725820"/>
                  <a:pt x="4860677" y="1744825"/>
                </a:cubicBezTo>
                <a:cubicBezTo>
                  <a:pt x="4660869" y="1763830"/>
                  <a:pt x="4494887" y="1720101"/>
                  <a:pt x="4352914" y="1744825"/>
                </a:cubicBezTo>
                <a:cubicBezTo>
                  <a:pt x="4210941" y="1769549"/>
                  <a:pt x="3857954" y="1731101"/>
                  <a:pt x="3591270" y="1744825"/>
                </a:cubicBezTo>
                <a:cubicBezTo>
                  <a:pt x="3324586" y="1758549"/>
                  <a:pt x="3234937" y="1723476"/>
                  <a:pt x="2956566" y="1744825"/>
                </a:cubicBezTo>
                <a:cubicBezTo>
                  <a:pt x="2678195" y="1766174"/>
                  <a:pt x="2569565" y="1745266"/>
                  <a:pt x="2448803" y="1744825"/>
                </a:cubicBezTo>
                <a:cubicBezTo>
                  <a:pt x="2328041" y="1744384"/>
                  <a:pt x="2049885" y="1729355"/>
                  <a:pt x="1814099" y="1744825"/>
                </a:cubicBezTo>
                <a:cubicBezTo>
                  <a:pt x="1578313" y="1760295"/>
                  <a:pt x="1551180" y="1738910"/>
                  <a:pt x="1369806" y="1744825"/>
                </a:cubicBezTo>
                <a:cubicBezTo>
                  <a:pt x="1188432" y="1750740"/>
                  <a:pt x="1135731" y="1733380"/>
                  <a:pt x="925514" y="1744825"/>
                </a:cubicBezTo>
                <a:cubicBezTo>
                  <a:pt x="715297" y="1756270"/>
                  <a:pt x="524436" y="1762024"/>
                  <a:pt x="290810" y="1744825"/>
                </a:cubicBezTo>
                <a:cubicBezTo>
                  <a:pt x="142022" y="1748963"/>
                  <a:pt x="1259" y="1618867"/>
                  <a:pt x="0" y="1454015"/>
                </a:cubicBezTo>
                <a:cubicBezTo>
                  <a:pt x="1378" y="1273793"/>
                  <a:pt x="-5069" y="1157218"/>
                  <a:pt x="0" y="907309"/>
                </a:cubicBezTo>
                <a:cubicBezTo>
                  <a:pt x="5069" y="657400"/>
                  <a:pt x="-22144" y="564090"/>
                  <a:pt x="0" y="29081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CCB0FC-3781-EA8A-BD85-71A4EE73B21A}"/>
              </a:ext>
            </a:extLst>
          </p:cNvPr>
          <p:cNvSpPr/>
          <p:nvPr/>
        </p:nvSpPr>
        <p:spPr>
          <a:xfrm>
            <a:off x="671804" y="3936465"/>
            <a:ext cx="11028583" cy="1744825"/>
          </a:xfrm>
          <a:custGeom>
            <a:avLst/>
            <a:gdLst>
              <a:gd name="connsiteX0" fmla="*/ 0 w 11028583"/>
              <a:gd name="connsiteY0" fmla="*/ 290810 h 1744825"/>
              <a:gd name="connsiteX1" fmla="*/ 290810 w 11028583"/>
              <a:gd name="connsiteY1" fmla="*/ 0 h 1744825"/>
              <a:gd name="connsiteX2" fmla="*/ 1196213 w 11028583"/>
              <a:gd name="connsiteY2" fmla="*/ 0 h 1744825"/>
              <a:gd name="connsiteX3" fmla="*/ 1788208 w 11028583"/>
              <a:gd name="connsiteY3" fmla="*/ 0 h 1744825"/>
              <a:gd name="connsiteX4" fmla="*/ 2275733 w 11028583"/>
              <a:gd name="connsiteY4" fmla="*/ 0 h 1744825"/>
              <a:gd name="connsiteX5" fmla="*/ 3076667 w 11028583"/>
              <a:gd name="connsiteY5" fmla="*/ 0 h 1744825"/>
              <a:gd name="connsiteX6" fmla="*/ 3668661 w 11028583"/>
              <a:gd name="connsiteY6" fmla="*/ 0 h 1744825"/>
              <a:gd name="connsiteX7" fmla="*/ 4574065 w 11028583"/>
              <a:gd name="connsiteY7" fmla="*/ 0 h 1744825"/>
              <a:gd name="connsiteX8" fmla="*/ 5061590 w 11028583"/>
              <a:gd name="connsiteY8" fmla="*/ 0 h 1744825"/>
              <a:gd name="connsiteX9" fmla="*/ 5966993 w 11028583"/>
              <a:gd name="connsiteY9" fmla="*/ 0 h 1744825"/>
              <a:gd name="connsiteX10" fmla="*/ 6350049 w 11028583"/>
              <a:gd name="connsiteY10" fmla="*/ 0 h 1744825"/>
              <a:gd name="connsiteX11" fmla="*/ 7046513 w 11028583"/>
              <a:gd name="connsiteY11" fmla="*/ 0 h 1744825"/>
              <a:gd name="connsiteX12" fmla="*/ 7742977 w 11028583"/>
              <a:gd name="connsiteY12" fmla="*/ 0 h 1744825"/>
              <a:gd name="connsiteX13" fmla="*/ 8334972 w 11028583"/>
              <a:gd name="connsiteY13" fmla="*/ 0 h 1744825"/>
              <a:gd name="connsiteX14" fmla="*/ 9240375 w 11028583"/>
              <a:gd name="connsiteY14" fmla="*/ 0 h 1744825"/>
              <a:gd name="connsiteX15" fmla="*/ 10145778 w 11028583"/>
              <a:gd name="connsiteY15" fmla="*/ 0 h 1744825"/>
              <a:gd name="connsiteX16" fmla="*/ 10737773 w 11028583"/>
              <a:gd name="connsiteY16" fmla="*/ 0 h 1744825"/>
              <a:gd name="connsiteX17" fmla="*/ 11028583 w 11028583"/>
              <a:gd name="connsiteY17" fmla="*/ 290810 h 1744825"/>
              <a:gd name="connsiteX18" fmla="*/ 11028583 w 11028583"/>
              <a:gd name="connsiteY18" fmla="*/ 884045 h 1744825"/>
              <a:gd name="connsiteX19" fmla="*/ 11028583 w 11028583"/>
              <a:gd name="connsiteY19" fmla="*/ 1454015 h 1744825"/>
              <a:gd name="connsiteX20" fmla="*/ 10737773 w 11028583"/>
              <a:gd name="connsiteY20" fmla="*/ 1744825 h 1744825"/>
              <a:gd name="connsiteX21" fmla="*/ 9936839 w 11028583"/>
              <a:gd name="connsiteY21" fmla="*/ 1744825 h 1744825"/>
              <a:gd name="connsiteX22" fmla="*/ 9449314 w 11028583"/>
              <a:gd name="connsiteY22" fmla="*/ 1744825 h 1744825"/>
              <a:gd name="connsiteX23" fmla="*/ 8752850 w 11028583"/>
              <a:gd name="connsiteY23" fmla="*/ 1744825 h 1744825"/>
              <a:gd name="connsiteX24" fmla="*/ 8369795 w 11028583"/>
              <a:gd name="connsiteY24" fmla="*/ 1744825 h 1744825"/>
              <a:gd name="connsiteX25" fmla="*/ 7986739 w 11028583"/>
              <a:gd name="connsiteY25" fmla="*/ 1744825 h 1744825"/>
              <a:gd name="connsiteX26" fmla="*/ 7290275 w 11028583"/>
              <a:gd name="connsiteY26" fmla="*/ 1744825 h 1744825"/>
              <a:gd name="connsiteX27" fmla="*/ 6802750 w 11028583"/>
              <a:gd name="connsiteY27" fmla="*/ 1744825 h 1744825"/>
              <a:gd name="connsiteX28" fmla="*/ 6001816 w 11028583"/>
              <a:gd name="connsiteY28" fmla="*/ 1744825 h 1744825"/>
              <a:gd name="connsiteX29" fmla="*/ 5514292 w 11028583"/>
              <a:gd name="connsiteY29" fmla="*/ 1744825 h 1744825"/>
              <a:gd name="connsiteX30" fmla="*/ 4713358 w 11028583"/>
              <a:gd name="connsiteY30" fmla="*/ 1744825 h 1744825"/>
              <a:gd name="connsiteX31" fmla="*/ 4330302 w 11028583"/>
              <a:gd name="connsiteY31" fmla="*/ 1744825 h 1744825"/>
              <a:gd name="connsiteX32" fmla="*/ 3529369 w 11028583"/>
              <a:gd name="connsiteY32" fmla="*/ 1744825 h 1744825"/>
              <a:gd name="connsiteX33" fmla="*/ 3041844 w 11028583"/>
              <a:gd name="connsiteY33" fmla="*/ 1744825 h 1744825"/>
              <a:gd name="connsiteX34" fmla="*/ 2658788 w 11028583"/>
              <a:gd name="connsiteY34" fmla="*/ 1744825 h 1744825"/>
              <a:gd name="connsiteX35" fmla="*/ 2171263 w 11028583"/>
              <a:gd name="connsiteY35" fmla="*/ 1744825 h 1744825"/>
              <a:gd name="connsiteX36" fmla="*/ 1370330 w 11028583"/>
              <a:gd name="connsiteY36" fmla="*/ 1744825 h 1744825"/>
              <a:gd name="connsiteX37" fmla="*/ 882805 w 11028583"/>
              <a:gd name="connsiteY37" fmla="*/ 1744825 h 1744825"/>
              <a:gd name="connsiteX38" fmla="*/ 290810 w 11028583"/>
              <a:gd name="connsiteY38" fmla="*/ 1744825 h 1744825"/>
              <a:gd name="connsiteX39" fmla="*/ 0 w 11028583"/>
              <a:gd name="connsiteY39" fmla="*/ 1454015 h 1744825"/>
              <a:gd name="connsiteX40" fmla="*/ 0 w 11028583"/>
              <a:gd name="connsiteY40" fmla="*/ 860780 h 1744825"/>
              <a:gd name="connsiteX41" fmla="*/ 0 w 11028583"/>
              <a:gd name="connsiteY41" fmla="*/ 290810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028583" h="1744825" extrusionOk="0">
                <a:moveTo>
                  <a:pt x="0" y="290810"/>
                </a:moveTo>
                <a:cubicBezTo>
                  <a:pt x="-19479" y="118185"/>
                  <a:pt x="93996" y="13588"/>
                  <a:pt x="290810" y="0"/>
                </a:cubicBezTo>
                <a:cubicBezTo>
                  <a:pt x="696991" y="37587"/>
                  <a:pt x="997474" y="26886"/>
                  <a:pt x="1196213" y="0"/>
                </a:cubicBezTo>
                <a:cubicBezTo>
                  <a:pt x="1394952" y="-26886"/>
                  <a:pt x="1638189" y="-1233"/>
                  <a:pt x="1788208" y="0"/>
                </a:cubicBezTo>
                <a:cubicBezTo>
                  <a:pt x="1938227" y="1233"/>
                  <a:pt x="2044913" y="13259"/>
                  <a:pt x="2275733" y="0"/>
                </a:cubicBezTo>
                <a:cubicBezTo>
                  <a:pt x="2506553" y="-13259"/>
                  <a:pt x="2831838" y="21681"/>
                  <a:pt x="3076667" y="0"/>
                </a:cubicBezTo>
                <a:cubicBezTo>
                  <a:pt x="3321496" y="-21681"/>
                  <a:pt x="3382642" y="10395"/>
                  <a:pt x="3668661" y="0"/>
                </a:cubicBezTo>
                <a:cubicBezTo>
                  <a:pt x="3954680" y="-10395"/>
                  <a:pt x="4210576" y="-12601"/>
                  <a:pt x="4574065" y="0"/>
                </a:cubicBezTo>
                <a:cubicBezTo>
                  <a:pt x="4937554" y="12601"/>
                  <a:pt x="4946400" y="-12246"/>
                  <a:pt x="5061590" y="0"/>
                </a:cubicBezTo>
                <a:cubicBezTo>
                  <a:pt x="5176781" y="12246"/>
                  <a:pt x="5546526" y="41061"/>
                  <a:pt x="5966993" y="0"/>
                </a:cubicBezTo>
                <a:cubicBezTo>
                  <a:pt x="6387460" y="-41061"/>
                  <a:pt x="6265790" y="12332"/>
                  <a:pt x="6350049" y="0"/>
                </a:cubicBezTo>
                <a:cubicBezTo>
                  <a:pt x="6434308" y="-12332"/>
                  <a:pt x="6716411" y="16418"/>
                  <a:pt x="7046513" y="0"/>
                </a:cubicBezTo>
                <a:cubicBezTo>
                  <a:pt x="7376615" y="-16418"/>
                  <a:pt x="7563980" y="-3183"/>
                  <a:pt x="7742977" y="0"/>
                </a:cubicBezTo>
                <a:cubicBezTo>
                  <a:pt x="7921974" y="3183"/>
                  <a:pt x="8118215" y="-3148"/>
                  <a:pt x="8334972" y="0"/>
                </a:cubicBezTo>
                <a:cubicBezTo>
                  <a:pt x="8551729" y="3148"/>
                  <a:pt x="8837045" y="1677"/>
                  <a:pt x="9240375" y="0"/>
                </a:cubicBezTo>
                <a:cubicBezTo>
                  <a:pt x="9643705" y="-1677"/>
                  <a:pt x="9706010" y="9310"/>
                  <a:pt x="10145778" y="0"/>
                </a:cubicBezTo>
                <a:cubicBezTo>
                  <a:pt x="10585546" y="-9310"/>
                  <a:pt x="10453266" y="19748"/>
                  <a:pt x="10737773" y="0"/>
                </a:cubicBezTo>
                <a:cubicBezTo>
                  <a:pt x="10880324" y="-17015"/>
                  <a:pt x="11007669" y="98935"/>
                  <a:pt x="11028583" y="290810"/>
                </a:cubicBezTo>
                <a:cubicBezTo>
                  <a:pt x="11041251" y="501773"/>
                  <a:pt x="11013722" y="611232"/>
                  <a:pt x="11028583" y="884045"/>
                </a:cubicBezTo>
                <a:cubicBezTo>
                  <a:pt x="11043444" y="1156859"/>
                  <a:pt x="11047343" y="1233158"/>
                  <a:pt x="11028583" y="1454015"/>
                </a:cubicBezTo>
                <a:cubicBezTo>
                  <a:pt x="10993394" y="1616074"/>
                  <a:pt x="10905636" y="1731750"/>
                  <a:pt x="10737773" y="1744825"/>
                </a:cubicBezTo>
                <a:cubicBezTo>
                  <a:pt x="10439017" y="1747749"/>
                  <a:pt x="10234010" y="1770043"/>
                  <a:pt x="9936839" y="1744825"/>
                </a:cubicBezTo>
                <a:cubicBezTo>
                  <a:pt x="9639668" y="1719607"/>
                  <a:pt x="9612210" y="1746088"/>
                  <a:pt x="9449314" y="1744825"/>
                </a:cubicBezTo>
                <a:cubicBezTo>
                  <a:pt x="9286419" y="1743562"/>
                  <a:pt x="9078307" y="1767225"/>
                  <a:pt x="8752850" y="1744825"/>
                </a:cubicBezTo>
                <a:cubicBezTo>
                  <a:pt x="8427393" y="1722425"/>
                  <a:pt x="8552663" y="1756857"/>
                  <a:pt x="8369795" y="1744825"/>
                </a:cubicBezTo>
                <a:cubicBezTo>
                  <a:pt x="8186927" y="1732793"/>
                  <a:pt x="8163618" y="1726665"/>
                  <a:pt x="7986739" y="1744825"/>
                </a:cubicBezTo>
                <a:cubicBezTo>
                  <a:pt x="7809860" y="1762985"/>
                  <a:pt x="7588603" y="1718744"/>
                  <a:pt x="7290275" y="1744825"/>
                </a:cubicBezTo>
                <a:cubicBezTo>
                  <a:pt x="6991947" y="1770906"/>
                  <a:pt x="7012452" y="1758560"/>
                  <a:pt x="6802750" y="1744825"/>
                </a:cubicBezTo>
                <a:cubicBezTo>
                  <a:pt x="6593049" y="1731090"/>
                  <a:pt x="6300978" y="1765191"/>
                  <a:pt x="6001816" y="1744825"/>
                </a:cubicBezTo>
                <a:cubicBezTo>
                  <a:pt x="5702654" y="1724459"/>
                  <a:pt x="5722609" y="1739305"/>
                  <a:pt x="5514292" y="1744825"/>
                </a:cubicBezTo>
                <a:cubicBezTo>
                  <a:pt x="5305975" y="1750345"/>
                  <a:pt x="4993429" y="1709687"/>
                  <a:pt x="4713358" y="1744825"/>
                </a:cubicBezTo>
                <a:cubicBezTo>
                  <a:pt x="4433287" y="1779963"/>
                  <a:pt x="4434711" y="1762278"/>
                  <a:pt x="4330302" y="1744825"/>
                </a:cubicBezTo>
                <a:cubicBezTo>
                  <a:pt x="4225893" y="1727372"/>
                  <a:pt x="3764953" y="1766157"/>
                  <a:pt x="3529369" y="1744825"/>
                </a:cubicBezTo>
                <a:cubicBezTo>
                  <a:pt x="3293785" y="1723493"/>
                  <a:pt x="3256965" y="1722971"/>
                  <a:pt x="3041844" y="1744825"/>
                </a:cubicBezTo>
                <a:cubicBezTo>
                  <a:pt x="2826724" y="1766679"/>
                  <a:pt x="2793548" y="1727478"/>
                  <a:pt x="2658788" y="1744825"/>
                </a:cubicBezTo>
                <a:cubicBezTo>
                  <a:pt x="2524028" y="1762172"/>
                  <a:pt x="2333201" y="1728078"/>
                  <a:pt x="2171263" y="1744825"/>
                </a:cubicBezTo>
                <a:cubicBezTo>
                  <a:pt x="2009325" y="1761572"/>
                  <a:pt x="1601943" y="1705976"/>
                  <a:pt x="1370330" y="1744825"/>
                </a:cubicBezTo>
                <a:cubicBezTo>
                  <a:pt x="1138717" y="1783674"/>
                  <a:pt x="1074260" y="1753317"/>
                  <a:pt x="882805" y="1744825"/>
                </a:cubicBezTo>
                <a:cubicBezTo>
                  <a:pt x="691351" y="1736333"/>
                  <a:pt x="452490" y="1728591"/>
                  <a:pt x="290810" y="1744825"/>
                </a:cubicBezTo>
                <a:cubicBezTo>
                  <a:pt x="137386" y="1746250"/>
                  <a:pt x="-17515" y="1625934"/>
                  <a:pt x="0" y="1454015"/>
                </a:cubicBezTo>
                <a:cubicBezTo>
                  <a:pt x="-7654" y="1243188"/>
                  <a:pt x="15817" y="1108886"/>
                  <a:pt x="0" y="860780"/>
                </a:cubicBezTo>
                <a:cubicBezTo>
                  <a:pt x="-15817" y="612674"/>
                  <a:pt x="-12206" y="493759"/>
                  <a:pt x="0" y="29081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4B5948-069A-6AF0-F980-D0D054B6CCE1}"/>
              </a:ext>
            </a:extLst>
          </p:cNvPr>
          <p:cNvSpPr/>
          <p:nvPr/>
        </p:nvSpPr>
        <p:spPr>
          <a:xfrm>
            <a:off x="835825" y="5939621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altLang="zh-CN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609D1E-09E1-88DD-21D0-5A17D891E59C}"/>
              </a:ext>
            </a:extLst>
          </p:cNvPr>
          <p:cNvSpPr/>
          <p:nvPr/>
        </p:nvSpPr>
        <p:spPr>
          <a:xfrm>
            <a:off x="5153741" y="2218669"/>
            <a:ext cx="14510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 </a:t>
            </a:r>
            <a:r>
              <a:rPr lang="zh-CN" alt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接口</a:t>
            </a:r>
            <a:endParaRPr lang="en-US" altLang="zh-CN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US" altLang="zh-CN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576ED3-DB4F-BDD2-53F2-EFD6238A01C8}"/>
              </a:ext>
            </a:extLst>
          </p:cNvPr>
          <p:cNvSpPr txBox="1"/>
          <p:nvPr/>
        </p:nvSpPr>
        <p:spPr>
          <a:xfrm>
            <a:off x="5153741" y="2689668"/>
            <a:ext cx="20254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存取有序</a:t>
            </a:r>
          </a:p>
          <a:p>
            <a:pPr algn="l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有索引</a:t>
            </a:r>
          </a:p>
          <a:p>
            <a:pPr algn="l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可以存储重复的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D1EFAE-F5E6-AD55-C529-5D666C65F7F8}"/>
              </a:ext>
            </a:extLst>
          </p:cNvPr>
          <p:cNvSpPr/>
          <p:nvPr/>
        </p:nvSpPr>
        <p:spPr>
          <a:xfrm>
            <a:off x="8125077" y="4189096"/>
            <a:ext cx="12650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</a:rPr>
              <a:t>Set </a:t>
            </a:r>
            <a:r>
              <a:rPr lang="zh-CN" alt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</a:rPr>
              <a:t>接口</a:t>
            </a:r>
            <a:endParaRPr lang="zh-CN" alt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1FE284-8486-526D-2CBD-BD22FFA1A1D0}"/>
              </a:ext>
            </a:extLst>
          </p:cNvPr>
          <p:cNvSpPr txBox="1"/>
          <p:nvPr/>
        </p:nvSpPr>
        <p:spPr>
          <a:xfrm>
            <a:off x="8125077" y="4652039"/>
            <a:ext cx="20254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存取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无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序</a:t>
            </a:r>
          </a:p>
          <a:p>
            <a:pPr algn="l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没有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索引</a:t>
            </a:r>
          </a:p>
          <a:p>
            <a:pPr algn="l"/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不可以存储重复的</a:t>
            </a:r>
          </a:p>
        </p:txBody>
      </p:sp>
    </p:spTree>
    <p:extLst>
      <p:ext uri="{BB962C8B-B14F-4D97-AF65-F5344CB8AC3E}">
        <p14:creationId xmlns:p14="http://schemas.microsoft.com/office/powerpoint/2010/main" val="22402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2376910-EE9C-48E0-BAB9-B2F0DE5D388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17155" y="2347214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>
                <a:solidFill>
                  <a:schemeClr val="tx1"/>
                </a:solidFill>
              </a:rPr>
              <a:t>如果</a:t>
            </a:r>
            <a:r>
              <a:rPr lang="zh-CN" altLang="en-US" sz="1600" dirty="0"/>
              <a:t>想要集合中的元素</a:t>
            </a:r>
            <a:r>
              <a:rPr lang="zh-CN" altLang="zh-CN" sz="1600" dirty="0">
                <a:solidFill>
                  <a:schemeClr val="tx1"/>
                </a:solidFill>
              </a:rPr>
              <a:t>可重复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用ArrayList集合</a:t>
            </a: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，基于数组的</a:t>
            </a:r>
            <a:r>
              <a:rPr lang="zh-CN" altLang="zh-CN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（用的最多）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AFD167E-DB94-40EA-A927-C5F7E515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155" y="3754283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/>
              <a:t>3.  </a:t>
            </a:r>
            <a:r>
              <a:rPr lang="zh-CN" altLang="zh-CN" sz="1600" dirty="0"/>
              <a:t>如果</a:t>
            </a:r>
            <a:r>
              <a:rPr lang="zh-CN" altLang="en-US" sz="1600" dirty="0"/>
              <a:t>想对集合中的元素去重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，基于哈希表的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（用的最多）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299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2376910-EE9C-48E0-BAB9-B2F0DE5D388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17155" y="1089914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/>
              <a:t>如果</a:t>
            </a:r>
            <a:r>
              <a:rPr lang="zh-CN" altLang="en-US" sz="1600" dirty="0"/>
              <a:t>想要集合中的元素</a:t>
            </a:r>
            <a:r>
              <a:rPr lang="zh-CN" altLang="zh-CN" sz="1600" dirty="0"/>
              <a:t>可重复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用ArrayList集合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，基于数组的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（用的最多）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12B4D4A-C112-417E-B7E3-AAA61914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155" y="2102194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/>
              <a:t>2.  </a:t>
            </a:r>
            <a:r>
              <a:rPr lang="zh-CN" altLang="zh-CN" sz="1600" dirty="0"/>
              <a:t>如果</a:t>
            </a:r>
            <a:r>
              <a:rPr lang="zh-CN" altLang="en-US" sz="1600" dirty="0"/>
              <a:t>想要集合中的元素可重复，而且当前的</a:t>
            </a:r>
            <a:r>
              <a:rPr lang="zh-CN" altLang="en-US" sz="1600" dirty="0">
                <a:solidFill>
                  <a:srgbClr val="C00000"/>
                </a:solidFill>
              </a:rPr>
              <a:t>增删操作明显多于查询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LinkedList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，基于链表的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AFD167E-DB94-40EA-A927-C5F7E515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155" y="3160901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/>
              <a:t>3.  </a:t>
            </a:r>
            <a:r>
              <a:rPr lang="zh-CN" altLang="zh-CN" sz="1600" dirty="0"/>
              <a:t>如果</a:t>
            </a:r>
            <a:r>
              <a:rPr lang="zh-CN" altLang="en-US" sz="1600" dirty="0"/>
              <a:t>想对集合中的元素去重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，基于哈希表的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（用的最多）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B380D25-A5F3-4A92-AEB0-E270078EF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155" y="4314525"/>
            <a:ext cx="7408145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/>
              <a:t>4.  </a:t>
            </a:r>
            <a:r>
              <a:rPr lang="zh-CN" altLang="zh-CN" sz="1600" dirty="0"/>
              <a:t>如果</a:t>
            </a:r>
            <a:r>
              <a:rPr lang="zh-CN" altLang="en-US" sz="1600" dirty="0"/>
              <a:t>想对集合中的元素去重，而且</a:t>
            </a:r>
            <a:r>
              <a:rPr lang="zh-CN" altLang="en-US" sz="1600" dirty="0">
                <a:solidFill>
                  <a:srgbClr val="C00000"/>
                </a:solidFill>
              </a:rPr>
              <a:t>保证存取顺序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LinkedHashSet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，基于哈希表和双链表，效率低于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34F7B89-6B9B-4E25-B061-C495BCB8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155" y="5373232"/>
            <a:ext cx="7057613" cy="79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/>
              <a:t>5.  </a:t>
            </a:r>
            <a:r>
              <a:rPr lang="zh-CN" altLang="zh-CN" sz="1600" dirty="0"/>
              <a:t>如果</a:t>
            </a:r>
            <a:r>
              <a:rPr lang="zh-CN" altLang="en-US" sz="1600" dirty="0"/>
              <a:t>想对集合中的元素进行</a:t>
            </a:r>
            <a:r>
              <a:rPr lang="zh-CN" altLang="en-US" sz="1600" dirty="0">
                <a:solidFill>
                  <a:srgbClr val="C00000"/>
                </a:solidFill>
              </a:rPr>
              <a:t>排序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TreeSet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，基于红黑树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后续也可以用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集合实现排序。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49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HashSet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LinkedHashSet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Collections </a:t>
            </a:r>
            <a:r>
              <a:rPr kumimoji="1" lang="zh-CN" altLang="en-US" dirty="0">
                <a:latin typeface="Consolas" panose="020B0609020204030204" pitchFamily="49" charset="0"/>
              </a:rPr>
              <a:t>集合工具类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latin typeface="Consolas" panose="020B0609020204030204" pitchFamily="49" charset="0"/>
              </a:rPr>
              <a:t>接口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latin typeface="Consolas" panose="020B0609020204030204" pitchFamily="49" charset="0"/>
              </a:rPr>
              <a:t>集合的遍历方式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Collections</a:t>
            </a:r>
            <a:r>
              <a:rPr kumimoji="1" lang="zh-CN" altLang="en-US" dirty="0">
                <a:latin typeface="Consolas" panose="020B0609020204030204" pitchFamily="49" charset="0"/>
              </a:rPr>
              <a:t> 集合工具类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14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HashSet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：保证元素唯一性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26AE30-F61C-E575-4733-3CE6581F5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2625" y="461235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需要同时重写对象中的 </a:t>
            </a:r>
            <a:r>
              <a:rPr lang="en-US" altLang="zh-CN" dirty="0" err="1"/>
              <a:t>hashCode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/>
              <a:t>equals 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967604326"/>
      </p:ext>
    </p:extLst>
  </p:cSld>
  <p:clrMapOvr>
    <a:masterClrMapping/>
  </p:clrMapOvr>
  <p:transition spd="slow">
    <p:comb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DE46C-9DDF-43B4-A60B-D1AFD853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693127"/>
            <a:ext cx="4485641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EB9FAB-7C4A-4F3F-8078-8C36DFD837D3}"/>
              </a:ext>
            </a:extLst>
          </p:cNvPr>
          <p:cNvSpPr txBox="1"/>
          <p:nvPr/>
        </p:nvSpPr>
        <p:spPr>
          <a:xfrm>
            <a:off x="838201" y="1794885"/>
            <a:ext cx="7013151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B1BAB0A1-312D-43DD-9394-EC89EC05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812484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lvl="0" eaLnBrk="0" hangingPunct="0">
              <a:lnSpc>
                <a:spcPct val="15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可变参数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EACE2C-1C32-4567-B0BA-7297B67A216E}"/>
              </a:ext>
            </a:extLst>
          </p:cNvPr>
          <p:cNvSpPr txBox="1"/>
          <p:nvPr/>
        </p:nvSpPr>
        <p:spPr>
          <a:xfrm>
            <a:off x="838201" y="1608317"/>
            <a:ext cx="609600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可变参数用在形参中可以接收多个数据。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可变参数的格式：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数据类型...参数名称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79D759-5AE4-4491-81A0-E79C6647557B}"/>
              </a:ext>
            </a:extLst>
          </p:cNvPr>
          <p:cNvSpPr txBox="1"/>
          <p:nvPr/>
        </p:nvSpPr>
        <p:spPr>
          <a:xfrm>
            <a:off x="838201" y="3073809"/>
            <a:ext cx="908579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传输参数非常灵活，方便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可以不传输参数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，可以传输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个或者多个，也可以传输一个数组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78BCDB-24CF-4032-8B80-A903BBF32098}"/>
              </a:ext>
            </a:extLst>
          </p:cNvPr>
          <p:cNvSpPr txBox="1"/>
          <p:nvPr/>
        </p:nvSpPr>
        <p:spPr>
          <a:xfrm>
            <a:off x="838201" y="3592035"/>
            <a:ext cx="64363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可变参数在方法内部本质上就是一个数组</a:t>
            </a:r>
            <a:b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B9C895-AE40-4422-8364-F9BAFCBF1B59}"/>
              </a:ext>
            </a:extLst>
          </p:cNvPr>
          <p:cNvSpPr txBox="1"/>
          <p:nvPr/>
        </p:nvSpPr>
        <p:spPr>
          <a:xfrm>
            <a:off x="838201" y="4284533"/>
            <a:ext cx="609600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34D26A-A1C7-4226-827C-BBDC9712E8D7}"/>
              </a:ext>
            </a:extLst>
          </p:cNvPr>
          <p:cNvSpPr txBox="1"/>
          <p:nvPr/>
        </p:nvSpPr>
        <p:spPr>
          <a:xfrm>
            <a:off x="838201" y="4802775"/>
            <a:ext cx="609600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一个形参列表中可变参数只能有一个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可变参数必须放在形参列表的最后面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2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B02315-B3D7-4D41-BB52-150B3CB2685A}"/>
              </a:ext>
            </a:extLst>
          </p:cNvPr>
          <p:cNvSpPr txBox="1"/>
          <p:nvPr/>
        </p:nvSpPr>
        <p:spPr>
          <a:xfrm>
            <a:off x="711200" y="1382881"/>
            <a:ext cx="978408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D9C162-8266-475C-915C-290DF898E802}"/>
              </a:ext>
            </a:extLst>
          </p:cNvPr>
          <p:cNvSpPr txBox="1"/>
          <p:nvPr/>
        </p:nvSpPr>
        <p:spPr>
          <a:xfrm>
            <a:off x="711200" y="13549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Collections</a:t>
            </a: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集合工具类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C649-7C4B-4ACC-882F-84BE2D49A77C}"/>
              </a:ext>
            </a:extLst>
          </p:cNvPr>
          <p:cNvSpPr txBox="1"/>
          <p:nvPr/>
        </p:nvSpPr>
        <p:spPr>
          <a:xfrm>
            <a:off x="711200" y="1726645"/>
            <a:ext cx="6096000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java.utils.Collections:是集合工具类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Collections并不属于集合，是用来操作集合的工具类。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D610862-A50E-46A3-A190-18C6C8AAB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95905"/>
              </p:ext>
            </p:extLst>
          </p:nvPr>
        </p:nvGraphicFramePr>
        <p:xfrm>
          <a:off x="711200" y="2719561"/>
          <a:ext cx="10740414" cy="1418878"/>
        </p:xfrm>
        <a:graphic>
          <a:graphicData uri="http://schemas.openxmlformats.org/drawingml/2006/table">
            <a:tbl>
              <a:tblPr/>
              <a:tblGrid>
                <a:gridCol w="732073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196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&lt;T&gt; boolean addAll(Collection&lt;? super T&gt; c, T... elements)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给集合对象批量添加元素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shuffle(List&lt;?&gt; list)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打乱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List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集合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元素的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顺序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7980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37424B5-F0B0-5708-3D48-2D8007C8F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7127"/>
              </p:ext>
            </p:extLst>
          </p:nvPr>
        </p:nvGraphicFramePr>
        <p:xfrm>
          <a:off x="711200" y="4138439"/>
          <a:ext cx="10740414" cy="449183"/>
        </p:xfrm>
        <a:graphic>
          <a:graphicData uri="http://schemas.openxmlformats.org/drawingml/2006/table">
            <a:tbl>
              <a:tblPr/>
              <a:tblGrid>
                <a:gridCol w="7320734">
                  <a:extLst>
                    <a:ext uri="{9D8B030D-6E8A-4147-A177-3AD203B41FA5}">
                      <a16:colId xmlns:a16="http://schemas.microsoft.com/office/drawing/2014/main" val="4082067954"/>
                    </a:ext>
                  </a:extLst>
                </a:gridCol>
                <a:gridCol w="3419680">
                  <a:extLst>
                    <a:ext uri="{9D8B030D-6E8A-4147-A177-3AD203B41FA5}">
                      <a16:colId xmlns:a16="http://schemas.microsoft.com/office/drawing/2014/main" val="3300752874"/>
                    </a:ext>
                  </a:extLst>
                </a:gridCol>
              </a:tblGrid>
              <a:tr h="4491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&lt;T&gt; int 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binarySearch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 (List&lt;T&gt; list,  T key)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Times New Roman" panose="02020603050405020304" pitchFamily="18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以二分查找法查找元素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5776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A96583-1DB7-D2F5-8414-EAA351D31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4049"/>
              </p:ext>
            </p:extLst>
          </p:nvPr>
        </p:nvGraphicFramePr>
        <p:xfrm>
          <a:off x="711200" y="4598061"/>
          <a:ext cx="10740414" cy="898366"/>
        </p:xfrm>
        <a:graphic>
          <a:graphicData uri="http://schemas.openxmlformats.org/drawingml/2006/table">
            <a:tbl>
              <a:tblPr/>
              <a:tblGrid>
                <a:gridCol w="7320734">
                  <a:extLst>
                    <a:ext uri="{9D8B030D-6E8A-4147-A177-3AD203B41FA5}">
                      <a16:colId xmlns:a16="http://schemas.microsoft.com/office/drawing/2014/main" val="4082067954"/>
                    </a:ext>
                  </a:extLst>
                </a:gridCol>
                <a:gridCol w="3419680">
                  <a:extLst>
                    <a:ext uri="{9D8B030D-6E8A-4147-A177-3AD203B41FA5}">
                      <a16:colId xmlns:a16="http://schemas.microsoft.com/office/drawing/2014/main" val="3300752874"/>
                    </a:ext>
                  </a:extLst>
                </a:gridCol>
              </a:tblGrid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&lt;T&gt; void max/min(Collection&lt;T&gt; 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coll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根据默认的自然排序获取最大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/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小值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71831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&lt;T&gt; void swap(List&lt;?&gt; list, int 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i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, int j)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交换集合中指定位置的元素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3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B02315-B3D7-4D41-BB52-150B3CB2685A}"/>
              </a:ext>
            </a:extLst>
          </p:cNvPr>
          <p:cNvSpPr txBox="1"/>
          <p:nvPr/>
        </p:nvSpPr>
        <p:spPr>
          <a:xfrm>
            <a:off x="711200" y="1382881"/>
            <a:ext cx="978408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5319F-2696-4795-B46E-AE06654D3CAB}"/>
              </a:ext>
            </a:extLst>
          </p:cNvPr>
          <p:cNvSpPr txBox="1"/>
          <p:nvPr/>
        </p:nvSpPr>
        <p:spPr>
          <a:xfrm>
            <a:off x="782320" y="972586"/>
            <a:ext cx="6096000" cy="84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Collections </a:t>
            </a: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排序相关</a:t>
            </a: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使用范围：只能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集合的排序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42E69B6-9E1B-4203-94E0-49E6A355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77628"/>
              </p:ext>
            </p:extLst>
          </p:nvPr>
        </p:nvGraphicFramePr>
        <p:xfrm>
          <a:off x="817880" y="2672187"/>
          <a:ext cx="10740414" cy="969695"/>
        </p:xfrm>
        <a:graphic>
          <a:graphicData uri="http://schemas.openxmlformats.org/drawingml/2006/table">
            <a:tbl>
              <a:tblPr/>
              <a:tblGrid>
                <a:gridCol w="732073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196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&lt;T&gt; void sort(List&lt;T&gt; list)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Times New Roman" panose="02020603050405020304" pitchFamily="18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将集合中元素按照默认规则排序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58939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8BBF8A0-38F1-43C3-A82F-51FCCAE6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5731"/>
              </p:ext>
            </p:extLst>
          </p:nvPr>
        </p:nvGraphicFramePr>
        <p:xfrm>
          <a:off x="817880" y="4915719"/>
          <a:ext cx="10740414" cy="969695"/>
        </p:xfrm>
        <a:graphic>
          <a:graphicData uri="http://schemas.openxmlformats.org/drawingml/2006/table">
            <a:tbl>
              <a:tblPr/>
              <a:tblGrid>
                <a:gridCol w="732073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1968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&lt;T&gt; void sort(List&lt;T&gt; list，Comparator&lt;? super T&gt; c)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Times New Roman" panose="02020603050405020304" pitchFamily="18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将集合中元素按照指定规则排序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59763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605EE17-59D7-4A64-9198-6C76BBE45EFD}"/>
              </a:ext>
            </a:extLst>
          </p:cNvPr>
          <p:cNvSpPr txBox="1"/>
          <p:nvPr/>
        </p:nvSpPr>
        <p:spPr>
          <a:xfrm>
            <a:off x="746760" y="210516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DA550A-3A20-48FA-A2B9-9D79968341E1}"/>
              </a:ext>
            </a:extLst>
          </p:cNvPr>
          <p:cNvSpPr txBox="1"/>
          <p:nvPr/>
        </p:nvSpPr>
        <p:spPr>
          <a:xfrm>
            <a:off x="746760" y="450782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9D95A-A709-4571-9E7F-5FB006FCC436}"/>
              </a:ext>
            </a:extLst>
          </p:cNvPr>
          <p:cNvSpPr txBox="1"/>
          <p:nvPr/>
        </p:nvSpPr>
        <p:spPr>
          <a:xfrm>
            <a:off x="817880" y="3805191"/>
            <a:ext cx="1099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注意：本方式不可以直接对自定义类型的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集合排序，除非自定义类型实现了比较规则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Comparable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71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HashSet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LinkedHashSet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Collections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集合工具类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接口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集合的遍历方式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latin typeface="Consolas" panose="020B0609020204030204" pitchFamily="49" charset="0"/>
              </a:rPr>
              <a:t>接口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1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F0F3E9-20E0-9139-5324-25F6B379A2D7}"/>
              </a:ext>
            </a:extLst>
          </p:cNvPr>
          <p:cNvSpPr/>
          <p:nvPr/>
        </p:nvSpPr>
        <p:spPr>
          <a:xfrm>
            <a:off x="1360225" y="2996827"/>
            <a:ext cx="1491612" cy="5304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TreeMap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79E970-6735-48B9-69DE-62CA02B56754}"/>
              </a:ext>
            </a:extLst>
          </p:cNvPr>
          <p:cNvSpPr/>
          <p:nvPr/>
        </p:nvSpPr>
        <p:spPr>
          <a:xfrm>
            <a:off x="1360225" y="4193785"/>
            <a:ext cx="1491612" cy="5304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F17F09-8F4D-4D22-31EA-8F0513DB5D5A}"/>
              </a:ext>
            </a:extLst>
          </p:cNvPr>
          <p:cNvSpPr/>
          <p:nvPr/>
        </p:nvSpPr>
        <p:spPr>
          <a:xfrm>
            <a:off x="1285737" y="5363264"/>
            <a:ext cx="1823080" cy="530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1A5A1E-F942-127C-5B2D-1ECC6F3A4A49}"/>
              </a:ext>
            </a:extLst>
          </p:cNvPr>
          <p:cNvSpPr/>
          <p:nvPr/>
        </p:nvSpPr>
        <p:spPr>
          <a:xfrm>
            <a:off x="431278" y="1173514"/>
            <a:ext cx="3572698" cy="5381985"/>
          </a:xfrm>
          <a:custGeom>
            <a:avLst/>
            <a:gdLst>
              <a:gd name="connsiteX0" fmla="*/ 0 w 3572698"/>
              <a:gd name="connsiteY0" fmla="*/ 595462 h 5381985"/>
              <a:gd name="connsiteX1" fmla="*/ 595462 w 3572698"/>
              <a:gd name="connsiteY1" fmla="*/ 0 h 5381985"/>
              <a:gd name="connsiteX2" fmla="*/ 1238541 w 3572698"/>
              <a:gd name="connsiteY2" fmla="*/ 0 h 5381985"/>
              <a:gd name="connsiteX3" fmla="*/ 1810167 w 3572698"/>
              <a:gd name="connsiteY3" fmla="*/ 0 h 5381985"/>
              <a:gd name="connsiteX4" fmla="*/ 2357975 w 3572698"/>
              <a:gd name="connsiteY4" fmla="*/ 0 h 5381985"/>
              <a:gd name="connsiteX5" fmla="*/ 2977236 w 3572698"/>
              <a:gd name="connsiteY5" fmla="*/ 0 h 5381985"/>
              <a:gd name="connsiteX6" fmla="*/ 3572698 w 3572698"/>
              <a:gd name="connsiteY6" fmla="*/ 595462 h 5381985"/>
              <a:gd name="connsiteX7" fmla="*/ 3572698 w 3572698"/>
              <a:gd name="connsiteY7" fmla="*/ 1293972 h 5381985"/>
              <a:gd name="connsiteX8" fmla="*/ 3572698 w 3572698"/>
              <a:gd name="connsiteY8" fmla="*/ 2076304 h 5381985"/>
              <a:gd name="connsiteX9" fmla="*/ 3572698 w 3572698"/>
              <a:gd name="connsiteY9" fmla="*/ 2649082 h 5381985"/>
              <a:gd name="connsiteX10" fmla="*/ 3572698 w 3572698"/>
              <a:gd name="connsiteY10" fmla="*/ 3347592 h 5381985"/>
              <a:gd name="connsiteX11" fmla="*/ 3572698 w 3572698"/>
              <a:gd name="connsiteY11" fmla="*/ 4046102 h 5381985"/>
              <a:gd name="connsiteX12" fmla="*/ 3572698 w 3572698"/>
              <a:gd name="connsiteY12" fmla="*/ 4786523 h 5381985"/>
              <a:gd name="connsiteX13" fmla="*/ 2977236 w 3572698"/>
              <a:gd name="connsiteY13" fmla="*/ 5381985 h 5381985"/>
              <a:gd name="connsiteX14" fmla="*/ 2381793 w 3572698"/>
              <a:gd name="connsiteY14" fmla="*/ 5381985 h 5381985"/>
              <a:gd name="connsiteX15" fmla="*/ 1786349 w 3572698"/>
              <a:gd name="connsiteY15" fmla="*/ 5381985 h 5381985"/>
              <a:gd name="connsiteX16" fmla="*/ 1143270 w 3572698"/>
              <a:gd name="connsiteY16" fmla="*/ 5381985 h 5381985"/>
              <a:gd name="connsiteX17" fmla="*/ 595462 w 3572698"/>
              <a:gd name="connsiteY17" fmla="*/ 5381985 h 5381985"/>
              <a:gd name="connsiteX18" fmla="*/ 0 w 3572698"/>
              <a:gd name="connsiteY18" fmla="*/ 4786523 h 5381985"/>
              <a:gd name="connsiteX19" fmla="*/ 0 w 3572698"/>
              <a:gd name="connsiteY19" fmla="*/ 4171834 h 5381985"/>
              <a:gd name="connsiteX20" fmla="*/ 0 w 3572698"/>
              <a:gd name="connsiteY20" fmla="*/ 3473324 h 5381985"/>
              <a:gd name="connsiteX21" fmla="*/ 0 w 3572698"/>
              <a:gd name="connsiteY21" fmla="*/ 2858635 h 5381985"/>
              <a:gd name="connsiteX22" fmla="*/ 0 w 3572698"/>
              <a:gd name="connsiteY22" fmla="*/ 2160125 h 5381985"/>
              <a:gd name="connsiteX23" fmla="*/ 0 w 3572698"/>
              <a:gd name="connsiteY23" fmla="*/ 1587346 h 5381985"/>
              <a:gd name="connsiteX24" fmla="*/ 0 w 3572698"/>
              <a:gd name="connsiteY24" fmla="*/ 595462 h 538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72698" h="5381985" extrusionOk="0">
                <a:moveTo>
                  <a:pt x="0" y="595462"/>
                </a:moveTo>
                <a:cubicBezTo>
                  <a:pt x="-62866" y="227820"/>
                  <a:pt x="238531" y="10534"/>
                  <a:pt x="595462" y="0"/>
                </a:cubicBezTo>
                <a:cubicBezTo>
                  <a:pt x="882775" y="-30026"/>
                  <a:pt x="957294" y="-29626"/>
                  <a:pt x="1238541" y="0"/>
                </a:cubicBezTo>
                <a:cubicBezTo>
                  <a:pt x="1519788" y="29626"/>
                  <a:pt x="1692490" y="-26544"/>
                  <a:pt x="1810167" y="0"/>
                </a:cubicBezTo>
                <a:cubicBezTo>
                  <a:pt x="1927844" y="26544"/>
                  <a:pt x="2091563" y="-7694"/>
                  <a:pt x="2357975" y="0"/>
                </a:cubicBezTo>
                <a:cubicBezTo>
                  <a:pt x="2624387" y="7694"/>
                  <a:pt x="2742884" y="2125"/>
                  <a:pt x="2977236" y="0"/>
                </a:cubicBezTo>
                <a:cubicBezTo>
                  <a:pt x="3312542" y="-13256"/>
                  <a:pt x="3561749" y="264920"/>
                  <a:pt x="3572698" y="595462"/>
                </a:cubicBezTo>
                <a:cubicBezTo>
                  <a:pt x="3576082" y="894213"/>
                  <a:pt x="3548758" y="1131890"/>
                  <a:pt x="3572698" y="1293972"/>
                </a:cubicBezTo>
                <a:cubicBezTo>
                  <a:pt x="3596639" y="1456054"/>
                  <a:pt x="3561724" y="1908347"/>
                  <a:pt x="3572698" y="2076304"/>
                </a:cubicBezTo>
                <a:cubicBezTo>
                  <a:pt x="3583672" y="2244261"/>
                  <a:pt x="3577122" y="2384621"/>
                  <a:pt x="3572698" y="2649082"/>
                </a:cubicBezTo>
                <a:cubicBezTo>
                  <a:pt x="3568274" y="2913543"/>
                  <a:pt x="3587699" y="3164550"/>
                  <a:pt x="3572698" y="3347592"/>
                </a:cubicBezTo>
                <a:cubicBezTo>
                  <a:pt x="3557698" y="3530634"/>
                  <a:pt x="3577746" y="3887095"/>
                  <a:pt x="3572698" y="4046102"/>
                </a:cubicBezTo>
                <a:cubicBezTo>
                  <a:pt x="3567651" y="4205109"/>
                  <a:pt x="3573370" y="4421555"/>
                  <a:pt x="3572698" y="4786523"/>
                </a:cubicBezTo>
                <a:cubicBezTo>
                  <a:pt x="3615001" y="5167206"/>
                  <a:pt x="3342937" y="5349733"/>
                  <a:pt x="2977236" y="5381985"/>
                </a:cubicBezTo>
                <a:cubicBezTo>
                  <a:pt x="2741032" y="5377966"/>
                  <a:pt x="2540494" y="5368616"/>
                  <a:pt x="2381793" y="5381985"/>
                </a:cubicBezTo>
                <a:cubicBezTo>
                  <a:pt x="2223092" y="5395354"/>
                  <a:pt x="1957219" y="5394336"/>
                  <a:pt x="1786349" y="5381985"/>
                </a:cubicBezTo>
                <a:cubicBezTo>
                  <a:pt x="1615479" y="5369634"/>
                  <a:pt x="1310198" y="5368162"/>
                  <a:pt x="1143270" y="5381985"/>
                </a:cubicBezTo>
                <a:cubicBezTo>
                  <a:pt x="976342" y="5395808"/>
                  <a:pt x="743715" y="5365588"/>
                  <a:pt x="595462" y="5381985"/>
                </a:cubicBezTo>
                <a:cubicBezTo>
                  <a:pt x="248430" y="5414468"/>
                  <a:pt x="22512" y="5132116"/>
                  <a:pt x="0" y="4786523"/>
                </a:cubicBezTo>
                <a:cubicBezTo>
                  <a:pt x="-19748" y="4534801"/>
                  <a:pt x="26873" y="4443154"/>
                  <a:pt x="0" y="4171834"/>
                </a:cubicBezTo>
                <a:cubicBezTo>
                  <a:pt x="-26873" y="3900514"/>
                  <a:pt x="-22344" y="3782403"/>
                  <a:pt x="0" y="3473324"/>
                </a:cubicBezTo>
                <a:cubicBezTo>
                  <a:pt x="22344" y="3164245"/>
                  <a:pt x="-16686" y="3162249"/>
                  <a:pt x="0" y="2858635"/>
                </a:cubicBezTo>
                <a:cubicBezTo>
                  <a:pt x="16686" y="2555021"/>
                  <a:pt x="-11225" y="2479578"/>
                  <a:pt x="0" y="2160125"/>
                </a:cubicBezTo>
                <a:cubicBezTo>
                  <a:pt x="11225" y="1840672"/>
                  <a:pt x="-10672" y="1865335"/>
                  <a:pt x="0" y="1587346"/>
                </a:cubicBezTo>
                <a:cubicBezTo>
                  <a:pt x="10672" y="1309357"/>
                  <a:pt x="6260" y="983270"/>
                  <a:pt x="0" y="59546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E2C7-5CE7-1A23-EF68-53DEE7CD9250}"/>
              </a:ext>
            </a:extLst>
          </p:cNvPr>
          <p:cNvSpPr/>
          <p:nvPr/>
        </p:nvSpPr>
        <p:spPr>
          <a:xfrm>
            <a:off x="837512" y="1844305"/>
            <a:ext cx="27987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Map</a:t>
            </a:r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r>
              <a:rPr lang="zh-CN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接口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9F9372-042C-BC0E-F60A-A3E91210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210" y="1281286"/>
            <a:ext cx="6792759" cy="39615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集合是一种双列集合，每个元素包含两个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集合的每个元素的格式：key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value(键值对元素)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(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不允许重复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 (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允许重复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键和值是一一对应的，每个键只能找到自己对应的值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value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这个整体 我们称之为“键值对”或者“键值对对象” 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对象表示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684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F0F3E9-20E0-9139-5324-25F6B379A2D7}"/>
              </a:ext>
            </a:extLst>
          </p:cNvPr>
          <p:cNvSpPr/>
          <p:nvPr/>
        </p:nvSpPr>
        <p:spPr>
          <a:xfrm>
            <a:off x="1360225" y="2996827"/>
            <a:ext cx="1491612" cy="5304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TreeMap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79E970-6735-48B9-69DE-62CA02B56754}"/>
              </a:ext>
            </a:extLst>
          </p:cNvPr>
          <p:cNvSpPr/>
          <p:nvPr/>
        </p:nvSpPr>
        <p:spPr>
          <a:xfrm>
            <a:off x="1360225" y="4193785"/>
            <a:ext cx="1491612" cy="5304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F17F09-8F4D-4D22-31EA-8F0513DB5D5A}"/>
              </a:ext>
            </a:extLst>
          </p:cNvPr>
          <p:cNvSpPr/>
          <p:nvPr/>
        </p:nvSpPr>
        <p:spPr>
          <a:xfrm>
            <a:off x="1285737" y="5363264"/>
            <a:ext cx="1823080" cy="530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1A5A1E-F942-127C-5B2D-1ECC6F3A4A49}"/>
              </a:ext>
            </a:extLst>
          </p:cNvPr>
          <p:cNvSpPr/>
          <p:nvPr/>
        </p:nvSpPr>
        <p:spPr>
          <a:xfrm>
            <a:off x="431278" y="1173514"/>
            <a:ext cx="3572698" cy="5381985"/>
          </a:xfrm>
          <a:custGeom>
            <a:avLst/>
            <a:gdLst>
              <a:gd name="connsiteX0" fmla="*/ 0 w 3572698"/>
              <a:gd name="connsiteY0" fmla="*/ 595462 h 5381985"/>
              <a:gd name="connsiteX1" fmla="*/ 595462 w 3572698"/>
              <a:gd name="connsiteY1" fmla="*/ 0 h 5381985"/>
              <a:gd name="connsiteX2" fmla="*/ 1238541 w 3572698"/>
              <a:gd name="connsiteY2" fmla="*/ 0 h 5381985"/>
              <a:gd name="connsiteX3" fmla="*/ 1810167 w 3572698"/>
              <a:gd name="connsiteY3" fmla="*/ 0 h 5381985"/>
              <a:gd name="connsiteX4" fmla="*/ 2357975 w 3572698"/>
              <a:gd name="connsiteY4" fmla="*/ 0 h 5381985"/>
              <a:gd name="connsiteX5" fmla="*/ 2977236 w 3572698"/>
              <a:gd name="connsiteY5" fmla="*/ 0 h 5381985"/>
              <a:gd name="connsiteX6" fmla="*/ 3572698 w 3572698"/>
              <a:gd name="connsiteY6" fmla="*/ 595462 h 5381985"/>
              <a:gd name="connsiteX7" fmla="*/ 3572698 w 3572698"/>
              <a:gd name="connsiteY7" fmla="*/ 1293972 h 5381985"/>
              <a:gd name="connsiteX8" fmla="*/ 3572698 w 3572698"/>
              <a:gd name="connsiteY8" fmla="*/ 2076304 h 5381985"/>
              <a:gd name="connsiteX9" fmla="*/ 3572698 w 3572698"/>
              <a:gd name="connsiteY9" fmla="*/ 2649082 h 5381985"/>
              <a:gd name="connsiteX10" fmla="*/ 3572698 w 3572698"/>
              <a:gd name="connsiteY10" fmla="*/ 3347592 h 5381985"/>
              <a:gd name="connsiteX11" fmla="*/ 3572698 w 3572698"/>
              <a:gd name="connsiteY11" fmla="*/ 4046102 h 5381985"/>
              <a:gd name="connsiteX12" fmla="*/ 3572698 w 3572698"/>
              <a:gd name="connsiteY12" fmla="*/ 4786523 h 5381985"/>
              <a:gd name="connsiteX13" fmla="*/ 2977236 w 3572698"/>
              <a:gd name="connsiteY13" fmla="*/ 5381985 h 5381985"/>
              <a:gd name="connsiteX14" fmla="*/ 2381793 w 3572698"/>
              <a:gd name="connsiteY14" fmla="*/ 5381985 h 5381985"/>
              <a:gd name="connsiteX15" fmla="*/ 1786349 w 3572698"/>
              <a:gd name="connsiteY15" fmla="*/ 5381985 h 5381985"/>
              <a:gd name="connsiteX16" fmla="*/ 1143270 w 3572698"/>
              <a:gd name="connsiteY16" fmla="*/ 5381985 h 5381985"/>
              <a:gd name="connsiteX17" fmla="*/ 595462 w 3572698"/>
              <a:gd name="connsiteY17" fmla="*/ 5381985 h 5381985"/>
              <a:gd name="connsiteX18" fmla="*/ 0 w 3572698"/>
              <a:gd name="connsiteY18" fmla="*/ 4786523 h 5381985"/>
              <a:gd name="connsiteX19" fmla="*/ 0 w 3572698"/>
              <a:gd name="connsiteY19" fmla="*/ 4171834 h 5381985"/>
              <a:gd name="connsiteX20" fmla="*/ 0 w 3572698"/>
              <a:gd name="connsiteY20" fmla="*/ 3473324 h 5381985"/>
              <a:gd name="connsiteX21" fmla="*/ 0 w 3572698"/>
              <a:gd name="connsiteY21" fmla="*/ 2858635 h 5381985"/>
              <a:gd name="connsiteX22" fmla="*/ 0 w 3572698"/>
              <a:gd name="connsiteY22" fmla="*/ 2160125 h 5381985"/>
              <a:gd name="connsiteX23" fmla="*/ 0 w 3572698"/>
              <a:gd name="connsiteY23" fmla="*/ 1587346 h 5381985"/>
              <a:gd name="connsiteX24" fmla="*/ 0 w 3572698"/>
              <a:gd name="connsiteY24" fmla="*/ 595462 h 538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72698" h="5381985" extrusionOk="0">
                <a:moveTo>
                  <a:pt x="0" y="595462"/>
                </a:moveTo>
                <a:cubicBezTo>
                  <a:pt x="-62866" y="227820"/>
                  <a:pt x="238531" y="10534"/>
                  <a:pt x="595462" y="0"/>
                </a:cubicBezTo>
                <a:cubicBezTo>
                  <a:pt x="882775" y="-30026"/>
                  <a:pt x="957294" y="-29626"/>
                  <a:pt x="1238541" y="0"/>
                </a:cubicBezTo>
                <a:cubicBezTo>
                  <a:pt x="1519788" y="29626"/>
                  <a:pt x="1692490" y="-26544"/>
                  <a:pt x="1810167" y="0"/>
                </a:cubicBezTo>
                <a:cubicBezTo>
                  <a:pt x="1927844" y="26544"/>
                  <a:pt x="2091563" y="-7694"/>
                  <a:pt x="2357975" y="0"/>
                </a:cubicBezTo>
                <a:cubicBezTo>
                  <a:pt x="2624387" y="7694"/>
                  <a:pt x="2742884" y="2125"/>
                  <a:pt x="2977236" y="0"/>
                </a:cubicBezTo>
                <a:cubicBezTo>
                  <a:pt x="3312542" y="-13256"/>
                  <a:pt x="3561749" y="264920"/>
                  <a:pt x="3572698" y="595462"/>
                </a:cubicBezTo>
                <a:cubicBezTo>
                  <a:pt x="3576082" y="894213"/>
                  <a:pt x="3548758" y="1131890"/>
                  <a:pt x="3572698" y="1293972"/>
                </a:cubicBezTo>
                <a:cubicBezTo>
                  <a:pt x="3596639" y="1456054"/>
                  <a:pt x="3561724" y="1908347"/>
                  <a:pt x="3572698" y="2076304"/>
                </a:cubicBezTo>
                <a:cubicBezTo>
                  <a:pt x="3583672" y="2244261"/>
                  <a:pt x="3577122" y="2384621"/>
                  <a:pt x="3572698" y="2649082"/>
                </a:cubicBezTo>
                <a:cubicBezTo>
                  <a:pt x="3568274" y="2913543"/>
                  <a:pt x="3587699" y="3164550"/>
                  <a:pt x="3572698" y="3347592"/>
                </a:cubicBezTo>
                <a:cubicBezTo>
                  <a:pt x="3557698" y="3530634"/>
                  <a:pt x="3577746" y="3887095"/>
                  <a:pt x="3572698" y="4046102"/>
                </a:cubicBezTo>
                <a:cubicBezTo>
                  <a:pt x="3567651" y="4205109"/>
                  <a:pt x="3573370" y="4421555"/>
                  <a:pt x="3572698" y="4786523"/>
                </a:cubicBezTo>
                <a:cubicBezTo>
                  <a:pt x="3615001" y="5167206"/>
                  <a:pt x="3342937" y="5349733"/>
                  <a:pt x="2977236" y="5381985"/>
                </a:cubicBezTo>
                <a:cubicBezTo>
                  <a:pt x="2741032" y="5377966"/>
                  <a:pt x="2540494" y="5368616"/>
                  <a:pt x="2381793" y="5381985"/>
                </a:cubicBezTo>
                <a:cubicBezTo>
                  <a:pt x="2223092" y="5395354"/>
                  <a:pt x="1957219" y="5394336"/>
                  <a:pt x="1786349" y="5381985"/>
                </a:cubicBezTo>
                <a:cubicBezTo>
                  <a:pt x="1615479" y="5369634"/>
                  <a:pt x="1310198" y="5368162"/>
                  <a:pt x="1143270" y="5381985"/>
                </a:cubicBezTo>
                <a:cubicBezTo>
                  <a:pt x="976342" y="5395808"/>
                  <a:pt x="743715" y="5365588"/>
                  <a:pt x="595462" y="5381985"/>
                </a:cubicBezTo>
                <a:cubicBezTo>
                  <a:pt x="248430" y="5414468"/>
                  <a:pt x="22512" y="5132116"/>
                  <a:pt x="0" y="4786523"/>
                </a:cubicBezTo>
                <a:cubicBezTo>
                  <a:pt x="-19748" y="4534801"/>
                  <a:pt x="26873" y="4443154"/>
                  <a:pt x="0" y="4171834"/>
                </a:cubicBezTo>
                <a:cubicBezTo>
                  <a:pt x="-26873" y="3900514"/>
                  <a:pt x="-22344" y="3782403"/>
                  <a:pt x="0" y="3473324"/>
                </a:cubicBezTo>
                <a:cubicBezTo>
                  <a:pt x="22344" y="3164245"/>
                  <a:pt x="-16686" y="3162249"/>
                  <a:pt x="0" y="2858635"/>
                </a:cubicBezTo>
                <a:cubicBezTo>
                  <a:pt x="16686" y="2555021"/>
                  <a:pt x="-11225" y="2479578"/>
                  <a:pt x="0" y="2160125"/>
                </a:cubicBezTo>
                <a:cubicBezTo>
                  <a:pt x="11225" y="1840672"/>
                  <a:pt x="-10672" y="1865335"/>
                  <a:pt x="0" y="1587346"/>
                </a:cubicBezTo>
                <a:cubicBezTo>
                  <a:pt x="10672" y="1309357"/>
                  <a:pt x="6260" y="983270"/>
                  <a:pt x="0" y="59546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E2C7-5CE7-1A23-EF68-53DEE7CD9250}"/>
              </a:ext>
            </a:extLst>
          </p:cNvPr>
          <p:cNvSpPr/>
          <p:nvPr/>
        </p:nvSpPr>
        <p:spPr>
          <a:xfrm>
            <a:off x="837512" y="1844305"/>
            <a:ext cx="27987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Map</a:t>
            </a:r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r>
              <a:rPr lang="zh-CN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6712A-F3AE-F3CC-C2D7-D3F974E6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56" y="955585"/>
            <a:ext cx="4759249" cy="57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16712A-F3AE-F3CC-C2D7-D3F974E6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39" y="922455"/>
            <a:ext cx="4759249" cy="5715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7471D2-6FD8-1830-98C4-BEF66B6C8D01}"/>
              </a:ext>
            </a:extLst>
          </p:cNvPr>
          <p:cNvSpPr txBox="1"/>
          <p:nvPr/>
        </p:nvSpPr>
        <p:spPr>
          <a:xfrm>
            <a:off x="5734305" y="3167390"/>
            <a:ext cx="61597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Map &lt;</a:t>
            </a:r>
            <a:r>
              <a:rPr lang="zh-CN" altLang="en-US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店铺对象，</a:t>
            </a:r>
            <a:r>
              <a:rPr lang="en-US" altLang="zh-CN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List</a:t>
            </a:r>
            <a:r>
              <a:rPr lang="zh-CN" altLang="en-US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集合</a:t>
            </a:r>
            <a:r>
              <a:rPr lang="en-US" altLang="zh-CN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&lt;</a:t>
            </a:r>
            <a:r>
              <a:rPr lang="zh-CN" altLang="en-US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商品对象</a:t>
            </a:r>
            <a:r>
              <a:rPr lang="en-US" altLang="zh-CN" sz="28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&gt;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&gt;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9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a">
            <a:extLst>
              <a:ext uri="{FF2B5EF4-FFF2-40B4-BE49-F238E27FC236}">
                <a16:creationId xmlns:a16="http://schemas.microsoft.com/office/drawing/2014/main" id="{0692E544-640E-3667-890D-7788E8F5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2241870" cy="517190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的常见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AF69D-E81B-45A3-D0CA-B61CBF9E6E6E}"/>
              </a:ext>
            </a:extLst>
          </p:cNvPr>
          <p:cNvSpPr txBox="1"/>
          <p:nvPr/>
        </p:nvSpPr>
        <p:spPr>
          <a:xfrm>
            <a:off x="710880" y="1432903"/>
            <a:ext cx="1086104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是双列集合的顶层接口，它的功能是全部双列集合都可以继承使用的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48B4D5F-CB27-9D54-38A9-D5A5ED8C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99218"/>
              </p:ext>
            </p:extLst>
          </p:nvPr>
        </p:nvGraphicFramePr>
        <p:xfrm>
          <a:off x="972636" y="2281805"/>
          <a:ext cx="9907319" cy="3664793"/>
        </p:xfrm>
        <a:graphic>
          <a:graphicData uri="http://schemas.openxmlformats.org/drawingml/2006/table">
            <a:tbl>
              <a:tblPr/>
              <a:tblGrid>
                <a:gridCol w="534647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6084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V put(K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key,V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 value)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添加元素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V remove(Object key)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根据键删除键值对元素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void clear()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移除所有的键值对元素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containsKey</a:t>
                      </a:r>
                      <a:r>
                        <a:rPr lang="en-US" altLang="zh-CN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(Object key)</a:t>
                      </a:r>
                      <a:endParaRPr lang="zh-CN" altLang="en-US" sz="16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判断集合是否包含指定的键</a:t>
                      </a:r>
                      <a:endParaRPr lang="en-US" altLang="zh-CN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boolean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containsValue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(Object value)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判断集合是否包含指定的值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isEmpty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判断集合是否为空</a:t>
                      </a:r>
                      <a:endParaRPr lang="en-US" altLang="zh-CN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49751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size()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集合的长度，也就是集合中键值对的个数</a:t>
                      </a:r>
                      <a:endParaRPr lang="en-US" altLang="zh-CN" sz="1600" b="0" dirty="0">
                        <a:solidFill>
                          <a:srgbClr val="EBF5FF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76322"/>
                  </a:ext>
                </a:extLst>
              </a:tr>
            </a:tbl>
          </a:graphicData>
        </a:graphic>
      </p:graphicFrame>
      <p:sp>
        <p:nvSpPr>
          <p:cNvPr id="4" name="!!!a">
            <a:extLst>
              <a:ext uri="{FF2B5EF4-FFF2-40B4-BE49-F238E27FC236}">
                <a16:creationId xmlns:a16="http://schemas.microsoft.com/office/drawing/2014/main" id="{10DA42FB-369C-3781-DAC0-5554FA3CFCF4}"/>
              </a:ext>
            </a:extLst>
          </p:cNvPr>
          <p:cNvSpPr txBox="1">
            <a:spLocks/>
          </p:cNvSpPr>
          <p:nvPr/>
        </p:nvSpPr>
        <p:spPr>
          <a:xfrm>
            <a:off x="710880" y="-655118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64861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F0F3E9-20E0-9139-5324-25F6B379A2D7}"/>
              </a:ext>
            </a:extLst>
          </p:cNvPr>
          <p:cNvSpPr/>
          <p:nvPr/>
        </p:nvSpPr>
        <p:spPr>
          <a:xfrm>
            <a:off x="1360225" y="2996827"/>
            <a:ext cx="1491612" cy="5304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TreeMap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79E970-6735-48B9-69DE-62CA02B56754}"/>
              </a:ext>
            </a:extLst>
          </p:cNvPr>
          <p:cNvSpPr/>
          <p:nvPr/>
        </p:nvSpPr>
        <p:spPr>
          <a:xfrm>
            <a:off x="1360225" y="4193785"/>
            <a:ext cx="1491612" cy="5304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F17F09-8F4D-4D22-31EA-8F0513DB5D5A}"/>
              </a:ext>
            </a:extLst>
          </p:cNvPr>
          <p:cNvSpPr/>
          <p:nvPr/>
        </p:nvSpPr>
        <p:spPr>
          <a:xfrm>
            <a:off x="1285737" y="5363264"/>
            <a:ext cx="1823080" cy="530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1A5A1E-F942-127C-5B2D-1ECC6F3A4A49}"/>
              </a:ext>
            </a:extLst>
          </p:cNvPr>
          <p:cNvSpPr/>
          <p:nvPr/>
        </p:nvSpPr>
        <p:spPr>
          <a:xfrm>
            <a:off x="431278" y="1173514"/>
            <a:ext cx="3572698" cy="5381985"/>
          </a:xfrm>
          <a:custGeom>
            <a:avLst/>
            <a:gdLst>
              <a:gd name="connsiteX0" fmla="*/ 0 w 3572698"/>
              <a:gd name="connsiteY0" fmla="*/ 595462 h 5381985"/>
              <a:gd name="connsiteX1" fmla="*/ 595462 w 3572698"/>
              <a:gd name="connsiteY1" fmla="*/ 0 h 5381985"/>
              <a:gd name="connsiteX2" fmla="*/ 1238541 w 3572698"/>
              <a:gd name="connsiteY2" fmla="*/ 0 h 5381985"/>
              <a:gd name="connsiteX3" fmla="*/ 1810167 w 3572698"/>
              <a:gd name="connsiteY3" fmla="*/ 0 h 5381985"/>
              <a:gd name="connsiteX4" fmla="*/ 2357975 w 3572698"/>
              <a:gd name="connsiteY4" fmla="*/ 0 h 5381985"/>
              <a:gd name="connsiteX5" fmla="*/ 2977236 w 3572698"/>
              <a:gd name="connsiteY5" fmla="*/ 0 h 5381985"/>
              <a:gd name="connsiteX6" fmla="*/ 3572698 w 3572698"/>
              <a:gd name="connsiteY6" fmla="*/ 595462 h 5381985"/>
              <a:gd name="connsiteX7" fmla="*/ 3572698 w 3572698"/>
              <a:gd name="connsiteY7" fmla="*/ 1293972 h 5381985"/>
              <a:gd name="connsiteX8" fmla="*/ 3572698 w 3572698"/>
              <a:gd name="connsiteY8" fmla="*/ 2076304 h 5381985"/>
              <a:gd name="connsiteX9" fmla="*/ 3572698 w 3572698"/>
              <a:gd name="connsiteY9" fmla="*/ 2649082 h 5381985"/>
              <a:gd name="connsiteX10" fmla="*/ 3572698 w 3572698"/>
              <a:gd name="connsiteY10" fmla="*/ 3347592 h 5381985"/>
              <a:gd name="connsiteX11" fmla="*/ 3572698 w 3572698"/>
              <a:gd name="connsiteY11" fmla="*/ 4046102 h 5381985"/>
              <a:gd name="connsiteX12" fmla="*/ 3572698 w 3572698"/>
              <a:gd name="connsiteY12" fmla="*/ 4786523 h 5381985"/>
              <a:gd name="connsiteX13" fmla="*/ 2977236 w 3572698"/>
              <a:gd name="connsiteY13" fmla="*/ 5381985 h 5381985"/>
              <a:gd name="connsiteX14" fmla="*/ 2381793 w 3572698"/>
              <a:gd name="connsiteY14" fmla="*/ 5381985 h 5381985"/>
              <a:gd name="connsiteX15" fmla="*/ 1786349 w 3572698"/>
              <a:gd name="connsiteY15" fmla="*/ 5381985 h 5381985"/>
              <a:gd name="connsiteX16" fmla="*/ 1143270 w 3572698"/>
              <a:gd name="connsiteY16" fmla="*/ 5381985 h 5381985"/>
              <a:gd name="connsiteX17" fmla="*/ 595462 w 3572698"/>
              <a:gd name="connsiteY17" fmla="*/ 5381985 h 5381985"/>
              <a:gd name="connsiteX18" fmla="*/ 0 w 3572698"/>
              <a:gd name="connsiteY18" fmla="*/ 4786523 h 5381985"/>
              <a:gd name="connsiteX19" fmla="*/ 0 w 3572698"/>
              <a:gd name="connsiteY19" fmla="*/ 4171834 h 5381985"/>
              <a:gd name="connsiteX20" fmla="*/ 0 w 3572698"/>
              <a:gd name="connsiteY20" fmla="*/ 3473324 h 5381985"/>
              <a:gd name="connsiteX21" fmla="*/ 0 w 3572698"/>
              <a:gd name="connsiteY21" fmla="*/ 2858635 h 5381985"/>
              <a:gd name="connsiteX22" fmla="*/ 0 w 3572698"/>
              <a:gd name="connsiteY22" fmla="*/ 2160125 h 5381985"/>
              <a:gd name="connsiteX23" fmla="*/ 0 w 3572698"/>
              <a:gd name="connsiteY23" fmla="*/ 1587346 h 5381985"/>
              <a:gd name="connsiteX24" fmla="*/ 0 w 3572698"/>
              <a:gd name="connsiteY24" fmla="*/ 595462 h 538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72698" h="5381985" extrusionOk="0">
                <a:moveTo>
                  <a:pt x="0" y="595462"/>
                </a:moveTo>
                <a:cubicBezTo>
                  <a:pt x="-62866" y="227820"/>
                  <a:pt x="238531" y="10534"/>
                  <a:pt x="595462" y="0"/>
                </a:cubicBezTo>
                <a:cubicBezTo>
                  <a:pt x="882775" y="-30026"/>
                  <a:pt x="957294" y="-29626"/>
                  <a:pt x="1238541" y="0"/>
                </a:cubicBezTo>
                <a:cubicBezTo>
                  <a:pt x="1519788" y="29626"/>
                  <a:pt x="1692490" y="-26544"/>
                  <a:pt x="1810167" y="0"/>
                </a:cubicBezTo>
                <a:cubicBezTo>
                  <a:pt x="1927844" y="26544"/>
                  <a:pt x="2091563" y="-7694"/>
                  <a:pt x="2357975" y="0"/>
                </a:cubicBezTo>
                <a:cubicBezTo>
                  <a:pt x="2624387" y="7694"/>
                  <a:pt x="2742884" y="2125"/>
                  <a:pt x="2977236" y="0"/>
                </a:cubicBezTo>
                <a:cubicBezTo>
                  <a:pt x="3312542" y="-13256"/>
                  <a:pt x="3561749" y="264920"/>
                  <a:pt x="3572698" y="595462"/>
                </a:cubicBezTo>
                <a:cubicBezTo>
                  <a:pt x="3576082" y="894213"/>
                  <a:pt x="3548758" y="1131890"/>
                  <a:pt x="3572698" y="1293972"/>
                </a:cubicBezTo>
                <a:cubicBezTo>
                  <a:pt x="3596639" y="1456054"/>
                  <a:pt x="3561724" y="1908347"/>
                  <a:pt x="3572698" y="2076304"/>
                </a:cubicBezTo>
                <a:cubicBezTo>
                  <a:pt x="3583672" y="2244261"/>
                  <a:pt x="3577122" y="2384621"/>
                  <a:pt x="3572698" y="2649082"/>
                </a:cubicBezTo>
                <a:cubicBezTo>
                  <a:pt x="3568274" y="2913543"/>
                  <a:pt x="3587699" y="3164550"/>
                  <a:pt x="3572698" y="3347592"/>
                </a:cubicBezTo>
                <a:cubicBezTo>
                  <a:pt x="3557698" y="3530634"/>
                  <a:pt x="3577746" y="3887095"/>
                  <a:pt x="3572698" y="4046102"/>
                </a:cubicBezTo>
                <a:cubicBezTo>
                  <a:pt x="3567651" y="4205109"/>
                  <a:pt x="3573370" y="4421555"/>
                  <a:pt x="3572698" y="4786523"/>
                </a:cubicBezTo>
                <a:cubicBezTo>
                  <a:pt x="3615001" y="5167206"/>
                  <a:pt x="3342937" y="5349733"/>
                  <a:pt x="2977236" y="5381985"/>
                </a:cubicBezTo>
                <a:cubicBezTo>
                  <a:pt x="2741032" y="5377966"/>
                  <a:pt x="2540494" y="5368616"/>
                  <a:pt x="2381793" y="5381985"/>
                </a:cubicBezTo>
                <a:cubicBezTo>
                  <a:pt x="2223092" y="5395354"/>
                  <a:pt x="1957219" y="5394336"/>
                  <a:pt x="1786349" y="5381985"/>
                </a:cubicBezTo>
                <a:cubicBezTo>
                  <a:pt x="1615479" y="5369634"/>
                  <a:pt x="1310198" y="5368162"/>
                  <a:pt x="1143270" y="5381985"/>
                </a:cubicBezTo>
                <a:cubicBezTo>
                  <a:pt x="976342" y="5395808"/>
                  <a:pt x="743715" y="5365588"/>
                  <a:pt x="595462" y="5381985"/>
                </a:cubicBezTo>
                <a:cubicBezTo>
                  <a:pt x="248430" y="5414468"/>
                  <a:pt x="22512" y="5132116"/>
                  <a:pt x="0" y="4786523"/>
                </a:cubicBezTo>
                <a:cubicBezTo>
                  <a:pt x="-19748" y="4534801"/>
                  <a:pt x="26873" y="4443154"/>
                  <a:pt x="0" y="4171834"/>
                </a:cubicBezTo>
                <a:cubicBezTo>
                  <a:pt x="-26873" y="3900514"/>
                  <a:pt x="-22344" y="3782403"/>
                  <a:pt x="0" y="3473324"/>
                </a:cubicBezTo>
                <a:cubicBezTo>
                  <a:pt x="22344" y="3164245"/>
                  <a:pt x="-16686" y="3162249"/>
                  <a:pt x="0" y="2858635"/>
                </a:cubicBezTo>
                <a:cubicBezTo>
                  <a:pt x="16686" y="2555021"/>
                  <a:pt x="-11225" y="2479578"/>
                  <a:pt x="0" y="2160125"/>
                </a:cubicBezTo>
                <a:cubicBezTo>
                  <a:pt x="11225" y="1840672"/>
                  <a:pt x="-10672" y="1865335"/>
                  <a:pt x="0" y="1587346"/>
                </a:cubicBezTo>
                <a:cubicBezTo>
                  <a:pt x="10672" y="1309357"/>
                  <a:pt x="6260" y="983270"/>
                  <a:pt x="0" y="59546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E2C7-5CE7-1A23-EF68-53DEE7CD9250}"/>
              </a:ext>
            </a:extLst>
          </p:cNvPr>
          <p:cNvSpPr/>
          <p:nvPr/>
        </p:nvSpPr>
        <p:spPr>
          <a:xfrm>
            <a:off x="837512" y="1844305"/>
            <a:ext cx="27987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Map</a:t>
            </a:r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r>
              <a:rPr lang="zh-CN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接口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9F9372-042C-BC0E-F60A-A3E91210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210" y="1437236"/>
            <a:ext cx="6792759" cy="1991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双列集合的数据结构，都只针对于键有效，和值没有关系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TreeMap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键（红黑树）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HashMap :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键（哈希表）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LinkedHashMap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键（哈希表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双向链表）</a:t>
            </a:r>
          </a:p>
        </p:txBody>
      </p:sp>
    </p:spTree>
    <p:extLst>
      <p:ext uri="{BB962C8B-B14F-4D97-AF65-F5344CB8AC3E}">
        <p14:creationId xmlns:p14="http://schemas.microsoft.com/office/powerpoint/2010/main" val="3718067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901045" y="450337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9" grpId="0" animBg="1"/>
      <p:bldP spid="18" grpId="0" animBg="1"/>
      <p:bldP spid="19" grpId="0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5888ACB-56A0-DAB4-85D7-A8A89E61DB0A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677253-C795-808F-70E9-FAC3CE8AFCF2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2098494-BBFE-510D-2844-76B245A601ED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F02226F-6646-DA98-1117-5DE8056609CF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9C79E82-7271-DE74-7EFB-9758536EE631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98BB248-FDF2-A633-352E-B25B46BF845C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8A1EEDA-F290-68C9-2668-6084CC531C87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B385DC-E9BC-F838-D9AD-3E2E2FF65525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48A9D4C-1D37-DF10-58E5-C76984D91AB4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536029-B599-923E-96C3-4241C04DD786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BB2196-6526-C0EB-0A46-3B567262CA47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A9FFD75-22E0-3620-4B84-E4158D70863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705400-A12C-E0C4-1B18-6D626EDA17C9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499E19-C516-DA33-AD10-EC83C79DCAF2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E006B3-AD23-3122-C22D-1D94EF398C0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1293A5-41B8-7E30-130E-A786485837C7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19B7BF-1517-C9C5-2C2D-ACC53EFF0F39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B45ACBD-EDD2-8CF6-95CC-EA019C54D52F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544127-3E22-3EE1-5809-C372113999A1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4A762C-399F-53E0-5C90-A5AE039D7961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9EA717-3CC6-D78C-95B8-E4637A6E9AF7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A134CA-E86F-FAF4-F38E-B3AD38955E1F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ABED1A-0595-24D1-82BD-7331E46030E9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B664D4-0653-59EC-53EF-CCFD08A20689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01402B-E636-74AF-C09A-DF9124F713AE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7CCAE8-99AC-AA48-FBA1-ABE066D6E405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B4619F-5D67-8F84-1180-7E2C4B37BCD5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69CEB9-ADA2-FCFB-40EF-4D699E3F798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86713F2-1927-3949-6EC2-0BD3682133A0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69B307A-5E5C-C396-B3B5-089BC338AA1D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7284E5-0423-AD67-49C3-BA85DB26A106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CE2A3D-969D-497E-7AAC-C2A0DE21E0A2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4E2ACA-AD9D-2EE4-F128-38CC3717403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5BE97B-9A2E-8BB0-1608-2BB404D34F8C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322F5B-BB93-1569-44E6-AA92178EE9E2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F46C082-2A99-4B76-2F8F-535C5EC3DE3E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0D74B1-8470-8CAD-C744-52594A35244F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4A279CA-B408-FAA4-08F0-4A373DBB9BF9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9C02E6-37F8-E40C-B5DA-1BE5A94F291D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068833B-010B-009A-3563-D585F3ADD3EE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9BB9D3-0866-6877-F5EB-1868D5C752F8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E85D468-EAF0-0784-F801-6F9ABF9AAEB7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5C04AD0-C51F-5EF9-A9CE-70509C0B12A4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FFD5340-F251-B4DE-10A3-4023EB5B2FDB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FE2954D-B901-BDCD-C9E1-20874BC27226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8B5FCF1-D851-6093-8B0B-2470A33F61D4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5E859F5-B3A9-ABA7-2BD7-6562F98E3F1D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51" name="!!!a">
            <a:extLst>
              <a:ext uri="{FF2B5EF4-FFF2-40B4-BE49-F238E27FC236}">
                <a16:creationId xmlns:a16="http://schemas.microsoft.com/office/drawing/2014/main" id="{DF0558F1-156B-0D16-6BED-5B3358415038}"/>
              </a:ext>
            </a:extLst>
          </p:cNvPr>
          <p:cNvSpPr/>
          <p:nvPr/>
        </p:nvSpPr>
        <p:spPr>
          <a:xfrm>
            <a:off x="6144684" y="4184651"/>
            <a:ext cx="480483" cy="48048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B60E41-711D-C6F8-3A54-F69BDDD8CCFF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3960285" y="2912534"/>
            <a:ext cx="2254249" cy="13440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F0651EC-6A01-6091-1F4A-53F6A85698B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C65746F-F954-BD50-DFA4-EE5089455139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7A9B7E-950F-2BB1-EFFC-E441358C6536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20D77B1-46C0-8A5F-6E86-88B39614CE83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907ADD7-B459-C1C8-1A8A-0E7EF5B781EB}"/>
              </a:ext>
            </a:extLst>
          </p:cNvPr>
          <p:cNvSpPr/>
          <p:nvPr/>
        </p:nvSpPr>
        <p:spPr>
          <a:xfrm>
            <a:off x="4808950" y="4211917"/>
            <a:ext cx="1149674" cy="425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微软雅黑" pitchFamily="34" charset="-122"/>
              </a:rPr>
              <a:t>Entry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A4397154-3DEC-8D56-7B54-F0F72A608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34" y="5061364"/>
            <a:ext cx="2711450" cy="3590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733" dirty="0">
                <a:solidFill>
                  <a:srgbClr val="000000"/>
                </a:solidFill>
                <a:latin typeface="Consolas" panose="020B0609020204030204" pitchFamily="49" charset="0"/>
              </a:rPr>
              <a:t>map.put(</a:t>
            </a:r>
            <a:r>
              <a:rPr lang="zh-CN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73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733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733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400" dirty="0"/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FD1133D8-0920-C77F-00A4-6612162F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01" y="5060305"/>
            <a:ext cx="495300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733" b="1">
                <a:solidFill>
                  <a:srgbClr val="008000"/>
                </a:solidFill>
                <a:latin typeface="Consolas" panose="020B0609020204030204" pitchFamily="49" charset="0"/>
              </a:rPr>
              <a:t>值</a:t>
            </a:r>
            <a:endParaRPr lang="zh-CN" altLang="zh-CN" sz="2400"/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B82E1B04-ABFB-842B-B37E-3FC6E824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5060305"/>
            <a:ext cx="529167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733" b="1">
                <a:solidFill>
                  <a:srgbClr val="008000"/>
                </a:solidFill>
                <a:latin typeface="Consolas" panose="020B0609020204030204" pitchFamily="49" charset="0"/>
              </a:rPr>
              <a:t>键</a:t>
            </a:r>
            <a:endParaRPr lang="zh-CN" altLang="zh-CN" sz="2400"/>
          </a:p>
        </p:txBody>
      </p:sp>
      <p:sp>
        <p:nvSpPr>
          <p:cNvPr id="61" name="圆角矩形 5">
            <a:extLst>
              <a:ext uri="{FF2B5EF4-FFF2-40B4-BE49-F238E27FC236}">
                <a16:creationId xmlns:a16="http://schemas.microsoft.com/office/drawing/2014/main" id="{14768BC3-704A-6585-FD9B-8C0677C4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6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!!!(">
            <a:extLst>
              <a:ext uri="{FF2B5EF4-FFF2-40B4-BE49-F238E27FC236}">
                <a16:creationId xmlns:a16="http://schemas.microsoft.com/office/drawing/2014/main" id="{5B28544E-6CE7-5D33-82F8-2FC53ED5AAEC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368219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2" presetClass="entr" presetSubtype="4" fill="hold" grpId="2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95" dur="7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96" dur="7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2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99" dur="7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00" dur="7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203" dur="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04" dur="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" presetClass="entr" presetSubtype="2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209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10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35657E-6 L -0.16684 -0.12369 " pathEditMode="relative" rAng="0" ptsTypes="AA">
                                          <p:cBhvr>
                                            <p:cTn id="2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351" y="-62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35657E-6 L -0.22379 -0.12369 " pathEditMode="relative" rAng="0" ptsTypes="AA">
                                          <p:cBhvr>
                                            <p:cTn id="2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198" y="-62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8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 animBg="1"/>
          <p:bldP spid="57" grpId="0"/>
          <p:bldP spid="58" grpId="0" animBg="1"/>
          <p:bldP spid="59" grpId="0"/>
          <p:bldP spid="59" grpId="1"/>
          <p:bldP spid="59" grpId="2"/>
          <p:bldP spid="60" grpId="0"/>
          <p:bldP spid="60" grpId="1"/>
          <p:bldP spid="60" grpId="2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2" presetClass="entr" presetSubtype="4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7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7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7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7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7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35657E-6 L -0.16684 -0.12369 " pathEditMode="relative" rAng="0" ptsTypes="AA">
                                          <p:cBhvr>
                                            <p:cTn id="2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351" y="-62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35657E-6 L -0.22379 -0.12369 " pathEditMode="relative" rAng="0" ptsTypes="AA">
                                          <p:cBhvr>
                                            <p:cTn id="2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198" y="-62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8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 animBg="1"/>
          <p:bldP spid="57" grpId="0"/>
          <p:bldP spid="58" grpId="0" animBg="1"/>
          <p:bldP spid="59" grpId="0"/>
          <p:bldP spid="59" grpId="1"/>
          <p:bldP spid="59" grpId="2"/>
          <p:bldP spid="60" grpId="0"/>
          <p:bldP spid="60" grpId="1"/>
          <p:bldP spid="60" grpId="2"/>
          <p:bldP spid="61" grpId="0" animBg="1"/>
        </p:bldLst>
      </p:timing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958703-A5E3-74BE-84B5-B54D05ABF990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6837C-F1F8-611C-3313-683318E0C5E3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D59102-413A-B1A7-B6E5-524B4584ED14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CA05F8-7F10-7B01-2DB3-26755AD38D7C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0D9C1D-A2CD-4A00-A10A-E81F48156D83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AE0B85-757F-4F40-3C9E-6642028E3CF9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528879-8163-70E9-9F6C-D03141283900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52261B-1A86-E392-B0DB-2A800079A31E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C01B27-39B9-563E-7B9B-FE2EE4053896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91A90-99B8-6654-17B7-443092D447C4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9C5051-5002-A5DB-6BF7-3ABCD3D463FF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E8D2D-9824-4109-654A-74B737A705B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551429-D8CB-3A63-0D2E-91837CD85544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0B72C7-1EA1-1ED2-4AB6-B494B157D05B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C2E5C-BB95-455A-C58C-F118036D42A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608EB-1A19-4D1B-FC17-535CE1FB5E28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F1A3CA-245F-7A77-4769-CC6CAFEF07F1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89FEAD-A353-7631-2C16-60D39252C365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DBD6A-928F-FF71-26E5-02B06BA7D237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9B3AC-C1C6-BBAF-F3D0-7F916E4DA338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7576E4-00E8-A2BB-A811-7E0C83EDA2F9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27D583-CB97-36F6-1F21-0E27030D09C0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05EA6-E5C4-9F53-0F67-5276276EB9F3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0BD8F3-1EBA-6E5F-16E2-A8A34035A9BB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FEC3DB-7094-EAE0-6F8C-C32865D74D83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9AE71-1B1A-A5C8-4EB5-6947AB4922A8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A2C813-CD81-110C-B1AD-943D058895BE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AB7AD-5030-0AC5-A5CF-A4A6CD73776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FAB158-6C12-E806-AA58-751371C4C955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BFA96-BFF3-2474-87E8-3A454FB13944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EBD03-BAEE-EECB-3C41-F1ACC7EA8F1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B80D08-4DD8-1DC7-682B-F223B9AD65A1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E1E69-C141-0396-E7E0-6BEAE3590CF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FC6D64-C77F-C01D-C2A4-761DAEE98DBB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69F05-2142-8FA1-C0C1-F95664245406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172E2-706F-994E-2945-DF7E4C8CDF03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0D6518-23E0-3EFF-5A35-3C0A0D0570EA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3903B-29C9-D849-AC67-5A7258C4CF87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DB0474-9891-5500-8BDC-17E27283A361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BF2DED-E27E-D0EE-28FA-35CA35F19CD9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BE33A2-1FF8-04F3-8FC0-5E15CF38CBDB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2BD102-83C6-266F-1C4A-770E1D7A13A9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E47032-E633-F36D-1E66-56C0BE973E00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C6482B-07E5-C86F-228E-EFF79B382F5A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A2AF7D-3470-34FA-84F5-53BA7AA46084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149370-C8EA-DC81-79A3-1A480A008487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166258-E991-D031-E0C8-43353272242A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573A64-FC74-516F-5257-7B1D6CA888E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F0F3A1-CB18-2874-BB8B-B9C4D4217E2D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891966D-13E5-9A6D-8FD1-C0DA37255C3E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FDA628-5016-5648-488A-5F8EC84D846D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">
            <a:extLst>
              <a:ext uri="{FF2B5EF4-FFF2-40B4-BE49-F238E27FC236}">
                <a16:creationId xmlns:a16="http://schemas.microsoft.com/office/drawing/2014/main" id="{292C5970-3E4B-594D-FDF0-D4AF4706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1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!!!a">
            <a:extLst>
              <a:ext uri="{FF2B5EF4-FFF2-40B4-BE49-F238E27FC236}">
                <a16:creationId xmlns:a16="http://schemas.microsoft.com/office/drawing/2014/main" id="{CE2613D5-F360-9E43-921A-1E641E69CAC5}"/>
              </a:ext>
            </a:extLst>
          </p:cNvPr>
          <p:cNvSpPr/>
          <p:nvPr/>
        </p:nvSpPr>
        <p:spPr>
          <a:xfrm>
            <a:off x="3706285" y="2281767"/>
            <a:ext cx="478367" cy="480484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3" name="!!!b">
            <a:extLst>
              <a:ext uri="{FF2B5EF4-FFF2-40B4-BE49-F238E27FC236}">
                <a16:creationId xmlns:a16="http://schemas.microsoft.com/office/drawing/2014/main" id="{BC564E54-D496-B506-47EA-4D7077300A29}"/>
              </a:ext>
            </a:extLst>
          </p:cNvPr>
          <p:cNvSpPr/>
          <p:nvPr/>
        </p:nvSpPr>
        <p:spPr>
          <a:xfrm>
            <a:off x="2222501" y="4097867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959C8F-ACF5-098F-F4B5-21DD5E52DED2}"/>
              </a:ext>
            </a:extLst>
          </p:cNvPr>
          <p:cNvCxnSpPr>
            <a:stCxn id="63" idx="7"/>
          </p:cNvCxnSpPr>
          <p:nvPr/>
        </p:nvCxnSpPr>
        <p:spPr>
          <a:xfrm flipV="1">
            <a:off x="2630813" y="2844801"/>
            <a:ext cx="1299019" cy="13234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!!!(">
            <a:extLst>
              <a:ext uri="{FF2B5EF4-FFF2-40B4-BE49-F238E27FC236}">
                <a16:creationId xmlns:a16="http://schemas.microsoft.com/office/drawing/2014/main" id="{FCEE718C-5343-7906-647A-E6B040519B14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22198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7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59259E-6 L 0.12175 -0.26482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42" y="-1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62" grpId="0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59259E-6 L 0.12175 -0.26482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42" y="-1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62" grpId="0" animBg="1"/>
          <p:bldP spid="63" grpId="0" animBg="1"/>
          <p:bldP spid="63" grpId="1" animBg="1"/>
        </p:bldLst>
      </p:timing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958703-A5E3-74BE-84B5-B54D05ABF990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6837C-F1F8-611C-3313-683318E0C5E3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D59102-413A-B1A7-B6E5-524B4584ED14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CA05F8-7F10-7B01-2DB3-26755AD38D7C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0D9C1D-A2CD-4A00-A10A-E81F48156D83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AE0B85-757F-4F40-3C9E-6642028E3CF9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528879-8163-70E9-9F6C-D03141283900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52261B-1A86-E392-B0DB-2A800079A31E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C01B27-39B9-563E-7B9B-FE2EE4053896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91A90-99B8-6654-17B7-443092D447C4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9C5051-5002-A5DB-6BF7-3ABCD3D463FF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E8D2D-9824-4109-654A-74B737A705B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551429-D8CB-3A63-0D2E-91837CD85544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0B72C7-1EA1-1ED2-4AB6-B494B157D05B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C2E5C-BB95-455A-C58C-F118036D42A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608EB-1A19-4D1B-FC17-535CE1FB5E28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F1A3CA-245F-7A77-4769-CC6CAFEF07F1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89FEAD-A353-7631-2C16-60D39252C365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DBD6A-928F-FF71-26E5-02B06BA7D237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9B3AC-C1C6-BBAF-F3D0-7F916E4DA338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7576E4-00E8-A2BB-A811-7E0C83EDA2F9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27D583-CB97-36F6-1F21-0E27030D09C0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05EA6-E5C4-9F53-0F67-5276276EB9F3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0BD8F3-1EBA-6E5F-16E2-A8A34035A9BB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FEC3DB-7094-EAE0-6F8C-C32865D74D83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9AE71-1B1A-A5C8-4EB5-6947AB4922A8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A2C813-CD81-110C-B1AD-943D058895BE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AB7AD-5030-0AC5-A5CF-A4A6CD73776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FAB158-6C12-E806-AA58-751371C4C955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BFA96-BFF3-2474-87E8-3A454FB13944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EBD03-BAEE-EECB-3C41-F1ACC7EA8F1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B80D08-4DD8-1DC7-682B-F223B9AD65A1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E1E69-C141-0396-E7E0-6BEAE3590CF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FC6D64-C77F-C01D-C2A4-761DAEE98DBB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69F05-2142-8FA1-C0C1-F95664245406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172E2-706F-994E-2945-DF7E4C8CDF03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0D6518-23E0-3EFF-5A35-3C0A0D0570EA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3903B-29C9-D849-AC67-5A7258C4CF87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DB0474-9891-5500-8BDC-17E27283A361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BF2DED-E27E-D0EE-28FA-35CA35F19CD9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BE33A2-1FF8-04F3-8FC0-5E15CF38CBDB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2BD102-83C6-266F-1C4A-770E1D7A13A9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E47032-E633-F36D-1E66-56C0BE973E00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C6482B-07E5-C86F-228E-EFF79B382F5A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A2AF7D-3470-34FA-84F5-53BA7AA46084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149370-C8EA-DC81-79A3-1A480A008487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166258-E991-D031-E0C8-43353272242A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573A64-FC74-516F-5257-7B1D6CA888E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F0F3A1-CB18-2874-BB8B-B9C4D4217E2D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891966D-13E5-9A6D-8FD1-C0DA37255C3E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FDA628-5016-5648-488A-5F8EC84D846D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">
            <a:extLst>
              <a:ext uri="{FF2B5EF4-FFF2-40B4-BE49-F238E27FC236}">
                <a16:creationId xmlns:a16="http://schemas.microsoft.com/office/drawing/2014/main" id="{292C5970-3E4B-594D-FDF0-D4AF4706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1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!!!a">
            <a:extLst>
              <a:ext uri="{FF2B5EF4-FFF2-40B4-BE49-F238E27FC236}">
                <a16:creationId xmlns:a16="http://schemas.microsoft.com/office/drawing/2014/main" id="{CE2613D5-F360-9E43-921A-1E641E69CAC5}"/>
              </a:ext>
            </a:extLst>
          </p:cNvPr>
          <p:cNvSpPr/>
          <p:nvPr/>
        </p:nvSpPr>
        <p:spPr>
          <a:xfrm>
            <a:off x="3706285" y="2281767"/>
            <a:ext cx="478367" cy="480484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3" name="!!!b">
            <a:extLst>
              <a:ext uri="{FF2B5EF4-FFF2-40B4-BE49-F238E27FC236}">
                <a16:creationId xmlns:a16="http://schemas.microsoft.com/office/drawing/2014/main" id="{BC564E54-D496-B506-47EA-4D7077300A29}"/>
              </a:ext>
            </a:extLst>
          </p:cNvPr>
          <p:cNvSpPr/>
          <p:nvPr/>
        </p:nvSpPr>
        <p:spPr>
          <a:xfrm>
            <a:off x="2222501" y="4097867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959C8F-ACF5-098F-F4B5-21DD5E52DED2}"/>
              </a:ext>
            </a:extLst>
          </p:cNvPr>
          <p:cNvCxnSpPr>
            <a:stCxn id="63" idx="7"/>
          </p:cNvCxnSpPr>
          <p:nvPr/>
        </p:nvCxnSpPr>
        <p:spPr>
          <a:xfrm flipV="1">
            <a:off x="2630813" y="2844801"/>
            <a:ext cx="1299019" cy="13234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!!!Map">
            <a:extLst>
              <a:ext uri="{FF2B5EF4-FFF2-40B4-BE49-F238E27FC236}">
                <a16:creationId xmlns:a16="http://schemas.microsoft.com/office/drawing/2014/main" id="{A8E4708D-AEFD-4178-3F3B-7F9333BE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33" y="5226128"/>
            <a:ext cx="1299513" cy="433115"/>
          </a:xfrm>
          <a:prstGeom prst="roundRect">
            <a:avLst>
              <a:gd name="adj" fmla="val 24210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!!!(">
            <a:extLst>
              <a:ext uri="{FF2B5EF4-FFF2-40B4-BE49-F238E27FC236}">
                <a16:creationId xmlns:a16="http://schemas.microsoft.com/office/drawing/2014/main" id="{FCEE718C-5343-7906-647A-E6B040519B14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4893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6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7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65" grpId="0" animBg="1"/>
        </p:bldLst>
      </p:timing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6103A4-6478-A40A-1A38-4E5C68D2A2F9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90F829D-F9BD-D33F-47CB-6D70332DDF65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E49C131-1A93-9888-D2BC-35DA275492C6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5F9D87-5BEB-1231-B23E-588053D02EC7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85AD9A-0FDB-6B3D-89C5-FDF5F435BFE5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4E5549-C0DD-C894-7B21-2539BAE40338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2E97D-DDEA-B99B-8A67-DF9C45BAEA5B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10D64C-B591-DEB8-F8C0-FDD1A0D84A27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11A89F-6039-DE19-46C9-29D9B6AE12E7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699B86-C94D-018E-FFFC-6221F3BA0C9D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8A7B9F9-E08E-93CF-5F63-D6E9D5E2F380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170FF7-FB14-249E-AB5E-222D230EC50F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596BCA-27DB-DF2F-5C3A-684EE683E20A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301FAE-836D-9143-7DC4-F2F39E8FB040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4BBCD5-488E-AECB-8263-1D15C5F51D07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293FDF-889F-4DCF-53C2-9754ADDC3C2F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0E2E9A8-82D1-053A-B58C-02B96C449EFE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44C061-0CF0-8A16-9B47-6C3BA875A440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06B58A-13D9-99F0-6C5F-82EE84C20E7E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2B4F6C-4DE9-2488-F012-5FB81D479708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E2FF99-D8B6-94F8-5695-1414E70F8158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50B5FB-0E09-9016-02BC-667F56A33863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874CB8-BF3D-EF04-B390-CE3C4093B6F5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EA1CDD-8D31-2C60-085C-E5E607133360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CC8E69-5F91-ACCA-E145-6ED2E2025DD6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9637DE-1F50-6648-0D23-9542D52F3EBA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6795F6-179B-CD28-7977-C1ED36CA57A6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926E4B-D07B-33A5-A77B-2890D4175E2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F07B8D-324B-7F30-8432-72AECA5AC89B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167DDA9-10A2-15DE-0DCE-481CEB5DD0CE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3C4242-A207-D94F-78A0-4B6A518CD421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8F9B58-8239-C913-5E33-800AFC04AE97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EDA12A-D570-D797-1D9B-925FF6CA4F89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3362C9-2401-DBE8-196E-14C075DCAE4B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9725BB-8A30-1876-3A27-1F4AEDDBB7AB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7664578-BD61-FE27-9D91-0B66995E4D88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8673DC-736B-D532-706C-FC049E704840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90EB7F-7173-9D3E-35B0-2BCF6D376BF6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6744B4-DE20-F825-5895-F09CFCECC34D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5D65AA-1928-8A20-C555-C5D456695EEC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3A65CC-7762-4460-D9A5-89A7CD27D199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6D9369-97F8-AC45-35E9-C0530C42D8EB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1EC931-A805-2614-B69D-5A0056BD5899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713850-5B09-D821-FC24-54D943145DB9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47" name="!!!a">
            <a:extLst>
              <a:ext uri="{FF2B5EF4-FFF2-40B4-BE49-F238E27FC236}">
                <a16:creationId xmlns:a16="http://schemas.microsoft.com/office/drawing/2014/main" id="{A2C02638-2154-9ECF-07C5-2E0C0AEED6CF}"/>
              </a:ext>
            </a:extLst>
          </p:cNvPr>
          <p:cNvSpPr/>
          <p:nvPr/>
        </p:nvSpPr>
        <p:spPr>
          <a:xfrm>
            <a:off x="3726000" y="3429000"/>
            <a:ext cx="478367" cy="480484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EA9319-403F-E714-5414-B57267DBDDE6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DF669EC-9174-8218-117F-9E4361F2F7FE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A5CD1D-EFC4-D3FE-977A-186C7CDBF25A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974A71-A471-CD60-62D7-2DB89C6E29C8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7D5232-BA91-D8DF-CCF6-66DF3675703A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417447B3-7485-B067-385E-5ACAA5FCE10F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56" name="!!!b">
            <a:extLst>
              <a:ext uri="{FF2B5EF4-FFF2-40B4-BE49-F238E27FC236}">
                <a16:creationId xmlns:a16="http://schemas.microsoft.com/office/drawing/2014/main" id="{7B17CF68-64F6-1861-20B6-483141FFAD26}"/>
              </a:ext>
            </a:extLst>
          </p:cNvPr>
          <p:cNvSpPr/>
          <p:nvPr/>
        </p:nvSpPr>
        <p:spPr>
          <a:xfrm>
            <a:off x="3727417" y="2280080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53118E3-42FF-148A-3FB9-8ED87D5599A6}"/>
              </a:ext>
            </a:extLst>
          </p:cNvPr>
          <p:cNvCxnSpPr>
            <a:cxnSpLocks/>
            <a:stCxn id="56" idx="4"/>
            <a:endCxn id="47" idx="0"/>
          </p:cNvCxnSpPr>
          <p:nvPr/>
        </p:nvCxnSpPr>
        <p:spPr>
          <a:xfrm flipH="1">
            <a:off x="3965184" y="2760564"/>
            <a:ext cx="1417" cy="668436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!!!Map">
            <a:extLst>
              <a:ext uri="{FF2B5EF4-FFF2-40B4-BE49-F238E27FC236}">
                <a16:creationId xmlns:a16="http://schemas.microsoft.com/office/drawing/2014/main" id="{05CF734E-D8B3-C7EE-1586-2E43AE93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33" y="5226128"/>
            <a:ext cx="1299513" cy="433115"/>
          </a:xfrm>
          <a:prstGeom prst="roundRect">
            <a:avLst>
              <a:gd name="adj" fmla="val 24210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!!!(">
            <a:extLst>
              <a:ext uri="{FF2B5EF4-FFF2-40B4-BE49-F238E27FC236}">
                <a16:creationId xmlns:a16="http://schemas.microsoft.com/office/drawing/2014/main" id="{B0D40125-A776-B643-7F36-2444D8D912A6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279707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958703-A5E3-74BE-84B5-B54D05ABF990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6837C-F1F8-611C-3313-683318E0C5E3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D59102-413A-B1A7-B6E5-524B4584ED14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CA05F8-7F10-7B01-2DB3-26755AD38D7C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0D9C1D-A2CD-4A00-A10A-E81F48156D83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AE0B85-757F-4F40-3C9E-6642028E3CF9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528879-8163-70E9-9F6C-D03141283900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52261B-1A86-E392-B0DB-2A800079A31E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C01B27-39B9-563E-7B9B-FE2EE4053896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91A90-99B8-6654-17B7-443092D447C4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9C5051-5002-A5DB-6BF7-3ABCD3D463FF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E8D2D-9824-4109-654A-74B737A705B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551429-D8CB-3A63-0D2E-91837CD85544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0B72C7-1EA1-1ED2-4AB6-B494B157D05B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C2E5C-BB95-455A-C58C-F118036D42A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608EB-1A19-4D1B-FC17-535CE1FB5E28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F1A3CA-245F-7A77-4769-CC6CAFEF07F1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89FEAD-A353-7631-2C16-60D39252C365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DBD6A-928F-FF71-26E5-02B06BA7D237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9B3AC-C1C6-BBAF-F3D0-7F916E4DA338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7576E4-00E8-A2BB-A811-7E0C83EDA2F9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27D583-CB97-36F6-1F21-0E27030D09C0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05EA6-E5C4-9F53-0F67-5276276EB9F3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0BD8F3-1EBA-6E5F-16E2-A8A34035A9BB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FEC3DB-7094-EAE0-6F8C-C32865D74D83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9AE71-1B1A-A5C8-4EB5-6947AB4922A8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A2C813-CD81-110C-B1AD-943D058895BE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AB7AD-5030-0AC5-A5CF-A4A6CD73776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FAB158-6C12-E806-AA58-751371C4C955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BFA96-BFF3-2474-87E8-3A454FB13944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EBD03-BAEE-EECB-3C41-F1ACC7EA8F1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B80D08-4DD8-1DC7-682B-F223B9AD65A1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E1E69-C141-0396-E7E0-6BEAE3590CF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FC6D64-C77F-C01D-C2A4-761DAEE98DBB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69F05-2142-8FA1-C0C1-F95664245406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172E2-706F-994E-2945-DF7E4C8CDF03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0D6518-23E0-3EFF-5A35-3C0A0D0570EA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3903B-29C9-D849-AC67-5A7258C4CF87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DB0474-9891-5500-8BDC-17E27283A361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BF2DED-E27E-D0EE-28FA-35CA35F19CD9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BE33A2-1FF8-04F3-8FC0-5E15CF38CBDB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2BD102-83C6-266F-1C4A-770E1D7A13A9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E47032-E633-F36D-1E66-56C0BE973E00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C6482B-07E5-C86F-228E-EFF79B382F5A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A2AF7D-3470-34FA-84F5-53BA7AA46084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149370-C8EA-DC81-79A3-1A480A008487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166258-E991-D031-E0C8-43353272242A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573A64-FC74-516F-5257-7B1D6CA888E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F0F3A1-CB18-2874-BB8B-B9C4D4217E2D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891966D-13E5-9A6D-8FD1-C0DA37255C3E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FDA628-5016-5648-488A-5F8EC84D846D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">
            <a:extLst>
              <a:ext uri="{FF2B5EF4-FFF2-40B4-BE49-F238E27FC236}">
                <a16:creationId xmlns:a16="http://schemas.microsoft.com/office/drawing/2014/main" id="{292C5970-3E4B-594D-FDF0-D4AF4706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1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!!!a">
            <a:extLst>
              <a:ext uri="{FF2B5EF4-FFF2-40B4-BE49-F238E27FC236}">
                <a16:creationId xmlns:a16="http://schemas.microsoft.com/office/drawing/2014/main" id="{CE2613D5-F360-9E43-921A-1E641E69CAC5}"/>
              </a:ext>
            </a:extLst>
          </p:cNvPr>
          <p:cNvSpPr/>
          <p:nvPr/>
        </p:nvSpPr>
        <p:spPr>
          <a:xfrm>
            <a:off x="3706285" y="2281767"/>
            <a:ext cx="478367" cy="480484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3" name="!!!b">
            <a:extLst>
              <a:ext uri="{FF2B5EF4-FFF2-40B4-BE49-F238E27FC236}">
                <a16:creationId xmlns:a16="http://schemas.microsoft.com/office/drawing/2014/main" id="{BC564E54-D496-B506-47EA-4D7077300A29}"/>
              </a:ext>
            </a:extLst>
          </p:cNvPr>
          <p:cNvSpPr/>
          <p:nvPr/>
        </p:nvSpPr>
        <p:spPr>
          <a:xfrm>
            <a:off x="2222501" y="4097867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959C8F-ACF5-098F-F4B5-21DD5E52DED2}"/>
              </a:ext>
            </a:extLst>
          </p:cNvPr>
          <p:cNvCxnSpPr>
            <a:stCxn id="63" idx="7"/>
          </p:cNvCxnSpPr>
          <p:nvPr/>
        </p:nvCxnSpPr>
        <p:spPr>
          <a:xfrm flipV="1">
            <a:off x="2630813" y="2844801"/>
            <a:ext cx="1299019" cy="13234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!!!Map">
            <a:extLst>
              <a:ext uri="{FF2B5EF4-FFF2-40B4-BE49-F238E27FC236}">
                <a16:creationId xmlns:a16="http://schemas.microsoft.com/office/drawing/2014/main" id="{8297FAB7-427F-578A-D49E-CA79356671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75333" y="5226128"/>
            <a:ext cx="1299513" cy="433115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!!!(">
            <a:extLst>
              <a:ext uri="{FF2B5EF4-FFF2-40B4-BE49-F238E27FC236}">
                <a16:creationId xmlns:a16="http://schemas.microsoft.com/office/drawing/2014/main" id="{2561F466-9167-661E-4B0A-9B3757732601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145795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958703-A5E3-74BE-84B5-B54D05ABF990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6837C-F1F8-611C-3313-683318E0C5E3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D59102-413A-B1A7-B6E5-524B4584ED14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CA05F8-7F10-7B01-2DB3-26755AD38D7C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0D9C1D-A2CD-4A00-A10A-E81F48156D83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AE0B85-757F-4F40-3C9E-6642028E3CF9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528879-8163-70E9-9F6C-D03141283900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52261B-1A86-E392-B0DB-2A800079A31E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C01B27-39B9-563E-7B9B-FE2EE4053896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91A90-99B8-6654-17B7-443092D447C4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9C5051-5002-A5DB-6BF7-3ABCD3D463FF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E8D2D-9824-4109-654A-74B737A705B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551429-D8CB-3A63-0D2E-91837CD85544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0B72C7-1EA1-1ED2-4AB6-B494B157D05B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C2E5C-BB95-455A-C58C-F118036D42A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608EB-1A19-4D1B-FC17-535CE1FB5E28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F1A3CA-245F-7A77-4769-CC6CAFEF07F1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89FEAD-A353-7631-2C16-60D39252C365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DBD6A-928F-FF71-26E5-02B06BA7D237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9B3AC-C1C6-BBAF-F3D0-7F916E4DA338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7576E4-00E8-A2BB-A811-7E0C83EDA2F9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27D583-CB97-36F6-1F21-0E27030D09C0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05EA6-E5C4-9F53-0F67-5276276EB9F3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0BD8F3-1EBA-6E5F-16E2-A8A34035A9BB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FEC3DB-7094-EAE0-6F8C-C32865D74D83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9AE71-1B1A-A5C8-4EB5-6947AB4922A8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A2C813-CD81-110C-B1AD-943D058895BE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AB7AD-5030-0AC5-A5CF-A4A6CD73776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FAB158-6C12-E806-AA58-751371C4C955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BFA96-BFF3-2474-87E8-3A454FB13944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EBD03-BAEE-EECB-3C41-F1ACC7EA8F1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B80D08-4DD8-1DC7-682B-F223B9AD65A1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E1E69-C141-0396-E7E0-6BEAE3590CF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FC6D64-C77F-C01D-C2A4-761DAEE98DBB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69F05-2142-8FA1-C0C1-F95664245406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172E2-706F-994E-2945-DF7E4C8CDF03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0D6518-23E0-3EFF-5A35-3C0A0D0570EA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3903B-29C9-D849-AC67-5A7258C4CF87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DB0474-9891-5500-8BDC-17E27283A361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BF2DED-E27E-D0EE-28FA-35CA35F19CD9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BE33A2-1FF8-04F3-8FC0-5E15CF38CBDB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2BD102-83C6-266F-1C4A-770E1D7A13A9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E47032-E633-F36D-1E66-56C0BE973E00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C6482B-07E5-C86F-228E-EFF79B382F5A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A2AF7D-3470-34FA-84F5-53BA7AA46084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149370-C8EA-DC81-79A3-1A480A008487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166258-E991-D031-E0C8-43353272242A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573A64-FC74-516F-5257-7B1D6CA888E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F0F3A1-CB18-2874-BB8B-B9C4D4217E2D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891966D-13E5-9A6D-8FD1-C0DA37255C3E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FDA628-5016-5648-488A-5F8EC84D846D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">
            <a:extLst>
              <a:ext uri="{FF2B5EF4-FFF2-40B4-BE49-F238E27FC236}">
                <a16:creationId xmlns:a16="http://schemas.microsoft.com/office/drawing/2014/main" id="{292C5970-3E4B-594D-FDF0-D4AF4706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1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!!!a">
            <a:extLst>
              <a:ext uri="{FF2B5EF4-FFF2-40B4-BE49-F238E27FC236}">
                <a16:creationId xmlns:a16="http://schemas.microsoft.com/office/drawing/2014/main" id="{CE2613D5-F360-9E43-921A-1E641E69CAC5}"/>
              </a:ext>
            </a:extLst>
          </p:cNvPr>
          <p:cNvSpPr/>
          <p:nvPr/>
        </p:nvSpPr>
        <p:spPr>
          <a:xfrm>
            <a:off x="3706285" y="2281767"/>
            <a:ext cx="478367" cy="480484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3" name="!!!b">
            <a:extLst>
              <a:ext uri="{FF2B5EF4-FFF2-40B4-BE49-F238E27FC236}">
                <a16:creationId xmlns:a16="http://schemas.microsoft.com/office/drawing/2014/main" id="{BC564E54-D496-B506-47EA-4D7077300A29}"/>
              </a:ext>
            </a:extLst>
          </p:cNvPr>
          <p:cNvSpPr/>
          <p:nvPr/>
        </p:nvSpPr>
        <p:spPr>
          <a:xfrm>
            <a:off x="3708000" y="3416142"/>
            <a:ext cx="478367" cy="480484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1" name="!!!Map">
            <a:extLst>
              <a:ext uri="{FF2B5EF4-FFF2-40B4-BE49-F238E27FC236}">
                <a16:creationId xmlns:a16="http://schemas.microsoft.com/office/drawing/2014/main" id="{8297FAB7-427F-578A-D49E-CA79356671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75333" y="5226128"/>
            <a:ext cx="1299513" cy="433115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!!!c">
            <a:extLst>
              <a:ext uri="{FF2B5EF4-FFF2-40B4-BE49-F238E27FC236}">
                <a16:creationId xmlns:a16="http://schemas.microsoft.com/office/drawing/2014/main" id="{65D2B34F-44CB-907F-6525-A0D4EAAF16C4}"/>
              </a:ext>
            </a:extLst>
          </p:cNvPr>
          <p:cNvSpPr/>
          <p:nvPr/>
        </p:nvSpPr>
        <p:spPr>
          <a:xfrm>
            <a:off x="3708000" y="5204408"/>
            <a:ext cx="478367" cy="480483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6" name="矩形 3">
            <a:extLst>
              <a:ext uri="{FF2B5EF4-FFF2-40B4-BE49-F238E27FC236}">
                <a16:creationId xmlns:a16="http://schemas.microsoft.com/office/drawing/2014/main" id="{4330726C-00FE-90DD-7CAF-8ACA2E8E5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1" y="4550517"/>
            <a:ext cx="434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68" name="!!!Map">
            <a:extLst>
              <a:ext uri="{FF2B5EF4-FFF2-40B4-BE49-F238E27FC236}">
                <a16:creationId xmlns:a16="http://schemas.microsoft.com/office/drawing/2014/main" id="{A9E37CAE-3174-0FDF-87E6-3D7D9B68B2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7976" y="4117402"/>
            <a:ext cx="4643908" cy="433115"/>
          </a:xfrm>
          <a:prstGeom prst="roundRect">
            <a:avLst>
              <a:gd name="adj" fmla="val 24210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长度超过</a:t>
            </a: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8&amp;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&gt;=64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，自动转成红黑树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9" name="!!!箭头1">
            <a:extLst>
              <a:ext uri="{FF2B5EF4-FFF2-40B4-BE49-F238E27FC236}">
                <a16:creationId xmlns:a16="http://schemas.microsoft.com/office/drawing/2014/main" id="{567235E0-B860-EA81-1322-5BA8706814B4}"/>
              </a:ext>
            </a:extLst>
          </p:cNvPr>
          <p:cNvCxnSpPr>
            <a:cxnSpLocks/>
          </p:cNvCxnSpPr>
          <p:nvPr/>
        </p:nvCxnSpPr>
        <p:spPr>
          <a:xfrm>
            <a:off x="3945469" y="2762251"/>
            <a:ext cx="1715" cy="653891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!!!箭头2">
            <a:extLst>
              <a:ext uri="{FF2B5EF4-FFF2-40B4-BE49-F238E27FC236}">
                <a16:creationId xmlns:a16="http://schemas.microsoft.com/office/drawing/2014/main" id="{58E22132-258B-CBB9-5193-CF465B317635}"/>
              </a:ext>
            </a:extLst>
          </p:cNvPr>
          <p:cNvCxnSpPr>
            <a:cxnSpLocks/>
          </p:cNvCxnSpPr>
          <p:nvPr/>
        </p:nvCxnSpPr>
        <p:spPr>
          <a:xfrm>
            <a:off x="3945468" y="3896626"/>
            <a:ext cx="1715" cy="653891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!!!(">
            <a:extLst>
              <a:ext uri="{FF2B5EF4-FFF2-40B4-BE49-F238E27FC236}">
                <a16:creationId xmlns:a16="http://schemas.microsoft.com/office/drawing/2014/main" id="{D0EDF9DA-CE31-4BA3-F952-BA1841E6568B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314430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/>
      <p:bldP spid="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hashmap">
            <a:extLst>
              <a:ext uri="{FF2B5EF4-FFF2-40B4-BE49-F238E27FC236}">
                <a16:creationId xmlns:a16="http://schemas.microsoft.com/office/drawing/2014/main" id="{AF08F25E-D229-A5D2-3718-BC609B7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603112" cy="517190"/>
          </a:xfrm>
        </p:spPr>
        <p:txBody>
          <a:bodyPr/>
          <a:lstStyle/>
          <a:p>
            <a:r>
              <a:rPr lang="en-US" altLang="zh-CN" dirty="0"/>
              <a:t>HashMap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958703-A5E3-74BE-84B5-B54D05ABF990}"/>
              </a:ext>
            </a:extLst>
          </p:cNvPr>
          <p:cNvCxnSpPr/>
          <p:nvPr/>
        </p:nvCxnSpPr>
        <p:spPr>
          <a:xfrm>
            <a:off x="924985" y="2171700"/>
            <a:ext cx="108055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6837C-F1F8-611C-3313-683318E0C5E3}"/>
              </a:ext>
            </a:extLst>
          </p:cNvPr>
          <p:cNvCxnSpPr/>
          <p:nvPr/>
        </p:nvCxnSpPr>
        <p:spPr>
          <a:xfrm>
            <a:off x="924985" y="2842684"/>
            <a:ext cx="10805583" cy="6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D59102-413A-B1A7-B6E5-524B4584ED14}"/>
              </a:ext>
            </a:extLst>
          </p:cNvPr>
          <p:cNvSpPr/>
          <p:nvPr/>
        </p:nvSpPr>
        <p:spPr>
          <a:xfrm>
            <a:off x="10096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CA05F8-7F10-7B01-2DB3-26755AD38D7C}"/>
              </a:ext>
            </a:extLst>
          </p:cNvPr>
          <p:cNvCxnSpPr/>
          <p:nvPr/>
        </p:nvCxnSpPr>
        <p:spPr>
          <a:xfrm>
            <a:off x="2275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0D9C1D-A2CD-4A00-A10A-E81F48156D83}"/>
              </a:ext>
            </a:extLst>
          </p:cNvPr>
          <p:cNvSpPr/>
          <p:nvPr/>
        </p:nvSpPr>
        <p:spPr>
          <a:xfrm>
            <a:off x="16764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AE0B85-757F-4F40-3C9E-6642028E3CF9}"/>
              </a:ext>
            </a:extLst>
          </p:cNvPr>
          <p:cNvCxnSpPr/>
          <p:nvPr/>
        </p:nvCxnSpPr>
        <p:spPr>
          <a:xfrm>
            <a:off x="2946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528879-8163-70E9-9F6C-D03141283900}"/>
              </a:ext>
            </a:extLst>
          </p:cNvPr>
          <p:cNvCxnSpPr/>
          <p:nvPr/>
        </p:nvCxnSpPr>
        <p:spPr>
          <a:xfrm>
            <a:off x="4961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52261B-1A86-E392-B0DB-2A800079A31E}"/>
              </a:ext>
            </a:extLst>
          </p:cNvPr>
          <p:cNvCxnSpPr/>
          <p:nvPr/>
        </p:nvCxnSpPr>
        <p:spPr>
          <a:xfrm>
            <a:off x="5634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C01B27-39B9-563E-7B9B-FE2EE4053896}"/>
              </a:ext>
            </a:extLst>
          </p:cNvPr>
          <p:cNvCxnSpPr/>
          <p:nvPr/>
        </p:nvCxnSpPr>
        <p:spPr>
          <a:xfrm>
            <a:off x="63542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B91A90-99B8-6654-17B7-443092D447C4}"/>
              </a:ext>
            </a:extLst>
          </p:cNvPr>
          <p:cNvCxnSpPr/>
          <p:nvPr/>
        </p:nvCxnSpPr>
        <p:spPr>
          <a:xfrm>
            <a:off x="7027333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9C5051-5002-A5DB-6BF7-3ABCD3D463FF}"/>
              </a:ext>
            </a:extLst>
          </p:cNvPr>
          <p:cNvCxnSpPr/>
          <p:nvPr/>
        </p:nvCxnSpPr>
        <p:spPr>
          <a:xfrm>
            <a:off x="7698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E8D2D-9824-4109-654A-74B737A705BC}"/>
              </a:ext>
            </a:extLst>
          </p:cNvPr>
          <p:cNvCxnSpPr/>
          <p:nvPr/>
        </p:nvCxnSpPr>
        <p:spPr>
          <a:xfrm>
            <a:off x="83714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551429-D8CB-3A63-0D2E-91837CD85544}"/>
              </a:ext>
            </a:extLst>
          </p:cNvPr>
          <p:cNvCxnSpPr/>
          <p:nvPr/>
        </p:nvCxnSpPr>
        <p:spPr>
          <a:xfrm>
            <a:off x="9042400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0B72C7-1EA1-1ED2-4AB6-B494B157D05B}"/>
              </a:ext>
            </a:extLst>
          </p:cNvPr>
          <p:cNvCxnSpPr/>
          <p:nvPr/>
        </p:nvCxnSpPr>
        <p:spPr>
          <a:xfrm>
            <a:off x="9713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C2E5C-BB95-455A-C58C-F118036D42A3}"/>
              </a:ext>
            </a:extLst>
          </p:cNvPr>
          <p:cNvCxnSpPr/>
          <p:nvPr/>
        </p:nvCxnSpPr>
        <p:spPr>
          <a:xfrm>
            <a:off x="10386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608EB-1A19-4D1B-FC17-535CE1FB5E28}"/>
              </a:ext>
            </a:extLst>
          </p:cNvPr>
          <p:cNvCxnSpPr/>
          <p:nvPr/>
        </p:nvCxnSpPr>
        <p:spPr>
          <a:xfrm>
            <a:off x="110574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F1A3CA-245F-7A77-4769-CC6CAFEF07F1}"/>
              </a:ext>
            </a:extLst>
          </p:cNvPr>
          <p:cNvCxnSpPr/>
          <p:nvPr/>
        </p:nvCxnSpPr>
        <p:spPr>
          <a:xfrm>
            <a:off x="1173056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89FEAD-A353-7631-2C16-60D39252C365}"/>
              </a:ext>
            </a:extLst>
          </p:cNvPr>
          <p:cNvSpPr/>
          <p:nvPr/>
        </p:nvSpPr>
        <p:spPr>
          <a:xfrm>
            <a:off x="23727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DBD6A-928F-FF71-26E5-02B06BA7D237}"/>
              </a:ext>
            </a:extLst>
          </p:cNvPr>
          <p:cNvSpPr/>
          <p:nvPr/>
        </p:nvSpPr>
        <p:spPr>
          <a:xfrm>
            <a:off x="30395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79B3AC-C1C6-BBAF-F3D0-7F916E4DA338}"/>
              </a:ext>
            </a:extLst>
          </p:cNvPr>
          <p:cNvSpPr/>
          <p:nvPr/>
        </p:nvSpPr>
        <p:spPr>
          <a:xfrm>
            <a:off x="36787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7576E4-00E8-A2BB-A811-7E0C83EDA2F9}"/>
              </a:ext>
            </a:extLst>
          </p:cNvPr>
          <p:cNvSpPr/>
          <p:nvPr/>
        </p:nvSpPr>
        <p:spPr>
          <a:xfrm>
            <a:off x="43624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27D583-CB97-36F6-1F21-0E27030D09C0}"/>
              </a:ext>
            </a:extLst>
          </p:cNvPr>
          <p:cNvSpPr/>
          <p:nvPr/>
        </p:nvSpPr>
        <p:spPr>
          <a:xfrm>
            <a:off x="50588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605EA6-E5C4-9F53-0F67-5276276EB9F3}"/>
              </a:ext>
            </a:extLst>
          </p:cNvPr>
          <p:cNvSpPr/>
          <p:nvPr/>
        </p:nvSpPr>
        <p:spPr>
          <a:xfrm>
            <a:off x="57255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0BD8F3-1EBA-6E5F-16E2-A8A34035A9BB}"/>
              </a:ext>
            </a:extLst>
          </p:cNvPr>
          <p:cNvSpPr/>
          <p:nvPr/>
        </p:nvSpPr>
        <p:spPr>
          <a:xfrm>
            <a:off x="644525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FEC3DB-7094-EAE0-6F8C-C32865D74D83}"/>
              </a:ext>
            </a:extLst>
          </p:cNvPr>
          <p:cNvSpPr/>
          <p:nvPr/>
        </p:nvSpPr>
        <p:spPr>
          <a:xfrm>
            <a:off x="71098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9AE71-1B1A-A5C8-4EB5-6947AB4922A8}"/>
              </a:ext>
            </a:extLst>
          </p:cNvPr>
          <p:cNvSpPr/>
          <p:nvPr/>
        </p:nvSpPr>
        <p:spPr>
          <a:xfrm>
            <a:off x="7808385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A2C813-CD81-110C-B1AD-943D058895BE}"/>
              </a:ext>
            </a:extLst>
          </p:cNvPr>
          <p:cNvSpPr/>
          <p:nvPr/>
        </p:nvSpPr>
        <p:spPr>
          <a:xfrm>
            <a:off x="8473018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AB7AD-5030-0AC5-A5CF-A4A6CD73776B}"/>
              </a:ext>
            </a:extLst>
          </p:cNvPr>
          <p:cNvSpPr/>
          <p:nvPr/>
        </p:nvSpPr>
        <p:spPr>
          <a:xfrm>
            <a:off x="9131301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FAB158-6C12-E806-AA58-751371C4C955}"/>
              </a:ext>
            </a:extLst>
          </p:cNvPr>
          <p:cNvSpPr/>
          <p:nvPr/>
        </p:nvSpPr>
        <p:spPr>
          <a:xfrm>
            <a:off x="97959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BFA96-BFF3-2474-87E8-3A454FB13944}"/>
              </a:ext>
            </a:extLst>
          </p:cNvPr>
          <p:cNvSpPr/>
          <p:nvPr/>
        </p:nvSpPr>
        <p:spPr>
          <a:xfrm>
            <a:off x="10494434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EBD03-BAEE-EECB-3C41-F1ACC7EA8F19}"/>
              </a:ext>
            </a:extLst>
          </p:cNvPr>
          <p:cNvSpPr/>
          <p:nvPr/>
        </p:nvSpPr>
        <p:spPr>
          <a:xfrm>
            <a:off x="11159067" y="2343152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B80D08-4DD8-1DC7-682B-F223B9AD65A1}"/>
              </a:ext>
            </a:extLst>
          </p:cNvPr>
          <p:cNvSpPr/>
          <p:nvPr/>
        </p:nvSpPr>
        <p:spPr>
          <a:xfrm>
            <a:off x="1098551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E1E69-C141-0396-E7E0-6BEAE3590CF9}"/>
              </a:ext>
            </a:extLst>
          </p:cNvPr>
          <p:cNvSpPr/>
          <p:nvPr/>
        </p:nvSpPr>
        <p:spPr>
          <a:xfrm>
            <a:off x="17631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FC6D64-C77F-C01D-C2A4-761DAEE98DBB}"/>
              </a:ext>
            </a:extLst>
          </p:cNvPr>
          <p:cNvSpPr/>
          <p:nvPr/>
        </p:nvSpPr>
        <p:spPr>
          <a:xfrm>
            <a:off x="24616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69F05-2142-8FA1-C0C1-F95664245406}"/>
              </a:ext>
            </a:extLst>
          </p:cNvPr>
          <p:cNvSpPr/>
          <p:nvPr/>
        </p:nvSpPr>
        <p:spPr>
          <a:xfrm>
            <a:off x="3126318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172E2-706F-994E-2945-DF7E4C8CDF03}"/>
              </a:ext>
            </a:extLst>
          </p:cNvPr>
          <p:cNvSpPr/>
          <p:nvPr/>
        </p:nvSpPr>
        <p:spPr>
          <a:xfrm>
            <a:off x="3784600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0D6518-23E0-3EFF-5A35-3C0A0D0570EA}"/>
              </a:ext>
            </a:extLst>
          </p:cNvPr>
          <p:cNvSpPr/>
          <p:nvPr/>
        </p:nvSpPr>
        <p:spPr>
          <a:xfrm>
            <a:off x="44492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3903B-29C9-D849-AC67-5A7258C4CF87}"/>
              </a:ext>
            </a:extLst>
          </p:cNvPr>
          <p:cNvSpPr/>
          <p:nvPr/>
        </p:nvSpPr>
        <p:spPr>
          <a:xfrm>
            <a:off x="51477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DB0474-9891-5500-8BDC-17E27283A361}"/>
              </a:ext>
            </a:extLst>
          </p:cNvPr>
          <p:cNvSpPr/>
          <p:nvPr/>
        </p:nvSpPr>
        <p:spPr>
          <a:xfrm>
            <a:off x="5812367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BF2DED-E27E-D0EE-28FA-35CA35F19CD9}"/>
              </a:ext>
            </a:extLst>
          </p:cNvPr>
          <p:cNvSpPr/>
          <p:nvPr/>
        </p:nvSpPr>
        <p:spPr>
          <a:xfrm>
            <a:off x="653203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BE33A2-1FF8-04F3-8FC0-5E15CF38CBDB}"/>
              </a:ext>
            </a:extLst>
          </p:cNvPr>
          <p:cNvSpPr/>
          <p:nvPr/>
        </p:nvSpPr>
        <p:spPr>
          <a:xfrm>
            <a:off x="7198784" y="28448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2BD102-83C6-266F-1C4A-770E1D7A13A9}"/>
              </a:ext>
            </a:extLst>
          </p:cNvPr>
          <p:cNvSpPr/>
          <p:nvPr/>
        </p:nvSpPr>
        <p:spPr>
          <a:xfrm>
            <a:off x="78168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E47032-E633-F36D-1E66-56C0BE973E00}"/>
              </a:ext>
            </a:extLst>
          </p:cNvPr>
          <p:cNvSpPr/>
          <p:nvPr/>
        </p:nvSpPr>
        <p:spPr>
          <a:xfrm>
            <a:off x="8483600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C6482B-07E5-C86F-228E-EFF79B382F5A}"/>
              </a:ext>
            </a:extLst>
          </p:cNvPr>
          <p:cNvSpPr/>
          <p:nvPr/>
        </p:nvSpPr>
        <p:spPr>
          <a:xfrm>
            <a:off x="9141884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A2AF7D-3470-34FA-84F5-53BA7AA46084}"/>
              </a:ext>
            </a:extLst>
          </p:cNvPr>
          <p:cNvSpPr/>
          <p:nvPr/>
        </p:nvSpPr>
        <p:spPr>
          <a:xfrm>
            <a:off x="98065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149370-C8EA-DC81-79A3-1A480A008487}"/>
              </a:ext>
            </a:extLst>
          </p:cNvPr>
          <p:cNvSpPr/>
          <p:nvPr/>
        </p:nvSpPr>
        <p:spPr>
          <a:xfrm>
            <a:off x="10505018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166258-E991-D031-E0C8-43353272242A}"/>
              </a:ext>
            </a:extLst>
          </p:cNvPr>
          <p:cNvSpPr/>
          <p:nvPr/>
        </p:nvSpPr>
        <p:spPr>
          <a:xfrm>
            <a:off x="11169651" y="28448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4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573A64-FC74-516F-5257-7B1D6CA888EB}"/>
              </a:ext>
            </a:extLst>
          </p:cNvPr>
          <p:cNvCxnSpPr/>
          <p:nvPr/>
        </p:nvCxnSpPr>
        <p:spPr>
          <a:xfrm>
            <a:off x="42904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F0F3A1-CB18-2874-BB8B-B9C4D4217E2D}"/>
              </a:ext>
            </a:extLst>
          </p:cNvPr>
          <p:cNvCxnSpPr/>
          <p:nvPr/>
        </p:nvCxnSpPr>
        <p:spPr>
          <a:xfrm>
            <a:off x="36173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891966D-13E5-9A6D-8FD1-C0DA37255C3E}"/>
              </a:ext>
            </a:extLst>
          </p:cNvPr>
          <p:cNvCxnSpPr/>
          <p:nvPr/>
        </p:nvCxnSpPr>
        <p:spPr>
          <a:xfrm>
            <a:off x="924984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FDA628-5016-5648-488A-5F8EC84D846D}"/>
              </a:ext>
            </a:extLst>
          </p:cNvPr>
          <p:cNvCxnSpPr/>
          <p:nvPr/>
        </p:nvCxnSpPr>
        <p:spPr>
          <a:xfrm>
            <a:off x="1602317" y="2178051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">
            <a:extLst>
              <a:ext uri="{FF2B5EF4-FFF2-40B4-BE49-F238E27FC236}">
                <a16:creationId xmlns:a16="http://schemas.microsoft.com/office/drawing/2014/main" id="{292C5970-3E4B-594D-FDF0-D4AF4706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1" y="3782736"/>
            <a:ext cx="3199919" cy="44479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利用键计算哈希值，跟值无关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!!!a">
            <a:extLst>
              <a:ext uri="{FF2B5EF4-FFF2-40B4-BE49-F238E27FC236}">
                <a16:creationId xmlns:a16="http://schemas.microsoft.com/office/drawing/2014/main" id="{CE2613D5-F360-9E43-921A-1E641E69CAC5}"/>
              </a:ext>
            </a:extLst>
          </p:cNvPr>
          <p:cNvSpPr/>
          <p:nvPr/>
        </p:nvSpPr>
        <p:spPr>
          <a:xfrm>
            <a:off x="2864309" y="3416142"/>
            <a:ext cx="478367" cy="480484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3" name="!!!c">
            <a:extLst>
              <a:ext uri="{FF2B5EF4-FFF2-40B4-BE49-F238E27FC236}">
                <a16:creationId xmlns:a16="http://schemas.microsoft.com/office/drawing/2014/main" id="{BC564E54-D496-B506-47EA-4D7077300A29}"/>
              </a:ext>
            </a:extLst>
          </p:cNvPr>
          <p:cNvSpPr/>
          <p:nvPr/>
        </p:nvSpPr>
        <p:spPr>
          <a:xfrm>
            <a:off x="4421280" y="3406815"/>
            <a:ext cx="478367" cy="480484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1" name="!!!Map">
            <a:extLst>
              <a:ext uri="{FF2B5EF4-FFF2-40B4-BE49-F238E27FC236}">
                <a16:creationId xmlns:a16="http://schemas.microsoft.com/office/drawing/2014/main" id="{8297FAB7-427F-578A-D49E-CA79356671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75333" y="5226128"/>
            <a:ext cx="1299513" cy="433115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!!!b">
            <a:extLst>
              <a:ext uri="{FF2B5EF4-FFF2-40B4-BE49-F238E27FC236}">
                <a16:creationId xmlns:a16="http://schemas.microsoft.com/office/drawing/2014/main" id="{65D2B34F-44CB-907F-6525-A0D4EAAF16C4}"/>
              </a:ext>
            </a:extLst>
          </p:cNvPr>
          <p:cNvSpPr/>
          <p:nvPr/>
        </p:nvSpPr>
        <p:spPr>
          <a:xfrm>
            <a:off x="3708000" y="2280081"/>
            <a:ext cx="478367" cy="480483"/>
          </a:xfrm>
          <a:prstGeom prst="ellipse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6" name="矩形 3">
            <a:extLst>
              <a:ext uri="{FF2B5EF4-FFF2-40B4-BE49-F238E27FC236}">
                <a16:creationId xmlns:a16="http://schemas.microsoft.com/office/drawing/2014/main" id="{4330726C-00FE-90DD-7CAF-8ACA2E8E5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795" y="3980431"/>
            <a:ext cx="434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68" name="!!!Map">
            <a:extLst>
              <a:ext uri="{FF2B5EF4-FFF2-40B4-BE49-F238E27FC236}">
                <a16:creationId xmlns:a16="http://schemas.microsoft.com/office/drawing/2014/main" id="{A9E37CAE-3174-0FDF-87E6-3D7D9B68B2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25748" y="4117402"/>
            <a:ext cx="4643908" cy="433115"/>
          </a:xfrm>
          <a:prstGeom prst="roundRect">
            <a:avLst>
              <a:gd name="adj" fmla="val 24210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长度超过</a:t>
            </a: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8&amp;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r>
              <a:rPr lang="en-US" altLang="zh-CN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&gt;=64</a:t>
            </a:r>
            <a:r>
              <a:rPr lang="zh-CN" altLang="en-US" sz="1600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，自动转成红黑树</a:t>
            </a:r>
            <a:endParaRPr lang="en-US" altLang="zh-CN" sz="1600" kern="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矩形 3">
            <a:extLst>
              <a:ext uri="{FF2B5EF4-FFF2-40B4-BE49-F238E27FC236}">
                <a16:creationId xmlns:a16="http://schemas.microsoft.com/office/drawing/2014/main" id="{5EF9804A-2123-EC9A-81A2-E498C998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837" y="3980431"/>
            <a:ext cx="434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67" name="矩形 3">
            <a:extLst>
              <a:ext uri="{FF2B5EF4-FFF2-40B4-BE49-F238E27FC236}">
                <a16:creationId xmlns:a16="http://schemas.microsoft.com/office/drawing/2014/main" id="{2CFBAD79-6A51-8BCC-2D93-550D6A52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241" y="3980431"/>
            <a:ext cx="434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70" name="矩形 3">
            <a:extLst>
              <a:ext uri="{FF2B5EF4-FFF2-40B4-BE49-F238E27FC236}">
                <a16:creationId xmlns:a16="http://schemas.microsoft.com/office/drawing/2014/main" id="{A5912DDA-5A25-C08D-DD9E-C786E1875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283" y="3980431"/>
            <a:ext cx="434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cxnSp>
        <p:nvCxnSpPr>
          <p:cNvPr id="76" name="!!!箭头1">
            <a:extLst>
              <a:ext uri="{FF2B5EF4-FFF2-40B4-BE49-F238E27FC236}">
                <a16:creationId xmlns:a16="http://schemas.microsoft.com/office/drawing/2014/main" id="{C182FD63-E387-609B-3FDA-8BC281D9075A}"/>
              </a:ext>
            </a:extLst>
          </p:cNvPr>
          <p:cNvCxnSpPr>
            <a:cxnSpLocks/>
          </p:cNvCxnSpPr>
          <p:nvPr/>
        </p:nvCxnSpPr>
        <p:spPr>
          <a:xfrm flipH="1">
            <a:off x="3272621" y="2690199"/>
            <a:ext cx="505434" cy="79630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!!!箭头2">
            <a:extLst>
              <a:ext uri="{FF2B5EF4-FFF2-40B4-BE49-F238E27FC236}">
                <a16:creationId xmlns:a16="http://schemas.microsoft.com/office/drawing/2014/main" id="{728D0BFD-8670-2260-D86C-E07A20D46C9A}"/>
              </a:ext>
            </a:extLst>
          </p:cNvPr>
          <p:cNvCxnSpPr>
            <a:cxnSpLocks/>
          </p:cNvCxnSpPr>
          <p:nvPr/>
        </p:nvCxnSpPr>
        <p:spPr>
          <a:xfrm>
            <a:off x="4116312" y="2690199"/>
            <a:ext cx="375023" cy="786981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!!!(">
            <a:extLst>
              <a:ext uri="{FF2B5EF4-FFF2-40B4-BE49-F238E27FC236}">
                <a16:creationId xmlns:a16="http://schemas.microsoft.com/office/drawing/2014/main" id="{A4406261-BED2-126E-D520-875D45DE5CBF}"/>
              </a:ext>
            </a:extLst>
          </p:cNvPr>
          <p:cNvSpPr txBox="1">
            <a:spLocks/>
          </p:cNvSpPr>
          <p:nvPr/>
        </p:nvSpPr>
        <p:spPr>
          <a:xfrm>
            <a:off x="1918003" y="1009119"/>
            <a:ext cx="16031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的底层原理</a:t>
            </a:r>
          </a:p>
        </p:txBody>
      </p:sp>
    </p:spTree>
    <p:extLst>
      <p:ext uri="{BB962C8B-B14F-4D97-AF65-F5344CB8AC3E}">
        <p14:creationId xmlns:p14="http://schemas.microsoft.com/office/powerpoint/2010/main" val="287670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占位符 62">
            <a:extLst>
              <a:ext uri="{FF2B5EF4-FFF2-40B4-BE49-F238E27FC236}">
                <a16:creationId xmlns:a16="http://schemas.microsoft.com/office/drawing/2014/main" id="{3E61FA5A-5F85-FF8B-9D68-33F6E65D3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536" y="1947672"/>
            <a:ext cx="7065416" cy="2505456"/>
          </a:xfrm>
        </p:spPr>
        <p:txBody>
          <a:bodyPr/>
          <a:lstStyle/>
          <a:p>
            <a:r>
              <a:rPr lang="en-US" altLang="zh-CN" dirty="0"/>
              <a:t>HashMap</a:t>
            </a:r>
            <a:r>
              <a:rPr lang="zh-CN" altLang="en-US" dirty="0"/>
              <a:t>底层是哈希表结构的</a:t>
            </a:r>
          </a:p>
          <a:p>
            <a:r>
              <a:rPr lang="zh-CN" altLang="en-US" dirty="0"/>
              <a:t>依赖</a:t>
            </a:r>
            <a:r>
              <a:rPr lang="en-US" altLang="zh-CN" dirty="0" err="1"/>
              <a:t>hashCode</a:t>
            </a:r>
            <a:r>
              <a:rPr lang="zh-CN" altLang="en-US" dirty="0"/>
              <a:t>方法和</a:t>
            </a:r>
            <a:r>
              <a:rPr lang="en-US" altLang="zh-CN" dirty="0"/>
              <a:t>equals</a:t>
            </a:r>
            <a:r>
              <a:rPr lang="zh-CN" altLang="en-US" dirty="0"/>
              <a:t>方法保证</a:t>
            </a:r>
            <a:r>
              <a:rPr lang="zh-CN" altLang="en-US" b="1" dirty="0">
                <a:solidFill>
                  <a:srgbClr val="C00000"/>
                </a:solidFill>
              </a:rPr>
              <a:t>键的唯一</a:t>
            </a:r>
          </a:p>
          <a:p>
            <a:r>
              <a:rPr lang="zh-CN" altLang="en-US" dirty="0"/>
              <a:t>如果键存储的是自定义对象，需要重写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10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F0F3E9-20E0-9139-5324-25F6B379A2D7}"/>
              </a:ext>
            </a:extLst>
          </p:cNvPr>
          <p:cNvSpPr/>
          <p:nvPr/>
        </p:nvSpPr>
        <p:spPr>
          <a:xfrm>
            <a:off x="1177278" y="4383145"/>
            <a:ext cx="1491612" cy="5304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TreeMap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79E970-6735-48B9-69DE-62CA02B56754}"/>
              </a:ext>
            </a:extLst>
          </p:cNvPr>
          <p:cNvSpPr/>
          <p:nvPr/>
        </p:nvSpPr>
        <p:spPr>
          <a:xfrm>
            <a:off x="3218113" y="4383145"/>
            <a:ext cx="1491612" cy="5304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F17F09-8F4D-4D22-31EA-8F0513DB5D5A}"/>
              </a:ext>
            </a:extLst>
          </p:cNvPr>
          <p:cNvSpPr/>
          <p:nvPr/>
        </p:nvSpPr>
        <p:spPr>
          <a:xfrm>
            <a:off x="5184460" y="4383145"/>
            <a:ext cx="1823080" cy="530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LinkedHashMap</a:t>
            </a:r>
            <a:endParaRPr lang="zh-CN" altLang="en-US" sz="2000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1A5A1E-F942-127C-5B2D-1ECC6F3A4A49}"/>
              </a:ext>
            </a:extLst>
          </p:cNvPr>
          <p:cNvSpPr/>
          <p:nvPr/>
        </p:nvSpPr>
        <p:spPr>
          <a:xfrm>
            <a:off x="431277" y="1173515"/>
            <a:ext cx="10521645" cy="4763460"/>
          </a:xfrm>
          <a:custGeom>
            <a:avLst/>
            <a:gdLst>
              <a:gd name="connsiteX0" fmla="*/ 0 w 10521645"/>
              <a:gd name="connsiteY0" fmla="*/ 793926 h 4763460"/>
              <a:gd name="connsiteX1" fmla="*/ 793926 w 10521645"/>
              <a:gd name="connsiteY1" fmla="*/ 0 h 4763460"/>
              <a:gd name="connsiteX2" fmla="*/ 1659817 w 10521645"/>
              <a:gd name="connsiteY2" fmla="*/ 0 h 4763460"/>
              <a:gd name="connsiteX3" fmla="*/ 2257694 w 10521645"/>
              <a:gd name="connsiteY3" fmla="*/ 0 h 4763460"/>
              <a:gd name="connsiteX4" fmla="*/ 2766233 w 10521645"/>
              <a:gd name="connsiteY4" fmla="*/ 0 h 4763460"/>
              <a:gd name="connsiteX5" fmla="*/ 3542785 w 10521645"/>
              <a:gd name="connsiteY5" fmla="*/ 0 h 4763460"/>
              <a:gd name="connsiteX6" fmla="*/ 4140662 w 10521645"/>
              <a:gd name="connsiteY6" fmla="*/ 0 h 4763460"/>
              <a:gd name="connsiteX7" fmla="*/ 5006553 w 10521645"/>
              <a:gd name="connsiteY7" fmla="*/ 0 h 4763460"/>
              <a:gd name="connsiteX8" fmla="*/ 5515092 w 10521645"/>
              <a:gd name="connsiteY8" fmla="*/ 0 h 4763460"/>
              <a:gd name="connsiteX9" fmla="*/ 6380983 w 10521645"/>
              <a:gd name="connsiteY9" fmla="*/ 0 h 4763460"/>
              <a:gd name="connsiteX10" fmla="*/ 6800184 w 10521645"/>
              <a:gd name="connsiteY10" fmla="*/ 0 h 4763460"/>
              <a:gd name="connsiteX11" fmla="*/ 7487399 w 10521645"/>
              <a:gd name="connsiteY11" fmla="*/ 0 h 4763460"/>
              <a:gd name="connsiteX12" fmla="*/ 8174613 w 10521645"/>
              <a:gd name="connsiteY12" fmla="*/ 0 h 4763460"/>
              <a:gd name="connsiteX13" fmla="*/ 8772490 w 10521645"/>
              <a:gd name="connsiteY13" fmla="*/ 0 h 4763460"/>
              <a:gd name="connsiteX14" fmla="*/ 9727719 w 10521645"/>
              <a:gd name="connsiteY14" fmla="*/ 0 h 4763460"/>
              <a:gd name="connsiteX15" fmla="*/ 10521645 w 10521645"/>
              <a:gd name="connsiteY15" fmla="*/ 793926 h 4763460"/>
              <a:gd name="connsiteX16" fmla="*/ 10521645 w 10521645"/>
              <a:gd name="connsiteY16" fmla="*/ 1429048 h 4763460"/>
              <a:gd name="connsiteX17" fmla="*/ 10521645 w 10521645"/>
              <a:gd name="connsiteY17" fmla="*/ 2127681 h 4763460"/>
              <a:gd name="connsiteX18" fmla="*/ 10521645 w 10521645"/>
              <a:gd name="connsiteY18" fmla="*/ 2762803 h 4763460"/>
              <a:gd name="connsiteX19" fmla="*/ 10521645 w 10521645"/>
              <a:gd name="connsiteY19" fmla="*/ 3302656 h 4763460"/>
              <a:gd name="connsiteX20" fmla="*/ 10521645 w 10521645"/>
              <a:gd name="connsiteY20" fmla="*/ 3969534 h 4763460"/>
              <a:gd name="connsiteX21" fmla="*/ 9727719 w 10521645"/>
              <a:gd name="connsiteY21" fmla="*/ 4763460 h 4763460"/>
              <a:gd name="connsiteX22" fmla="*/ 9129842 w 10521645"/>
              <a:gd name="connsiteY22" fmla="*/ 4763460 h 4763460"/>
              <a:gd name="connsiteX23" fmla="*/ 8442627 w 10521645"/>
              <a:gd name="connsiteY23" fmla="*/ 4763460 h 4763460"/>
              <a:gd name="connsiteX24" fmla="*/ 8023426 w 10521645"/>
              <a:gd name="connsiteY24" fmla="*/ 4763460 h 4763460"/>
              <a:gd name="connsiteX25" fmla="*/ 7604225 w 10521645"/>
              <a:gd name="connsiteY25" fmla="*/ 4763460 h 4763460"/>
              <a:gd name="connsiteX26" fmla="*/ 6917010 w 10521645"/>
              <a:gd name="connsiteY26" fmla="*/ 4763460 h 4763460"/>
              <a:gd name="connsiteX27" fmla="*/ 6408471 w 10521645"/>
              <a:gd name="connsiteY27" fmla="*/ 4763460 h 4763460"/>
              <a:gd name="connsiteX28" fmla="*/ 5631919 w 10521645"/>
              <a:gd name="connsiteY28" fmla="*/ 4763460 h 4763460"/>
              <a:gd name="connsiteX29" fmla="*/ 5123380 w 10521645"/>
              <a:gd name="connsiteY29" fmla="*/ 4763460 h 4763460"/>
              <a:gd name="connsiteX30" fmla="*/ 4346827 w 10521645"/>
              <a:gd name="connsiteY30" fmla="*/ 4763460 h 4763460"/>
              <a:gd name="connsiteX31" fmla="*/ 3927626 w 10521645"/>
              <a:gd name="connsiteY31" fmla="*/ 4763460 h 4763460"/>
              <a:gd name="connsiteX32" fmla="*/ 3151073 w 10521645"/>
              <a:gd name="connsiteY32" fmla="*/ 4763460 h 4763460"/>
              <a:gd name="connsiteX33" fmla="*/ 2642534 w 10521645"/>
              <a:gd name="connsiteY33" fmla="*/ 4763460 h 4763460"/>
              <a:gd name="connsiteX34" fmla="*/ 2223333 w 10521645"/>
              <a:gd name="connsiteY34" fmla="*/ 4763460 h 4763460"/>
              <a:gd name="connsiteX35" fmla="*/ 1714794 w 10521645"/>
              <a:gd name="connsiteY35" fmla="*/ 4763460 h 4763460"/>
              <a:gd name="connsiteX36" fmla="*/ 793926 w 10521645"/>
              <a:gd name="connsiteY36" fmla="*/ 4763460 h 4763460"/>
              <a:gd name="connsiteX37" fmla="*/ 0 w 10521645"/>
              <a:gd name="connsiteY37" fmla="*/ 3969534 h 4763460"/>
              <a:gd name="connsiteX38" fmla="*/ 0 w 10521645"/>
              <a:gd name="connsiteY38" fmla="*/ 3397925 h 4763460"/>
              <a:gd name="connsiteX39" fmla="*/ 0 w 10521645"/>
              <a:gd name="connsiteY39" fmla="*/ 2794559 h 4763460"/>
              <a:gd name="connsiteX40" fmla="*/ 0 w 10521645"/>
              <a:gd name="connsiteY40" fmla="*/ 2159437 h 4763460"/>
              <a:gd name="connsiteX41" fmla="*/ 0 w 10521645"/>
              <a:gd name="connsiteY41" fmla="*/ 1587828 h 4763460"/>
              <a:gd name="connsiteX42" fmla="*/ 0 w 10521645"/>
              <a:gd name="connsiteY42" fmla="*/ 793926 h 47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21645" h="4763460" extrusionOk="0">
                <a:moveTo>
                  <a:pt x="0" y="793926"/>
                </a:moveTo>
                <a:cubicBezTo>
                  <a:pt x="-36512" y="332931"/>
                  <a:pt x="324411" y="11650"/>
                  <a:pt x="793926" y="0"/>
                </a:cubicBezTo>
                <a:cubicBezTo>
                  <a:pt x="1133084" y="-32422"/>
                  <a:pt x="1263948" y="5494"/>
                  <a:pt x="1659817" y="0"/>
                </a:cubicBezTo>
                <a:cubicBezTo>
                  <a:pt x="2055686" y="-5494"/>
                  <a:pt x="2094856" y="16387"/>
                  <a:pt x="2257694" y="0"/>
                </a:cubicBezTo>
                <a:cubicBezTo>
                  <a:pt x="2420532" y="-16387"/>
                  <a:pt x="2522387" y="3838"/>
                  <a:pt x="2766233" y="0"/>
                </a:cubicBezTo>
                <a:cubicBezTo>
                  <a:pt x="3010079" y="-3838"/>
                  <a:pt x="3376427" y="12560"/>
                  <a:pt x="3542785" y="0"/>
                </a:cubicBezTo>
                <a:cubicBezTo>
                  <a:pt x="3709143" y="-12560"/>
                  <a:pt x="3995438" y="-706"/>
                  <a:pt x="4140662" y="0"/>
                </a:cubicBezTo>
                <a:cubicBezTo>
                  <a:pt x="4285886" y="706"/>
                  <a:pt x="4617389" y="-34584"/>
                  <a:pt x="5006553" y="0"/>
                </a:cubicBezTo>
                <a:cubicBezTo>
                  <a:pt x="5395717" y="34584"/>
                  <a:pt x="5313755" y="23705"/>
                  <a:pt x="5515092" y="0"/>
                </a:cubicBezTo>
                <a:cubicBezTo>
                  <a:pt x="5716429" y="-23705"/>
                  <a:pt x="6060508" y="-39937"/>
                  <a:pt x="6380983" y="0"/>
                </a:cubicBezTo>
                <a:cubicBezTo>
                  <a:pt x="6701458" y="39937"/>
                  <a:pt x="6597302" y="17925"/>
                  <a:pt x="6800184" y="0"/>
                </a:cubicBezTo>
                <a:cubicBezTo>
                  <a:pt x="7003066" y="-17925"/>
                  <a:pt x="7262069" y="4409"/>
                  <a:pt x="7487399" y="0"/>
                </a:cubicBezTo>
                <a:cubicBezTo>
                  <a:pt x="7712729" y="-4409"/>
                  <a:pt x="7856303" y="-30319"/>
                  <a:pt x="8174613" y="0"/>
                </a:cubicBezTo>
                <a:cubicBezTo>
                  <a:pt x="8492923" y="30319"/>
                  <a:pt x="8637590" y="-16811"/>
                  <a:pt x="8772490" y="0"/>
                </a:cubicBezTo>
                <a:cubicBezTo>
                  <a:pt x="8907390" y="16811"/>
                  <a:pt x="9328221" y="5413"/>
                  <a:pt x="9727719" y="0"/>
                </a:cubicBezTo>
                <a:cubicBezTo>
                  <a:pt x="10231756" y="-81392"/>
                  <a:pt x="10496887" y="345882"/>
                  <a:pt x="10521645" y="793926"/>
                </a:cubicBezTo>
                <a:cubicBezTo>
                  <a:pt x="10514469" y="996637"/>
                  <a:pt x="10511288" y="1298553"/>
                  <a:pt x="10521645" y="1429048"/>
                </a:cubicBezTo>
                <a:cubicBezTo>
                  <a:pt x="10532002" y="1559543"/>
                  <a:pt x="10539999" y="1854077"/>
                  <a:pt x="10521645" y="2127681"/>
                </a:cubicBezTo>
                <a:cubicBezTo>
                  <a:pt x="10503291" y="2401285"/>
                  <a:pt x="10549037" y="2555992"/>
                  <a:pt x="10521645" y="2762803"/>
                </a:cubicBezTo>
                <a:cubicBezTo>
                  <a:pt x="10494253" y="2969614"/>
                  <a:pt x="10508227" y="3077542"/>
                  <a:pt x="10521645" y="3302656"/>
                </a:cubicBezTo>
                <a:cubicBezTo>
                  <a:pt x="10535063" y="3527770"/>
                  <a:pt x="10541337" y="3816311"/>
                  <a:pt x="10521645" y="3969534"/>
                </a:cubicBezTo>
                <a:cubicBezTo>
                  <a:pt x="10561042" y="4384638"/>
                  <a:pt x="10109429" y="4853574"/>
                  <a:pt x="9727719" y="4763460"/>
                </a:cubicBezTo>
                <a:cubicBezTo>
                  <a:pt x="9540312" y="4763977"/>
                  <a:pt x="9271658" y="4775882"/>
                  <a:pt x="9129842" y="4763460"/>
                </a:cubicBezTo>
                <a:cubicBezTo>
                  <a:pt x="8988026" y="4751038"/>
                  <a:pt x="8683258" y="4783658"/>
                  <a:pt x="8442627" y="4763460"/>
                </a:cubicBezTo>
                <a:cubicBezTo>
                  <a:pt x="8201997" y="4743262"/>
                  <a:pt x="8201217" y="4760042"/>
                  <a:pt x="8023426" y="4763460"/>
                </a:cubicBezTo>
                <a:cubicBezTo>
                  <a:pt x="7845635" y="4766878"/>
                  <a:pt x="7721731" y="4778730"/>
                  <a:pt x="7604225" y="4763460"/>
                </a:cubicBezTo>
                <a:cubicBezTo>
                  <a:pt x="7486719" y="4748190"/>
                  <a:pt x="7103133" y="4751527"/>
                  <a:pt x="6917010" y="4763460"/>
                </a:cubicBezTo>
                <a:cubicBezTo>
                  <a:pt x="6730888" y="4775393"/>
                  <a:pt x="6543549" y="4771934"/>
                  <a:pt x="6408471" y="4763460"/>
                </a:cubicBezTo>
                <a:cubicBezTo>
                  <a:pt x="6273393" y="4754986"/>
                  <a:pt x="5841137" y="4739129"/>
                  <a:pt x="5631919" y="4763460"/>
                </a:cubicBezTo>
                <a:cubicBezTo>
                  <a:pt x="5422701" y="4787791"/>
                  <a:pt x="5322054" y="4787709"/>
                  <a:pt x="5123380" y="4763460"/>
                </a:cubicBezTo>
                <a:cubicBezTo>
                  <a:pt x="4924706" y="4739211"/>
                  <a:pt x="4705688" y="4792600"/>
                  <a:pt x="4346827" y="4763460"/>
                </a:cubicBezTo>
                <a:cubicBezTo>
                  <a:pt x="3987966" y="4734320"/>
                  <a:pt x="4112318" y="4777747"/>
                  <a:pt x="3927626" y="4763460"/>
                </a:cubicBezTo>
                <a:cubicBezTo>
                  <a:pt x="3742934" y="4749173"/>
                  <a:pt x="3526671" y="4788139"/>
                  <a:pt x="3151073" y="4763460"/>
                </a:cubicBezTo>
                <a:cubicBezTo>
                  <a:pt x="2775475" y="4738781"/>
                  <a:pt x="2881004" y="4760662"/>
                  <a:pt x="2642534" y="4763460"/>
                </a:cubicBezTo>
                <a:cubicBezTo>
                  <a:pt x="2404064" y="4766258"/>
                  <a:pt x="2377934" y="4745316"/>
                  <a:pt x="2223333" y="4763460"/>
                </a:cubicBezTo>
                <a:cubicBezTo>
                  <a:pt x="2068732" y="4781604"/>
                  <a:pt x="1908740" y="4760747"/>
                  <a:pt x="1714794" y="4763460"/>
                </a:cubicBezTo>
                <a:cubicBezTo>
                  <a:pt x="1520848" y="4766173"/>
                  <a:pt x="1005637" y="4804775"/>
                  <a:pt x="793926" y="4763460"/>
                </a:cubicBezTo>
                <a:cubicBezTo>
                  <a:pt x="419736" y="4746446"/>
                  <a:pt x="-2163" y="4422993"/>
                  <a:pt x="0" y="3969534"/>
                </a:cubicBezTo>
                <a:cubicBezTo>
                  <a:pt x="28209" y="3824664"/>
                  <a:pt x="-5591" y="3521647"/>
                  <a:pt x="0" y="3397925"/>
                </a:cubicBezTo>
                <a:cubicBezTo>
                  <a:pt x="5591" y="3274203"/>
                  <a:pt x="22582" y="3016849"/>
                  <a:pt x="0" y="2794559"/>
                </a:cubicBezTo>
                <a:cubicBezTo>
                  <a:pt x="-22582" y="2572269"/>
                  <a:pt x="-11551" y="2422908"/>
                  <a:pt x="0" y="2159437"/>
                </a:cubicBezTo>
                <a:cubicBezTo>
                  <a:pt x="11551" y="1895966"/>
                  <a:pt x="17839" y="1815304"/>
                  <a:pt x="0" y="1587828"/>
                </a:cubicBezTo>
                <a:cubicBezTo>
                  <a:pt x="-17839" y="1360352"/>
                  <a:pt x="28132" y="1139556"/>
                  <a:pt x="0" y="793926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E2C7-5CE7-1A23-EF68-53DEE7CD9250}"/>
              </a:ext>
            </a:extLst>
          </p:cNvPr>
          <p:cNvSpPr/>
          <p:nvPr/>
        </p:nvSpPr>
        <p:spPr>
          <a:xfrm>
            <a:off x="745298" y="1313851"/>
            <a:ext cx="27987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Map</a:t>
            </a:r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</a:t>
            </a:r>
            <a:r>
              <a:rPr lang="zh-CN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接口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9F9372-042C-BC0E-F60A-A3E91210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0" y="2199785"/>
            <a:ext cx="5734328" cy="1757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双列集合的数据结构，都只针对于键有效，和值没有关系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TreeMap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键（红黑树）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HashMap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键（哈希表）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LinkedHashMap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键（哈希表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双向链表）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57B262-931C-1986-E132-2C5ACC647B4B}"/>
              </a:ext>
            </a:extLst>
          </p:cNvPr>
          <p:cNvSpPr txBox="1"/>
          <p:nvPr/>
        </p:nvSpPr>
        <p:spPr>
          <a:xfrm>
            <a:off x="1292087" y="5123646"/>
            <a:ext cx="11031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键排序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EF0831-E351-3E79-E5C9-1F93081F69BC}"/>
              </a:ext>
            </a:extLst>
          </p:cNvPr>
          <p:cNvSpPr txBox="1"/>
          <p:nvPr/>
        </p:nvSpPr>
        <p:spPr>
          <a:xfrm>
            <a:off x="3418951" y="5123646"/>
            <a:ext cx="11031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键唯一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6FFE9-6985-9878-DFDC-33502FC83929}"/>
              </a:ext>
            </a:extLst>
          </p:cNvPr>
          <p:cNvSpPr txBox="1"/>
          <p:nvPr/>
        </p:nvSpPr>
        <p:spPr>
          <a:xfrm>
            <a:off x="5186368" y="5063164"/>
            <a:ext cx="36423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键唯一，并保证存储顺序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8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Map </a:t>
            </a:r>
            <a:r>
              <a:rPr kumimoji="1" lang="zh-CN" altLang="en-US" dirty="0">
                <a:latin typeface="Consolas" panose="020B0609020204030204" pitchFamily="49" charset="0"/>
              </a:rPr>
              <a:t>集合的遍历方式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3FCF4E-62A9-5B2C-E919-1401D708AFEF}"/>
              </a:ext>
            </a:extLst>
          </p:cNvPr>
          <p:cNvSpPr/>
          <p:nvPr/>
        </p:nvSpPr>
        <p:spPr>
          <a:xfrm>
            <a:off x="-521154" y="-939509"/>
            <a:ext cx="3536442" cy="649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通过键找值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93D0C-F260-4CDA-814F-9F70B13F8089}"/>
              </a:ext>
            </a:extLst>
          </p:cNvPr>
          <p:cNvSpPr/>
          <p:nvPr/>
        </p:nvSpPr>
        <p:spPr>
          <a:xfrm>
            <a:off x="12463327" y="2967604"/>
            <a:ext cx="3536442" cy="649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通过键值对对象获取键和值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8048B8-8874-383A-2967-F290FC003D16}"/>
              </a:ext>
            </a:extLst>
          </p:cNvPr>
          <p:cNvSpPr/>
          <p:nvPr/>
        </p:nvSpPr>
        <p:spPr>
          <a:xfrm>
            <a:off x="-1512556" y="7558179"/>
            <a:ext cx="3536442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foreach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方法遍历</a:t>
            </a:r>
          </a:p>
        </p:txBody>
      </p:sp>
    </p:spTree>
    <p:extLst>
      <p:ext uri="{BB962C8B-B14F-4D97-AF65-F5344CB8AC3E}">
        <p14:creationId xmlns:p14="http://schemas.microsoft.com/office/powerpoint/2010/main" val="5265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6015015" y="506318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EF9531-225A-46F3-5E49-D176C58BA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0364" y="3187480"/>
            <a:ext cx="1788117" cy="17881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E2B148-FEA1-920E-42D5-68E152407E6D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547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23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a">
            <a:extLst>
              <a:ext uri="{FF2B5EF4-FFF2-40B4-BE49-F238E27FC236}">
                <a16:creationId xmlns:a16="http://schemas.microsoft.com/office/drawing/2014/main" id="{0692E544-640E-3667-890D-7788E8F5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3536442" cy="517190"/>
          </a:xfrm>
        </p:spPr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集合的三种遍历方式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705019-CB5E-9244-F45C-858143AB932B}"/>
              </a:ext>
            </a:extLst>
          </p:cNvPr>
          <p:cNvSpPr/>
          <p:nvPr/>
        </p:nvSpPr>
        <p:spPr>
          <a:xfrm>
            <a:off x="710880" y="1948070"/>
            <a:ext cx="3536442" cy="649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通过键找值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F66BF6-AFA0-16BB-F414-7F73B298A86C}"/>
              </a:ext>
            </a:extLst>
          </p:cNvPr>
          <p:cNvSpPr/>
          <p:nvPr/>
        </p:nvSpPr>
        <p:spPr>
          <a:xfrm>
            <a:off x="710880" y="2859157"/>
            <a:ext cx="3536442" cy="649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通过键值对对象获取键和值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F42279-EC7D-E27F-D510-5486EF2B23A5}"/>
              </a:ext>
            </a:extLst>
          </p:cNvPr>
          <p:cNvSpPr/>
          <p:nvPr/>
        </p:nvSpPr>
        <p:spPr>
          <a:xfrm>
            <a:off x="710880" y="3794701"/>
            <a:ext cx="3536442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foreach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方法遍历</a:t>
            </a:r>
          </a:p>
        </p:txBody>
      </p:sp>
    </p:spTree>
    <p:extLst>
      <p:ext uri="{BB962C8B-B14F-4D97-AF65-F5344CB8AC3E}">
        <p14:creationId xmlns:p14="http://schemas.microsoft.com/office/powerpoint/2010/main" val="79267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07CA8A3E-9CE7-084C-9E1F-9AAA7B9E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5044"/>
              </p:ext>
            </p:extLst>
          </p:nvPr>
        </p:nvGraphicFramePr>
        <p:xfrm>
          <a:off x="859967" y="3429000"/>
          <a:ext cx="1619134" cy="19373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9134">
                  <a:extLst>
                    <a:ext uri="{9D8B030D-6E8A-4147-A177-3AD203B41FA5}">
                      <a16:colId xmlns:a16="http://schemas.microsoft.com/office/drawing/2014/main" val="2226606431"/>
                    </a:ext>
                  </a:extLst>
                </a:gridCol>
              </a:tblGrid>
              <a:tr h="4843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Key</a:t>
                      </a:r>
                      <a:endParaRPr lang="zh-CN" altLang="en-US" dirty="0">
                        <a:latin typeface="杨任东竹石体-Bold" panose="02000000000000000000" pitchFamily="2" charset="-122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4261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770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284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556"/>
                  </a:ext>
                </a:extLst>
              </a:tr>
            </a:tbl>
          </a:graphicData>
        </a:graphic>
      </p:graphicFrame>
      <p:sp>
        <p:nvSpPr>
          <p:cNvPr id="2" name="!!!a">
            <a:extLst>
              <a:ext uri="{FF2B5EF4-FFF2-40B4-BE49-F238E27FC236}">
                <a16:creationId xmlns:a16="http://schemas.microsoft.com/office/drawing/2014/main" id="{0692E544-640E-3667-890D-7788E8F5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3536442" cy="517190"/>
          </a:xfrm>
        </p:spPr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集合的三种遍历方式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705019-CB5E-9244-F45C-858143AB932B}"/>
              </a:ext>
            </a:extLst>
          </p:cNvPr>
          <p:cNvSpPr/>
          <p:nvPr/>
        </p:nvSpPr>
        <p:spPr>
          <a:xfrm>
            <a:off x="710880" y="1948070"/>
            <a:ext cx="3536442" cy="649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通过键找值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2963B-870B-4E28-8C6F-2564B1304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913"/>
              </p:ext>
            </p:extLst>
          </p:nvPr>
        </p:nvGraphicFramePr>
        <p:xfrm>
          <a:off x="5289507" y="1948070"/>
          <a:ext cx="5848946" cy="759132"/>
        </p:xfrm>
        <a:graphic>
          <a:graphicData uri="http://schemas.openxmlformats.org/drawingml/2006/table">
            <a:tbl>
              <a:tblPr/>
              <a:tblGrid>
                <a:gridCol w="3156375">
                  <a:extLst>
                    <a:ext uri="{9D8B030D-6E8A-4147-A177-3AD203B41FA5}">
                      <a16:colId xmlns:a16="http://schemas.microsoft.com/office/drawing/2014/main" val="3977049432"/>
                    </a:ext>
                  </a:extLst>
                </a:gridCol>
                <a:gridCol w="2692571">
                  <a:extLst>
                    <a:ext uri="{9D8B030D-6E8A-4147-A177-3AD203B41FA5}">
                      <a16:colId xmlns:a16="http://schemas.microsoft.com/office/drawing/2014/main" val="29267653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181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 get(Object key)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根据键查找对应的值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2674"/>
                  </a:ext>
                </a:extLst>
              </a:tr>
            </a:tbl>
          </a:graphicData>
        </a:graphic>
      </p:graphicFrame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58F7FC0-56C0-DA34-1B5A-8B1729187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89439"/>
              </p:ext>
            </p:extLst>
          </p:nvPr>
        </p:nvGraphicFramePr>
        <p:xfrm>
          <a:off x="859967" y="3429000"/>
          <a:ext cx="3238268" cy="19373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9134">
                  <a:extLst>
                    <a:ext uri="{9D8B030D-6E8A-4147-A177-3AD203B41FA5}">
                      <a16:colId xmlns:a16="http://schemas.microsoft.com/office/drawing/2014/main" val="2226606431"/>
                    </a:ext>
                  </a:extLst>
                </a:gridCol>
                <a:gridCol w="1619134">
                  <a:extLst>
                    <a:ext uri="{9D8B030D-6E8A-4147-A177-3AD203B41FA5}">
                      <a16:colId xmlns:a16="http://schemas.microsoft.com/office/drawing/2014/main" val="358889312"/>
                    </a:ext>
                  </a:extLst>
                </a:gridCol>
              </a:tblGrid>
              <a:tr h="4843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Key</a:t>
                      </a:r>
                      <a:endParaRPr lang="zh-CN" altLang="en-US" dirty="0">
                        <a:latin typeface="杨任东竹石体-Bold" panose="02000000000000000000" pitchFamily="2" charset="-122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Value</a:t>
                      </a:r>
                      <a:endParaRPr lang="zh-CN" altLang="en-US" dirty="0">
                        <a:latin typeface="杨任东竹石体-Bold" panose="02000000000000000000" pitchFamily="2" charset="-122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4261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770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284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成都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55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CA67F5-32C2-9E05-17CF-55CD718203E7}"/>
              </a:ext>
            </a:extLst>
          </p:cNvPr>
          <p:cNvSpPr/>
          <p:nvPr/>
        </p:nvSpPr>
        <p:spPr>
          <a:xfrm>
            <a:off x="859967" y="3429000"/>
            <a:ext cx="1628791" cy="1937396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EE5B4C-B110-0125-3E67-1DC4A992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28115"/>
              </p:ext>
            </p:extLst>
          </p:nvPr>
        </p:nvGraphicFramePr>
        <p:xfrm>
          <a:off x="5289507" y="1948070"/>
          <a:ext cx="5848946" cy="1135063"/>
        </p:xfrm>
        <a:graphic>
          <a:graphicData uri="http://schemas.openxmlformats.org/drawingml/2006/table">
            <a:tbl>
              <a:tblPr/>
              <a:tblGrid>
                <a:gridCol w="3156375">
                  <a:extLst>
                    <a:ext uri="{9D8B030D-6E8A-4147-A177-3AD203B41FA5}">
                      <a16:colId xmlns:a16="http://schemas.microsoft.com/office/drawing/2014/main" val="3977049432"/>
                    </a:ext>
                  </a:extLst>
                </a:gridCol>
                <a:gridCol w="2692571">
                  <a:extLst>
                    <a:ext uri="{9D8B030D-6E8A-4147-A177-3AD203B41FA5}">
                      <a16:colId xmlns:a16="http://schemas.microsoft.com/office/drawing/2014/main" val="29267653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181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 get(Object key)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根据键查找对应的值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2674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Set&lt;K&gt;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keySet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Map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集合中所有的键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19391"/>
                  </a:ext>
                </a:extLst>
              </a:tr>
            </a:tbl>
          </a:graphicData>
        </a:graphic>
      </p:graphicFrame>
      <p:sp>
        <p:nvSpPr>
          <p:cNvPr id="15" name="箭头: 左 14">
            <a:extLst>
              <a:ext uri="{FF2B5EF4-FFF2-40B4-BE49-F238E27FC236}">
                <a16:creationId xmlns:a16="http://schemas.microsoft.com/office/drawing/2014/main" id="{E320B4CC-45AB-AADF-E4D3-177CA8ED0685}"/>
              </a:ext>
            </a:extLst>
          </p:cNvPr>
          <p:cNvSpPr/>
          <p:nvPr/>
        </p:nvSpPr>
        <p:spPr>
          <a:xfrm>
            <a:off x="4343400" y="4021259"/>
            <a:ext cx="1645920" cy="259080"/>
          </a:xfrm>
          <a:prstGeom prst="lef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C10DA0EC-FCAA-0478-2F0E-A7965F7274E3}"/>
              </a:ext>
            </a:extLst>
          </p:cNvPr>
          <p:cNvSpPr/>
          <p:nvPr/>
        </p:nvSpPr>
        <p:spPr>
          <a:xfrm>
            <a:off x="4343400" y="4539419"/>
            <a:ext cx="1645920" cy="259080"/>
          </a:xfrm>
          <a:prstGeom prst="lef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8F674463-AAB8-8AB1-326D-DDA19EF59256}"/>
              </a:ext>
            </a:extLst>
          </p:cNvPr>
          <p:cNvSpPr/>
          <p:nvPr/>
        </p:nvSpPr>
        <p:spPr>
          <a:xfrm>
            <a:off x="4343400" y="5067115"/>
            <a:ext cx="1645920" cy="259080"/>
          </a:xfrm>
          <a:prstGeom prst="lef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329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43047 -0.0048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D3F5-324E-046B-0167-E994E790F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9496" y="853440"/>
            <a:ext cx="5760538" cy="4511040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 err="1"/>
              <a:t>keySet</a:t>
            </a:r>
            <a:r>
              <a:rPr lang="en-US" altLang="zh-CN" dirty="0"/>
              <a:t> </a:t>
            </a:r>
            <a:r>
              <a:rPr lang="zh-CN" altLang="en-US" dirty="0"/>
              <a:t>方法获取所有的键 </a:t>
            </a:r>
            <a:r>
              <a:rPr lang="en-US" altLang="zh-CN" dirty="0"/>
              <a:t>(</a:t>
            </a:r>
            <a:r>
              <a:rPr lang="zh-CN" altLang="en-US" dirty="0"/>
              <a:t>得到的是</a:t>
            </a:r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遍历 </a:t>
            </a:r>
            <a:r>
              <a:rPr lang="en-US" altLang="zh-CN" dirty="0"/>
              <a:t>Set</a:t>
            </a:r>
            <a:r>
              <a:rPr lang="zh-CN" altLang="en-US" dirty="0"/>
              <a:t> 集合</a:t>
            </a:r>
            <a:r>
              <a:rPr lang="en-US" altLang="zh-CN" dirty="0"/>
              <a:t>, </a:t>
            </a:r>
            <a:r>
              <a:rPr lang="zh-CN" altLang="en-US" dirty="0"/>
              <a:t>获取每一个键</a:t>
            </a:r>
            <a:endParaRPr lang="en-US" altLang="zh-CN" dirty="0"/>
          </a:p>
          <a:p>
            <a:r>
              <a:rPr lang="zh-CN" altLang="en-US" dirty="0"/>
              <a:t>遍历的过程中调用 </a:t>
            </a:r>
            <a:r>
              <a:rPr lang="en-US" altLang="zh-CN" dirty="0"/>
              <a:t>get 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根据键找值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05528A-0E1D-DAC5-6F1F-D978DD62E515}"/>
              </a:ext>
            </a:extLst>
          </p:cNvPr>
          <p:cNvSpPr/>
          <p:nvPr/>
        </p:nvSpPr>
        <p:spPr>
          <a:xfrm>
            <a:off x="-6507043" y="1194744"/>
            <a:ext cx="3536442" cy="649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通过键值对对象获取键和值</a:t>
            </a:r>
          </a:p>
        </p:txBody>
      </p:sp>
    </p:spTree>
    <p:extLst>
      <p:ext uri="{BB962C8B-B14F-4D97-AF65-F5344CB8AC3E}">
        <p14:creationId xmlns:p14="http://schemas.microsoft.com/office/powerpoint/2010/main" val="3898497760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a">
            <a:extLst>
              <a:ext uri="{FF2B5EF4-FFF2-40B4-BE49-F238E27FC236}">
                <a16:creationId xmlns:a16="http://schemas.microsoft.com/office/drawing/2014/main" id="{0692E544-640E-3667-890D-7788E8F5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3536442" cy="517190"/>
          </a:xfrm>
        </p:spPr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集合的三种遍历方式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58F7FC0-56C0-DA34-1B5A-8B1729187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53480"/>
              </p:ext>
            </p:extLst>
          </p:nvPr>
        </p:nvGraphicFramePr>
        <p:xfrm>
          <a:off x="859967" y="3443812"/>
          <a:ext cx="3238268" cy="19102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9134">
                  <a:extLst>
                    <a:ext uri="{9D8B030D-6E8A-4147-A177-3AD203B41FA5}">
                      <a16:colId xmlns:a16="http://schemas.microsoft.com/office/drawing/2014/main" val="2226606431"/>
                    </a:ext>
                  </a:extLst>
                </a:gridCol>
                <a:gridCol w="1619134">
                  <a:extLst>
                    <a:ext uri="{9D8B030D-6E8A-4147-A177-3AD203B41FA5}">
                      <a16:colId xmlns:a16="http://schemas.microsoft.com/office/drawing/2014/main" val="358889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Key</a:t>
                      </a:r>
                      <a:endParaRPr lang="zh-CN" altLang="en-US" dirty="0">
                        <a:latin typeface="杨任东竹石体-Bold" panose="02000000000000000000" pitchFamily="2" charset="-122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Value</a:t>
                      </a:r>
                      <a:endParaRPr lang="zh-CN" altLang="en-US" dirty="0">
                        <a:latin typeface="杨任东竹石体-Bold" panose="02000000000000000000" pitchFamily="2" charset="-122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4261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770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284"/>
                  </a:ext>
                </a:extLst>
              </a:tr>
              <a:tr h="48434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成都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55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EE5B4C-B110-0125-3E67-1DC4A992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0069"/>
              </p:ext>
            </p:extLst>
          </p:nvPr>
        </p:nvGraphicFramePr>
        <p:xfrm>
          <a:off x="5250636" y="1888216"/>
          <a:ext cx="6795054" cy="759132"/>
        </p:xfrm>
        <a:graphic>
          <a:graphicData uri="http://schemas.openxmlformats.org/drawingml/2006/table">
            <a:tbl>
              <a:tblPr/>
              <a:tblGrid>
                <a:gridCol w="3666941">
                  <a:extLst>
                    <a:ext uri="{9D8B030D-6E8A-4147-A177-3AD203B41FA5}">
                      <a16:colId xmlns:a16="http://schemas.microsoft.com/office/drawing/2014/main" val="3977049432"/>
                    </a:ext>
                  </a:extLst>
                </a:gridCol>
                <a:gridCol w="3128113">
                  <a:extLst>
                    <a:ext uri="{9D8B030D-6E8A-4147-A177-3AD203B41FA5}">
                      <a16:colId xmlns:a16="http://schemas.microsoft.com/office/drawing/2014/main" val="29267653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181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Set&lt;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Map.Entry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&lt;K,V&gt;&gt;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entrySet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获取集合中所有的键值对对象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2674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AA6FCD-308C-FCC2-0D6F-2E6D5958039D}"/>
              </a:ext>
            </a:extLst>
          </p:cNvPr>
          <p:cNvSpPr/>
          <p:nvPr/>
        </p:nvSpPr>
        <p:spPr>
          <a:xfrm>
            <a:off x="806958" y="1866245"/>
            <a:ext cx="3536442" cy="649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通过键值对对象获取键和值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76F75F-E6F8-933A-EACD-980433A722EB}"/>
              </a:ext>
            </a:extLst>
          </p:cNvPr>
          <p:cNvSpPr/>
          <p:nvPr/>
        </p:nvSpPr>
        <p:spPr>
          <a:xfrm>
            <a:off x="859967" y="3910706"/>
            <a:ext cx="3238268" cy="473685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02C660-7208-CCED-FE2C-D46ACA81AA9E}"/>
              </a:ext>
            </a:extLst>
          </p:cNvPr>
          <p:cNvSpPr/>
          <p:nvPr/>
        </p:nvSpPr>
        <p:spPr>
          <a:xfrm>
            <a:off x="5300867" y="3704067"/>
            <a:ext cx="2953657" cy="7591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北京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119D41-C18A-FB6B-EFE7-C5BA3F626931}"/>
              </a:ext>
            </a:extLst>
          </p:cNvPr>
          <p:cNvSpPr txBox="1"/>
          <p:nvPr/>
        </p:nvSpPr>
        <p:spPr>
          <a:xfrm>
            <a:off x="5289507" y="3212979"/>
            <a:ext cx="2657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Map.Entry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5160EC2D-5851-3FF9-7241-0EAE37D20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18823"/>
              </p:ext>
            </p:extLst>
          </p:nvPr>
        </p:nvGraphicFramePr>
        <p:xfrm>
          <a:off x="5300867" y="4770080"/>
          <a:ext cx="5291408" cy="1228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5704">
                  <a:extLst>
                    <a:ext uri="{9D8B030D-6E8A-4147-A177-3AD203B41FA5}">
                      <a16:colId xmlns:a16="http://schemas.microsoft.com/office/drawing/2014/main" val="2226606431"/>
                    </a:ext>
                  </a:extLst>
                </a:gridCol>
                <a:gridCol w="2645704">
                  <a:extLst>
                    <a:ext uri="{9D8B030D-6E8A-4147-A177-3AD203B41FA5}">
                      <a16:colId xmlns:a16="http://schemas.microsoft.com/office/drawing/2014/main" val="358889312"/>
                    </a:ext>
                  </a:extLst>
                </a:gridCol>
              </a:tblGrid>
              <a:tr h="152411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4261"/>
                  </a:ext>
                </a:extLst>
              </a:tr>
              <a:tr h="38555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nsolas" panose="020B0609020204030204" pitchFamily="49" charset="0"/>
                          <a:ea typeface="杨任东竹石体-Bold" panose="02000000000000000000" pitchFamily="2" charset="-122"/>
                        </a:rPr>
                        <a:t>getKey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  <a:ea typeface="杨任东竹石体-Bold" panose="02000000000000000000" pitchFamily="2" charset="-122"/>
                        </a:rPr>
                        <a:t>()</a:t>
                      </a:r>
                      <a:endParaRPr lang="zh-CN" altLang="en-US" sz="1800" dirty="0">
                        <a:latin typeface="Consolas" panose="020B0609020204030204" pitchFamily="49" charset="0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获取键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770"/>
                  </a:ext>
                </a:extLst>
              </a:tr>
              <a:tr h="38555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nsolas" panose="020B0609020204030204" pitchFamily="49" charset="0"/>
                          <a:ea typeface="杨任东竹石体-Bold" panose="02000000000000000000" pitchFamily="2" charset="-122"/>
                        </a:rPr>
                        <a:t>getValue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  <a:ea typeface="杨任东竹石体-Bold" panose="02000000000000000000" pitchFamily="2" charset="-122"/>
                        </a:rPr>
                        <a:t>()</a:t>
                      </a:r>
                      <a:endParaRPr lang="zh-CN" altLang="en-US" sz="1800" dirty="0">
                        <a:latin typeface="Consolas" panose="020B0609020204030204" pitchFamily="49" charset="0"/>
                        <a:ea typeface="杨任东竹石体-Bold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杨任东竹石体-Bold" panose="02000000000000000000" pitchFamily="2" charset="-122"/>
                          <a:ea typeface="杨任东竹石体-Bold" panose="02000000000000000000" pitchFamily="2" charset="-122"/>
                        </a:rPr>
                        <a:t>获取值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76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D3F5-324E-046B-0167-E994E790F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9496" y="853440"/>
            <a:ext cx="5760538" cy="4511040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 err="1"/>
              <a:t>entrySet</a:t>
            </a:r>
            <a:r>
              <a:rPr lang="en-US" altLang="zh-CN" dirty="0"/>
              <a:t> </a:t>
            </a:r>
            <a:r>
              <a:rPr lang="zh-CN" altLang="en-US" dirty="0"/>
              <a:t>方法获取所有的键值对对象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得到的是</a:t>
            </a:r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</a:p>
          <a:p>
            <a:pPr>
              <a:buFont typeface="+mj-lt"/>
              <a:buAutoNum type="arabicPeriod" startAt="2"/>
            </a:pPr>
            <a:r>
              <a:rPr lang="zh-CN" altLang="en-US" dirty="0"/>
              <a:t>遍历 </a:t>
            </a:r>
            <a:r>
              <a:rPr lang="en-US" altLang="zh-CN" dirty="0"/>
              <a:t>Set</a:t>
            </a:r>
            <a:r>
              <a:rPr lang="zh-CN" altLang="en-US" dirty="0"/>
              <a:t> 集合</a:t>
            </a:r>
            <a:r>
              <a:rPr lang="en-US" altLang="zh-CN" dirty="0"/>
              <a:t>, </a:t>
            </a:r>
            <a:r>
              <a:rPr lang="zh-CN" altLang="en-US" dirty="0"/>
              <a:t>获取每一个键值对对象</a:t>
            </a:r>
            <a:endParaRPr lang="en-US" altLang="zh-CN" dirty="0"/>
          </a:p>
          <a:p>
            <a:pPr>
              <a:buAutoNum type="arabicPeriod" startAt="2"/>
            </a:pPr>
            <a:r>
              <a:rPr lang="zh-CN" altLang="en-US" dirty="0"/>
              <a:t>通过键值对对象的 </a:t>
            </a:r>
            <a:r>
              <a:rPr lang="en-US" altLang="zh-CN" dirty="0" err="1"/>
              <a:t>getKey</a:t>
            </a:r>
            <a:r>
              <a:rPr lang="en-US" altLang="zh-CN" dirty="0"/>
              <a:t>() </a:t>
            </a:r>
            <a:r>
              <a:rPr lang="en-US" altLang="zh-CN" dirty="0" err="1"/>
              <a:t>getValue</a:t>
            </a:r>
            <a:r>
              <a:rPr lang="en-US" altLang="zh-CN" dirty="0"/>
              <a:t>() </a:t>
            </a:r>
            <a:r>
              <a:rPr lang="zh-CN" altLang="en-US" dirty="0"/>
              <a:t>获取键和值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027C417-509A-CAB5-1CD4-B133977501A3}"/>
              </a:ext>
            </a:extLst>
          </p:cNvPr>
          <p:cNvSpPr/>
          <p:nvPr/>
        </p:nvSpPr>
        <p:spPr>
          <a:xfrm>
            <a:off x="4175975" y="-1246836"/>
            <a:ext cx="3536442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foreach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方法遍历</a:t>
            </a:r>
          </a:p>
        </p:txBody>
      </p:sp>
    </p:spTree>
    <p:extLst>
      <p:ext uri="{BB962C8B-B14F-4D97-AF65-F5344CB8AC3E}">
        <p14:creationId xmlns:p14="http://schemas.microsoft.com/office/powerpoint/2010/main" val="230291411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!a">
            <a:extLst>
              <a:ext uri="{FF2B5EF4-FFF2-40B4-BE49-F238E27FC236}">
                <a16:creationId xmlns:a16="http://schemas.microsoft.com/office/drawing/2014/main" id="{0692E544-640E-3667-890D-7788E8F5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3536442" cy="517190"/>
          </a:xfrm>
        </p:spPr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集合的三种遍历方式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F09FC6-2218-3358-3170-26551808EC45}"/>
              </a:ext>
            </a:extLst>
          </p:cNvPr>
          <p:cNvSpPr/>
          <p:nvPr/>
        </p:nvSpPr>
        <p:spPr>
          <a:xfrm>
            <a:off x="859967" y="1888216"/>
            <a:ext cx="3536442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3.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 通过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foreach</a:t>
            </a:r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方法遍历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F72E0C5-2AB8-08BA-3A6E-1D252DE0B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01655"/>
              </p:ext>
            </p:extLst>
          </p:nvPr>
        </p:nvGraphicFramePr>
        <p:xfrm>
          <a:off x="859966" y="2961641"/>
          <a:ext cx="10126086" cy="1057950"/>
        </p:xfrm>
        <a:graphic>
          <a:graphicData uri="http://schemas.openxmlformats.org/drawingml/2006/table">
            <a:tbl>
              <a:tblPr/>
              <a:tblGrid>
                <a:gridCol w="5464528">
                  <a:extLst>
                    <a:ext uri="{9D8B030D-6E8A-4147-A177-3AD203B41FA5}">
                      <a16:colId xmlns:a16="http://schemas.microsoft.com/office/drawing/2014/main" val="3977049432"/>
                    </a:ext>
                  </a:extLst>
                </a:gridCol>
                <a:gridCol w="4661558">
                  <a:extLst>
                    <a:ext uri="{9D8B030D-6E8A-4147-A177-3AD203B41FA5}">
                      <a16:colId xmlns:a16="http://schemas.microsoft.com/office/drawing/2014/main" val="2926765301"/>
                    </a:ext>
                  </a:extLst>
                </a:gridCol>
              </a:tblGrid>
              <a:tr h="448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1812"/>
                  </a:ext>
                </a:extLst>
              </a:tr>
              <a:tr h="439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default void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forEach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BiConsumer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&lt;? super K,​? super V&gt; action)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遍历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Map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集合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获取键和值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4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528C880-2939-52D5-A215-1F9B8107A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Map </a:t>
            </a:r>
            <a:r>
              <a:rPr lang="zh-CN" altLang="en-US" dirty="0"/>
              <a:t>集合练习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AEFB31C-B85A-3F7F-9CDE-9D85EBC1B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需求：字符串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aababcabcdabcde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请统计字符串中每一个字符出现的次数，并按照以下格式输出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输出结果：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a(5)b(4)c(3)d(2)e(1)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35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528C880-2939-52D5-A215-1F9B8107A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Map </a:t>
            </a:r>
            <a:r>
              <a:rPr lang="zh-CN" altLang="en-US" dirty="0"/>
              <a:t>集合练习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AEFB31C-B85A-3F7F-9CDE-9D85EBC1B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定义一个</a:t>
            </a:r>
            <a:r>
              <a:rPr lang="en-US" altLang="zh-CN" dirty="0"/>
              <a:t>Map</a:t>
            </a:r>
            <a:r>
              <a:rPr lang="zh-CN" altLang="en-US" dirty="0"/>
              <a:t>集合，键用表示省份名称，值表示市，但是市会有多个。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添加完毕后，遍历结果：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格式如下：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江苏省 </a:t>
            </a:r>
            <a:r>
              <a:rPr lang="en-US" altLang="zh-CN" dirty="0"/>
              <a:t>= </a:t>
            </a:r>
            <a:r>
              <a:rPr lang="zh-CN" altLang="en-US" dirty="0"/>
              <a:t>南京市，扬州市，苏州市，无锡市，常州市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湖北省 </a:t>
            </a:r>
            <a:r>
              <a:rPr lang="en-US" altLang="zh-CN" dirty="0"/>
              <a:t>= </a:t>
            </a:r>
            <a:r>
              <a:rPr lang="zh-CN" altLang="en-US" dirty="0"/>
              <a:t>武汉市，孝感市，十堰市，宜昌市，鄂州市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四川省 </a:t>
            </a:r>
            <a:r>
              <a:rPr lang="en-US" altLang="zh-CN" dirty="0"/>
              <a:t>= </a:t>
            </a:r>
            <a:r>
              <a:rPr lang="zh-CN" altLang="en-US" dirty="0"/>
              <a:t>成都市，绵阳市，自贡市，攀枝花市，泸州市</a:t>
            </a:r>
            <a:endParaRPr lang="en-US" altLang="zh-CN" b="1" dirty="0"/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38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189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能够说出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HashMap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put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方法的添加过程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LinkedHashSet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保证存取顺序的原理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能够参看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Collections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工具类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集合的三种遍历方式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HashMap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TreeMap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LinkedHashMap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各自的使用场景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54978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5DD1F5E-7B4E-ED41-48E2-C19D9AA00644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B25AC4F-A7E3-156C-5EBE-A0883548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0364" y="3187480"/>
            <a:ext cx="1788117" cy="17881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B42BBAD-E6A2-505F-9954-483600C1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7969" y="3073317"/>
            <a:ext cx="1955891" cy="19558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85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477371" y="1036139"/>
            <a:ext cx="6097904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hashCode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方法和</a:t>
            </a:r>
            <a:r>
              <a:rPr lang="en-US" altLang="zh-CN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方法的配合流程</a:t>
            </a:r>
            <a:endParaRPr lang="en-US" altLang="zh-CN" sz="2000" dirty="0">
              <a:solidFill>
                <a:srgbClr val="C00000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FAA13-A6F1-06E2-58D2-CE222146859D}"/>
              </a:ext>
            </a:extLst>
          </p:cNvPr>
          <p:cNvSpPr txBox="1"/>
          <p:nvPr/>
        </p:nvSpPr>
        <p:spPr>
          <a:xfrm>
            <a:off x="221877" y="1680882"/>
            <a:ext cx="4027394" cy="240065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Object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方法被调用执行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..."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hashCode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15FEF4-7790-2797-BB10-C16145A1BDD7}"/>
              </a:ext>
            </a:extLst>
          </p:cNvPr>
          <p:cNvSpPr txBox="1"/>
          <p:nvPr/>
        </p:nvSpPr>
        <p:spPr>
          <a:xfrm>
            <a:off x="221877" y="4227234"/>
            <a:ext cx="4027394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HashSetDemo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HashSet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HashSet&lt;&gt;();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王五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86F14-71AA-9633-E943-509D74BE1C3A}"/>
              </a:ext>
            </a:extLst>
          </p:cNvPr>
          <p:cNvSpPr txBox="1"/>
          <p:nvPr/>
        </p:nvSpPr>
        <p:spPr>
          <a:xfrm>
            <a:off x="8982636" y="5196730"/>
            <a:ext cx="31277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HashSet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底层的数据结构是哈希表结构 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哈希表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版本之前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</a:t>
            </a:r>
            <a:endParaRPr lang="en-US" altLang="zh-CN" sz="1400" dirty="0">
              <a:solidFill>
                <a:srgbClr val="0033B3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JDK8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版本之后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数组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链表 </a:t>
            </a:r>
            <a:r>
              <a:rPr lang="en-US" altLang="zh-CN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+  </a:t>
            </a:r>
            <a:r>
              <a:rPr lang="zh-CN" altLang="en-US" sz="1400" dirty="0">
                <a:solidFill>
                  <a:srgbClr val="0033B3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红黑树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A45E1E-2A70-5024-5BDF-31D0E92D3DA7}"/>
              </a:ext>
            </a:extLst>
          </p:cNvPr>
          <p:cNvSpPr/>
          <p:nvPr/>
        </p:nvSpPr>
        <p:spPr>
          <a:xfrm>
            <a:off x="4558553" y="1680882"/>
            <a:ext cx="7320555" cy="826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A57C1D-DC40-2406-B045-2EE204F3EA11}"/>
              </a:ext>
            </a:extLst>
          </p:cNvPr>
          <p:cNvCxnSpPr>
            <a:cxnSpLocks/>
          </p:cNvCxnSpPr>
          <p:nvPr/>
        </p:nvCxnSpPr>
        <p:spPr>
          <a:xfrm>
            <a:off x="5587252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80C04-0594-DE48-B488-AD6907107085}"/>
              </a:ext>
            </a:extLst>
          </p:cNvPr>
          <p:cNvCxnSpPr>
            <a:cxnSpLocks/>
          </p:cNvCxnSpPr>
          <p:nvPr/>
        </p:nvCxnSpPr>
        <p:spPr>
          <a:xfrm>
            <a:off x="6631283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1DAB1-E89C-51FE-BE54-C7899881D71B}"/>
              </a:ext>
            </a:extLst>
          </p:cNvPr>
          <p:cNvCxnSpPr>
            <a:cxnSpLocks/>
          </p:cNvCxnSpPr>
          <p:nvPr/>
        </p:nvCxnSpPr>
        <p:spPr>
          <a:xfrm>
            <a:off x="7675314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BE0A88-129E-1586-FE05-3134924DA347}"/>
              </a:ext>
            </a:extLst>
          </p:cNvPr>
          <p:cNvCxnSpPr>
            <a:cxnSpLocks/>
          </p:cNvCxnSpPr>
          <p:nvPr/>
        </p:nvCxnSpPr>
        <p:spPr>
          <a:xfrm>
            <a:off x="8719345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C8CDE3-F2E9-4A2B-D76E-D1F6EA81E8D6}"/>
              </a:ext>
            </a:extLst>
          </p:cNvPr>
          <p:cNvCxnSpPr>
            <a:cxnSpLocks/>
          </p:cNvCxnSpPr>
          <p:nvPr/>
        </p:nvCxnSpPr>
        <p:spPr>
          <a:xfrm>
            <a:off x="9763376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4B0208-4739-FF4E-E10E-C7CEFEABF9A1}"/>
              </a:ext>
            </a:extLst>
          </p:cNvPr>
          <p:cNvCxnSpPr>
            <a:cxnSpLocks/>
          </p:cNvCxnSpPr>
          <p:nvPr/>
        </p:nvCxnSpPr>
        <p:spPr>
          <a:xfrm>
            <a:off x="10807409" y="1680882"/>
            <a:ext cx="0" cy="8269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36C6D8-805B-28E2-8061-96CE3931BEF7}"/>
              </a:ext>
            </a:extLst>
          </p:cNvPr>
          <p:cNvSpPr/>
          <p:nvPr/>
        </p:nvSpPr>
        <p:spPr>
          <a:xfrm>
            <a:off x="5265850" y="3303860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张三，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23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BC050-E6CC-7D99-DC1A-164DB4BC6E52}"/>
              </a:ext>
            </a:extLst>
          </p:cNvPr>
          <p:cNvSpPr txBox="1"/>
          <p:nvPr/>
        </p:nvSpPr>
        <p:spPr>
          <a:xfrm>
            <a:off x="4871447" y="2692824"/>
            <a:ext cx="732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0            1            2           3           4            5            6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9E318-6AF2-C592-8CB5-267FE9E422FF}"/>
              </a:ext>
            </a:extLst>
          </p:cNvPr>
          <p:cNvSpPr/>
          <p:nvPr/>
        </p:nvSpPr>
        <p:spPr>
          <a:xfrm>
            <a:off x="221877" y="3186952"/>
            <a:ext cx="4027394" cy="73286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21907-126F-0EE1-8FDB-C322E497C11A}"/>
              </a:ext>
            </a:extLst>
          </p:cNvPr>
          <p:cNvCxnSpPr>
            <a:cxnSpLocks/>
          </p:cNvCxnSpPr>
          <p:nvPr/>
        </p:nvCxnSpPr>
        <p:spPr>
          <a:xfrm>
            <a:off x="5847229" y="2507876"/>
            <a:ext cx="0" cy="79598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1033C0-990F-1828-8B5B-CEF2D4756CC3}"/>
              </a:ext>
            </a:extLst>
          </p:cNvPr>
          <p:cNvSpPr/>
          <p:nvPr/>
        </p:nvSpPr>
        <p:spPr>
          <a:xfrm>
            <a:off x="5265850" y="4334763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李四，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24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8DB4B-3768-34A8-C00C-6A14747E5287}"/>
              </a:ext>
            </a:extLst>
          </p:cNvPr>
          <p:cNvSpPr/>
          <p:nvPr/>
        </p:nvSpPr>
        <p:spPr>
          <a:xfrm>
            <a:off x="221877" y="2349858"/>
            <a:ext cx="4027394" cy="795984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7C8DB7-2C6E-7AFD-5F21-16676C2208D9}"/>
              </a:ext>
            </a:extLst>
          </p:cNvPr>
          <p:cNvCxnSpPr>
            <a:cxnSpLocks/>
          </p:cNvCxnSpPr>
          <p:nvPr/>
        </p:nvCxnSpPr>
        <p:spPr>
          <a:xfrm>
            <a:off x="5854978" y="3829242"/>
            <a:ext cx="0" cy="5055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5DD1F5E-7B4E-ED41-48E2-C19D9AA00644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F6EC65-6743-2235-AD60-0A956162D649}"/>
              </a:ext>
            </a:extLst>
          </p:cNvPr>
          <p:cNvSpPr/>
          <p:nvPr/>
        </p:nvSpPr>
        <p:spPr>
          <a:xfrm>
            <a:off x="6747880" y="5667178"/>
            <a:ext cx="1660299" cy="4990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王五，</a:t>
            </a:r>
            <a:r>
              <a:rPr lang="en-US" altLang="zh-CN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25</a:t>
            </a:r>
            <a:endParaRPr lang="zh-CN" altLang="en-US" dirty="0"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FD33919-7833-6E71-5712-729E89050027}"/>
              </a:ext>
            </a:extLst>
          </p:cNvPr>
          <p:cNvSpPr/>
          <p:nvPr/>
        </p:nvSpPr>
        <p:spPr>
          <a:xfrm>
            <a:off x="9314481" y="3186952"/>
            <a:ext cx="2655642" cy="17881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</a:p>
          <a:p>
            <a:pPr algn="ctr"/>
            <a:r>
              <a:rPr lang="en-US" altLang="zh-CN" sz="1400" dirty="0"/>
              <a:t>equals</a:t>
            </a:r>
            <a:r>
              <a:rPr lang="zh-CN" altLang="en-US" sz="1400" dirty="0"/>
              <a:t>方法被调用执行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63F718E-F0F6-CE18-F9BB-901E94E8148E}"/>
              </a:ext>
            </a:extLst>
          </p:cNvPr>
          <p:cNvSpPr/>
          <p:nvPr/>
        </p:nvSpPr>
        <p:spPr>
          <a:xfrm>
            <a:off x="7127433" y="3384263"/>
            <a:ext cx="1582376" cy="33824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2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8" grpId="0" animBg="1"/>
      <p:bldP spid="29" grpId="0" animBg="1"/>
      <p:bldP spid="10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FE4"/>
        </a:solidFill>
        <a:ln>
          <a:solidFill>
            <a:schemeClr val="tx1">
              <a:lumMod val="95000"/>
              <a:lumOff val="5000"/>
            </a:schemeClr>
          </a:solidFill>
        </a:ln>
      </a:spPr>
      <a:bodyPr wrap="square" rtlCol="0">
        <a:spAutoFit/>
      </a:bodyPr>
      <a:lstStyle>
        <a:defPPr algn="l">
          <a:defRPr kumimoji="0" sz="14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48452</TotalTime>
  <Words>7912</Words>
  <Application>Microsoft Office PowerPoint</Application>
  <PresentationFormat>宽屏</PresentationFormat>
  <Paragraphs>1474</Paragraphs>
  <Slides>79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79</vt:i4>
      </vt:variant>
    </vt:vector>
  </HeadingPairs>
  <TitlesOfParts>
    <vt:vector size="10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杨任东竹石体-Bold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HashSet 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LinkedHashSet 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Collections 集合工具类</vt:lpstr>
      <vt:lpstr>PowerPoint 演示文稿</vt:lpstr>
      <vt:lpstr>PowerPoint 演示文稿</vt:lpstr>
      <vt:lpstr>PowerPoint 演示文稿</vt:lpstr>
      <vt:lpstr>PowerPoint 演示文稿</vt:lpstr>
      <vt:lpstr>Map 接口</vt:lpstr>
      <vt:lpstr>PowerPoint 演示文稿</vt:lpstr>
      <vt:lpstr>PowerPoint 演示文稿</vt:lpstr>
      <vt:lpstr>PowerPoint 演示文稿</vt:lpstr>
      <vt:lpstr>Map的常见API</vt:lpstr>
      <vt:lpstr>PowerPoint 演示文稿</vt:lpstr>
      <vt:lpstr>HashMap</vt:lpstr>
      <vt:lpstr>HashMap</vt:lpstr>
      <vt:lpstr>HashMap</vt:lpstr>
      <vt:lpstr>HashMap</vt:lpstr>
      <vt:lpstr>HashMap</vt:lpstr>
      <vt:lpstr>HashMap</vt:lpstr>
      <vt:lpstr>HashMap</vt:lpstr>
      <vt:lpstr>PowerPoint 演示文稿</vt:lpstr>
      <vt:lpstr>PowerPoint 演示文稿</vt:lpstr>
      <vt:lpstr>Map 集合的遍历方式</vt:lpstr>
      <vt:lpstr>Map 集合的三种遍历方式</vt:lpstr>
      <vt:lpstr>Map 集合的三种遍历方式</vt:lpstr>
      <vt:lpstr>PowerPoint 演示文稿</vt:lpstr>
      <vt:lpstr>Map 集合的三种遍历方式</vt:lpstr>
      <vt:lpstr>PowerPoint 演示文稿</vt:lpstr>
      <vt:lpstr>Map 集合的三种遍历方式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h ys</cp:lastModifiedBy>
  <cp:revision>1838</cp:revision>
  <dcterms:created xsi:type="dcterms:W3CDTF">2020-03-31T02:23:27Z</dcterms:created>
  <dcterms:modified xsi:type="dcterms:W3CDTF">2023-08-20T02:16:57Z</dcterms:modified>
</cp:coreProperties>
</file>