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1"/>
  </p:notesMasterIdLst>
  <p:handoutMasterIdLst>
    <p:handoutMasterId r:id="rId32"/>
  </p:handoutMasterIdLst>
  <p:sldIdLst>
    <p:sldId id="1454" r:id="rId8"/>
    <p:sldId id="1403" r:id="rId9"/>
    <p:sldId id="1674" r:id="rId10"/>
    <p:sldId id="1672" r:id="rId11"/>
    <p:sldId id="1673" r:id="rId12"/>
    <p:sldId id="1675" r:id="rId13"/>
    <p:sldId id="1680" r:id="rId14"/>
    <p:sldId id="1676" r:id="rId15"/>
    <p:sldId id="1677" r:id="rId16"/>
    <p:sldId id="1678" r:id="rId17"/>
    <p:sldId id="1679" r:id="rId18"/>
    <p:sldId id="1681" r:id="rId19"/>
    <p:sldId id="1682" r:id="rId20"/>
    <p:sldId id="1683" r:id="rId21"/>
    <p:sldId id="1684" r:id="rId22"/>
    <p:sldId id="1610" r:id="rId23"/>
    <p:sldId id="1685" r:id="rId24"/>
    <p:sldId id="1686" r:id="rId25"/>
    <p:sldId id="1687" r:id="rId26"/>
    <p:sldId id="1688" r:id="rId27"/>
    <p:sldId id="1689" r:id="rId28"/>
    <p:sldId id="1566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8A8A8A"/>
    <a:srgbClr val="F9F9F9"/>
    <a:srgbClr val="4C5252"/>
    <a:srgbClr val="AD2A26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3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69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9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1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27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9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8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7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3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3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7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9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5.sv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3635478" y="2438400"/>
            <a:ext cx="5471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集合基础</a:t>
            </a:r>
            <a:endParaRPr lang="zh-CN" altLang="en-US" sz="8800" dirty="0">
              <a:latin typeface="Congenial" panose="020B0604020202020204" pitchFamily="2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17998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长度可变原理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422EE6-BBB5-BB7E-6EE4-1C1C3B4F0F2F}"/>
              </a:ext>
            </a:extLst>
          </p:cNvPr>
          <p:cNvSpPr/>
          <p:nvPr/>
        </p:nvSpPr>
        <p:spPr>
          <a:xfrm>
            <a:off x="710879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CDE26F-57CF-C250-89DF-7C82DDC8E388}"/>
              </a:ext>
            </a:extLst>
          </p:cNvPr>
          <p:cNvSpPr/>
          <p:nvPr/>
        </p:nvSpPr>
        <p:spPr>
          <a:xfrm>
            <a:off x="1494651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1A77B-17BF-11EF-BDAF-06B8690C8CE6}"/>
              </a:ext>
            </a:extLst>
          </p:cNvPr>
          <p:cNvSpPr/>
          <p:nvPr/>
        </p:nvSpPr>
        <p:spPr>
          <a:xfrm>
            <a:off x="2278423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C69EAE-DEBA-EB08-B4DB-34FE9DDDBFFB}"/>
              </a:ext>
            </a:extLst>
          </p:cNvPr>
          <p:cNvSpPr/>
          <p:nvPr/>
        </p:nvSpPr>
        <p:spPr>
          <a:xfrm>
            <a:off x="306219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57121D-F70B-644C-C788-83AF4E148791}"/>
              </a:ext>
            </a:extLst>
          </p:cNvPr>
          <p:cNvSpPr/>
          <p:nvPr/>
        </p:nvSpPr>
        <p:spPr>
          <a:xfrm>
            <a:off x="384596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187DD1-8780-BED5-DC84-EC93A298C298}"/>
              </a:ext>
            </a:extLst>
          </p:cNvPr>
          <p:cNvSpPr/>
          <p:nvPr/>
        </p:nvSpPr>
        <p:spPr>
          <a:xfrm>
            <a:off x="4629739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236AAA-3D84-93A3-6B74-364CF8C83767}"/>
              </a:ext>
            </a:extLst>
          </p:cNvPr>
          <p:cNvSpPr/>
          <p:nvPr/>
        </p:nvSpPr>
        <p:spPr>
          <a:xfrm>
            <a:off x="5413511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FD736A-8C01-4151-AF5D-197AF0C2711C}"/>
              </a:ext>
            </a:extLst>
          </p:cNvPr>
          <p:cNvSpPr/>
          <p:nvPr/>
        </p:nvSpPr>
        <p:spPr>
          <a:xfrm>
            <a:off x="6197283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36076A-92D0-4651-F07F-B6A9A6F62B92}"/>
              </a:ext>
            </a:extLst>
          </p:cNvPr>
          <p:cNvSpPr/>
          <p:nvPr/>
        </p:nvSpPr>
        <p:spPr>
          <a:xfrm>
            <a:off x="698105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44561-0328-7087-1B6C-53D4E87B5062}"/>
              </a:ext>
            </a:extLst>
          </p:cNvPr>
          <p:cNvSpPr/>
          <p:nvPr/>
        </p:nvSpPr>
        <p:spPr>
          <a:xfrm>
            <a:off x="776482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807031E-C9E5-1114-795D-62D702FA05A5}"/>
              </a:ext>
            </a:extLst>
          </p:cNvPr>
          <p:cNvSpPr txBox="1"/>
          <p:nvPr/>
        </p:nvSpPr>
        <p:spPr>
          <a:xfrm>
            <a:off x="710879" y="1783038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当创建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集合容器的时候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底层会存在一个长度为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个大小的空数组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AA17E0-86D6-7ADA-702B-1FB881EAED37}"/>
              </a:ext>
            </a:extLst>
          </p:cNvPr>
          <p:cNvSpPr/>
          <p:nvPr/>
        </p:nvSpPr>
        <p:spPr>
          <a:xfrm>
            <a:off x="2295709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AB1555-A5B2-4F7D-3CE2-41F583AE540B}"/>
              </a:ext>
            </a:extLst>
          </p:cNvPr>
          <p:cNvSpPr/>
          <p:nvPr/>
        </p:nvSpPr>
        <p:spPr>
          <a:xfrm>
            <a:off x="149465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48EBCB-A9F0-380F-43AD-E4227DBDE3F5}"/>
              </a:ext>
            </a:extLst>
          </p:cNvPr>
          <p:cNvSpPr/>
          <p:nvPr/>
        </p:nvSpPr>
        <p:spPr>
          <a:xfrm>
            <a:off x="550330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46D906-C0EE-17F9-8011-D24B8F659A0B}"/>
              </a:ext>
            </a:extLst>
          </p:cNvPr>
          <p:cNvSpPr/>
          <p:nvPr/>
        </p:nvSpPr>
        <p:spPr>
          <a:xfrm>
            <a:off x="619138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DE7574-38FF-F9DA-D2C7-616C3B07A335}"/>
              </a:ext>
            </a:extLst>
          </p:cNvPr>
          <p:cNvSpPr/>
          <p:nvPr/>
        </p:nvSpPr>
        <p:spPr>
          <a:xfrm>
            <a:off x="7020050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BD4767-8BC6-498E-0452-081AC01BFFB3}"/>
              </a:ext>
            </a:extLst>
          </p:cNvPr>
          <p:cNvSpPr/>
          <p:nvPr/>
        </p:nvSpPr>
        <p:spPr>
          <a:xfrm>
            <a:off x="467463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86A063-D86C-7D77-4CA4-91926F38D546}"/>
              </a:ext>
            </a:extLst>
          </p:cNvPr>
          <p:cNvSpPr/>
          <p:nvPr/>
        </p:nvSpPr>
        <p:spPr>
          <a:xfrm>
            <a:off x="7770729" y="2620283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4C57F3-593D-2D5F-12F9-116153B26B37}"/>
              </a:ext>
            </a:extLst>
          </p:cNvPr>
          <p:cNvSpPr/>
          <p:nvPr/>
        </p:nvSpPr>
        <p:spPr>
          <a:xfrm>
            <a:off x="389676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E185DC-765C-C7D1-451C-31EA0E460ED8}"/>
              </a:ext>
            </a:extLst>
          </p:cNvPr>
          <p:cNvSpPr/>
          <p:nvPr/>
        </p:nvSpPr>
        <p:spPr>
          <a:xfrm>
            <a:off x="74848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725182-AC39-1FFF-940A-4B4187EC0F8A}"/>
              </a:ext>
            </a:extLst>
          </p:cNvPr>
          <p:cNvSpPr/>
          <p:nvPr/>
        </p:nvSpPr>
        <p:spPr>
          <a:xfrm>
            <a:off x="3107092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C8689-C4FA-5CCB-5453-7F3DE74062BD}"/>
              </a:ext>
            </a:extLst>
          </p:cNvPr>
          <p:cNvSpPr/>
          <p:nvPr/>
        </p:nvSpPr>
        <p:spPr>
          <a:xfrm>
            <a:off x="8713514" y="2620283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3259F-3EF6-09E3-0E55-92A3E2AA424E}"/>
              </a:ext>
            </a:extLst>
          </p:cNvPr>
          <p:cNvSpPr txBox="1"/>
          <p:nvPr/>
        </p:nvSpPr>
        <p:spPr>
          <a:xfrm>
            <a:off x="710879" y="3455361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扩容原数组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1.5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倍大小的新数组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61E48C-DD75-EAB0-C376-C9576C45BE17}"/>
              </a:ext>
            </a:extLst>
          </p:cNvPr>
          <p:cNvSpPr/>
          <p:nvPr/>
        </p:nvSpPr>
        <p:spPr>
          <a:xfrm>
            <a:off x="207137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8E98DE-E1DF-D9A3-A4F0-D1215D0A53D1}"/>
              </a:ext>
            </a:extLst>
          </p:cNvPr>
          <p:cNvSpPr/>
          <p:nvPr/>
        </p:nvSpPr>
        <p:spPr>
          <a:xfrm>
            <a:off x="990909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30EACF9-1276-A84D-F259-F96283231C0B}"/>
              </a:ext>
            </a:extLst>
          </p:cNvPr>
          <p:cNvSpPr/>
          <p:nvPr/>
        </p:nvSpPr>
        <p:spPr>
          <a:xfrm>
            <a:off x="1774681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8B33BB2-19C1-266B-7C2A-A983EB408BFB}"/>
              </a:ext>
            </a:extLst>
          </p:cNvPr>
          <p:cNvSpPr/>
          <p:nvPr/>
        </p:nvSpPr>
        <p:spPr>
          <a:xfrm>
            <a:off x="255845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6B5C40-6B79-9596-FE65-F8FA10CCF5B5}"/>
              </a:ext>
            </a:extLst>
          </p:cNvPr>
          <p:cNvSpPr/>
          <p:nvPr/>
        </p:nvSpPr>
        <p:spPr>
          <a:xfrm>
            <a:off x="334222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09FA58A-F235-19DD-A0C6-67EBD412A66D}"/>
              </a:ext>
            </a:extLst>
          </p:cNvPr>
          <p:cNvSpPr/>
          <p:nvPr/>
        </p:nvSpPr>
        <p:spPr>
          <a:xfrm>
            <a:off x="4125997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AB73093-6793-87C4-13EF-F0806C43576F}"/>
              </a:ext>
            </a:extLst>
          </p:cNvPr>
          <p:cNvSpPr/>
          <p:nvPr/>
        </p:nvSpPr>
        <p:spPr>
          <a:xfrm>
            <a:off x="4909769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AAAC2-8A69-2A82-38EB-FC9F68113BFF}"/>
              </a:ext>
            </a:extLst>
          </p:cNvPr>
          <p:cNvSpPr/>
          <p:nvPr/>
        </p:nvSpPr>
        <p:spPr>
          <a:xfrm>
            <a:off x="5693541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AD3373-A170-7E4A-33D3-41C1C98C800E}"/>
              </a:ext>
            </a:extLst>
          </p:cNvPr>
          <p:cNvSpPr/>
          <p:nvPr/>
        </p:nvSpPr>
        <p:spPr>
          <a:xfrm>
            <a:off x="647731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1AEE80-A6D2-7366-0C53-08439AFB6AC0}"/>
              </a:ext>
            </a:extLst>
          </p:cNvPr>
          <p:cNvSpPr/>
          <p:nvPr/>
        </p:nvSpPr>
        <p:spPr>
          <a:xfrm>
            <a:off x="726108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B26499-E665-52FC-B4D4-49F752A7435B}"/>
              </a:ext>
            </a:extLst>
          </p:cNvPr>
          <p:cNvSpPr/>
          <p:nvPr/>
        </p:nvSpPr>
        <p:spPr>
          <a:xfrm>
            <a:off x="8044857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9D9BFA-4469-9F22-A516-32FAB04FE88B}"/>
              </a:ext>
            </a:extLst>
          </p:cNvPr>
          <p:cNvSpPr/>
          <p:nvPr/>
        </p:nvSpPr>
        <p:spPr>
          <a:xfrm>
            <a:off x="8828629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80D5C6D-21B8-0467-27E5-242607066F13}"/>
              </a:ext>
            </a:extLst>
          </p:cNvPr>
          <p:cNvSpPr/>
          <p:nvPr/>
        </p:nvSpPr>
        <p:spPr>
          <a:xfrm>
            <a:off x="9612401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E4AE5E-C4A9-AE18-EF6E-79E9BBD808B5}"/>
              </a:ext>
            </a:extLst>
          </p:cNvPr>
          <p:cNvSpPr/>
          <p:nvPr/>
        </p:nvSpPr>
        <p:spPr>
          <a:xfrm>
            <a:off x="10396173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60B397-131F-D787-D588-6468B17452BB}"/>
              </a:ext>
            </a:extLst>
          </p:cNvPr>
          <p:cNvSpPr/>
          <p:nvPr/>
        </p:nvSpPr>
        <p:spPr>
          <a:xfrm>
            <a:off x="11179945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618FB250-5356-E50D-90A8-21F6C6AEA97A}"/>
              </a:ext>
            </a:extLst>
          </p:cNvPr>
          <p:cNvSpPr txBox="1"/>
          <p:nvPr/>
        </p:nvSpPr>
        <p:spPr>
          <a:xfrm>
            <a:off x="4674636" y="3455361"/>
            <a:ext cx="36713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将原数组数据，拷贝到新数组中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A61FDC-6147-36FA-9B63-5068A5B177AD}"/>
              </a:ext>
            </a:extLst>
          </p:cNvPr>
          <p:cNvSpPr/>
          <p:nvPr/>
        </p:nvSpPr>
        <p:spPr>
          <a:xfrm>
            <a:off x="1786065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9DDB69-E4EA-EC3E-5411-EAE0EC037CCE}"/>
              </a:ext>
            </a:extLst>
          </p:cNvPr>
          <p:cNvSpPr/>
          <p:nvPr/>
        </p:nvSpPr>
        <p:spPr>
          <a:xfrm>
            <a:off x="985007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CD7E-A272-FCE5-E806-AEA6F193980F}"/>
              </a:ext>
            </a:extLst>
          </p:cNvPr>
          <p:cNvSpPr/>
          <p:nvPr/>
        </p:nvSpPr>
        <p:spPr>
          <a:xfrm>
            <a:off x="4993661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5B5D40-4BF3-83D7-7ECD-0A877A2DCBAA}"/>
              </a:ext>
            </a:extLst>
          </p:cNvPr>
          <p:cNvSpPr/>
          <p:nvPr/>
        </p:nvSpPr>
        <p:spPr>
          <a:xfrm>
            <a:off x="5681737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B9DB2D-E750-17EE-2054-FC0AFE19F945}"/>
              </a:ext>
            </a:extLst>
          </p:cNvPr>
          <p:cNvSpPr/>
          <p:nvPr/>
        </p:nvSpPr>
        <p:spPr>
          <a:xfrm>
            <a:off x="6510406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411EDD-9770-A8EC-3853-A21E0572816B}"/>
              </a:ext>
            </a:extLst>
          </p:cNvPr>
          <p:cNvSpPr/>
          <p:nvPr/>
        </p:nvSpPr>
        <p:spPr>
          <a:xfrm>
            <a:off x="4164992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091E67-166C-BDDC-F010-34A0C4973072}"/>
              </a:ext>
            </a:extLst>
          </p:cNvPr>
          <p:cNvSpPr/>
          <p:nvPr/>
        </p:nvSpPr>
        <p:spPr>
          <a:xfrm>
            <a:off x="7261085" y="4297876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7FC32D-54F7-75DE-8FE3-57F36BC7C659}"/>
              </a:ext>
            </a:extLst>
          </p:cNvPr>
          <p:cNvSpPr/>
          <p:nvPr/>
        </p:nvSpPr>
        <p:spPr>
          <a:xfrm>
            <a:off x="3387122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D1801D-93BC-5F31-1427-6CCD31383EBF}"/>
              </a:ext>
            </a:extLst>
          </p:cNvPr>
          <p:cNvSpPr/>
          <p:nvPr/>
        </p:nvSpPr>
        <p:spPr>
          <a:xfrm>
            <a:off x="238841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9822191-81CE-5165-9DAB-FE7AF326D66C}"/>
              </a:ext>
            </a:extLst>
          </p:cNvPr>
          <p:cNvSpPr/>
          <p:nvPr/>
        </p:nvSpPr>
        <p:spPr>
          <a:xfrm>
            <a:off x="2597448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0C5182C3-71BC-7E3C-06BF-C7934ADE863C}"/>
              </a:ext>
            </a:extLst>
          </p:cNvPr>
          <p:cNvSpPr txBox="1"/>
          <p:nvPr/>
        </p:nvSpPr>
        <p:spPr>
          <a:xfrm>
            <a:off x="8265028" y="3455361"/>
            <a:ext cx="36713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将新元素添加到新数组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53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17998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长度可变原理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422EE6-BBB5-BB7E-6EE4-1C1C3B4F0F2F}"/>
              </a:ext>
            </a:extLst>
          </p:cNvPr>
          <p:cNvSpPr/>
          <p:nvPr/>
        </p:nvSpPr>
        <p:spPr>
          <a:xfrm>
            <a:off x="710879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CDE26F-57CF-C250-89DF-7C82DDC8E388}"/>
              </a:ext>
            </a:extLst>
          </p:cNvPr>
          <p:cNvSpPr/>
          <p:nvPr/>
        </p:nvSpPr>
        <p:spPr>
          <a:xfrm>
            <a:off x="1494651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1A77B-17BF-11EF-BDAF-06B8690C8CE6}"/>
              </a:ext>
            </a:extLst>
          </p:cNvPr>
          <p:cNvSpPr/>
          <p:nvPr/>
        </p:nvSpPr>
        <p:spPr>
          <a:xfrm>
            <a:off x="2278423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C69EAE-DEBA-EB08-B4DB-34FE9DDDBFFB}"/>
              </a:ext>
            </a:extLst>
          </p:cNvPr>
          <p:cNvSpPr/>
          <p:nvPr/>
        </p:nvSpPr>
        <p:spPr>
          <a:xfrm>
            <a:off x="306219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57121D-F70B-644C-C788-83AF4E148791}"/>
              </a:ext>
            </a:extLst>
          </p:cNvPr>
          <p:cNvSpPr/>
          <p:nvPr/>
        </p:nvSpPr>
        <p:spPr>
          <a:xfrm>
            <a:off x="384596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187DD1-8780-BED5-DC84-EC93A298C298}"/>
              </a:ext>
            </a:extLst>
          </p:cNvPr>
          <p:cNvSpPr/>
          <p:nvPr/>
        </p:nvSpPr>
        <p:spPr>
          <a:xfrm>
            <a:off x="4629739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236AAA-3D84-93A3-6B74-364CF8C83767}"/>
              </a:ext>
            </a:extLst>
          </p:cNvPr>
          <p:cNvSpPr/>
          <p:nvPr/>
        </p:nvSpPr>
        <p:spPr>
          <a:xfrm>
            <a:off x="5413511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FD736A-8C01-4151-AF5D-197AF0C2711C}"/>
              </a:ext>
            </a:extLst>
          </p:cNvPr>
          <p:cNvSpPr/>
          <p:nvPr/>
        </p:nvSpPr>
        <p:spPr>
          <a:xfrm>
            <a:off x="6197283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36076A-92D0-4651-F07F-B6A9A6F62B92}"/>
              </a:ext>
            </a:extLst>
          </p:cNvPr>
          <p:cNvSpPr/>
          <p:nvPr/>
        </p:nvSpPr>
        <p:spPr>
          <a:xfrm>
            <a:off x="698105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44561-0328-7087-1B6C-53D4E87B5062}"/>
              </a:ext>
            </a:extLst>
          </p:cNvPr>
          <p:cNvSpPr/>
          <p:nvPr/>
        </p:nvSpPr>
        <p:spPr>
          <a:xfrm>
            <a:off x="776482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807031E-C9E5-1114-795D-62D702FA05A5}"/>
              </a:ext>
            </a:extLst>
          </p:cNvPr>
          <p:cNvSpPr txBox="1"/>
          <p:nvPr/>
        </p:nvSpPr>
        <p:spPr>
          <a:xfrm>
            <a:off x="710879" y="1783038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当创建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集合容器的时候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底层会存在一个长度为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个大小的空数组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AA17E0-86D6-7ADA-702B-1FB881EAED37}"/>
              </a:ext>
            </a:extLst>
          </p:cNvPr>
          <p:cNvSpPr/>
          <p:nvPr/>
        </p:nvSpPr>
        <p:spPr>
          <a:xfrm>
            <a:off x="2295709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AB1555-A5B2-4F7D-3CE2-41F583AE540B}"/>
              </a:ext>
            </a:extLst>
          </p:cNvPr>
          <p:cNvSpPr/>
          <p:nvPr/>
        </p:nvSpPr>
        <p:spPr>
          <a:xfrm>
            <a:off x="149465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48EBCB-A9F0-380F-43AD-E4227DBDE3F5}"/>
              </a:ext>
            </a:extLst>
          </p:cNvPr>
          <p:cNvSpPr/>
          <p:nvPr/>
        </p:nvSpPr>
        <p:spPr>
          <a:xfrm>
            <a:off x="550330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46D906-C0EE-17F9-8011-D24B8F659A0B}"/>
              </a:ext>
            </a:extLst>
          </p:cNvPr>
          <p:cNvSpPr/>
          <p:nvPr/>
        </p:nvSpPr>
        <p:spPr>
          <a:xfrm>
            <a:off x="619138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DE7574-38FF-F9DA-D2C7-616C3B07A335}"/>
              </a:ext>
            </a:extLst>
          </p:cNvPr>
          <p:cNvSpPr/>
          <p:nvPr/>
        </p:nvSpPr>
        <p:spPr>
          <a:xfrm>
            <a:off x="7020050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BD4767-8BC6-498E-0452-081AC01BFFB3}"/>
              </a:ext>
            </a:extLst>
          </p:cNvPr>
          <p:cNvSpPr/>
          <p:nvPr/>
        </p:nvSpPr>
        <p:spPr>
          <a:xfrm>
            <a:off x="467463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86A063-D86C-7D77-4CA4-91926F38D546}"/>
              </a:ext>
            </a:extLst>
          </p:cNvPr>
          <p:cNvSpPr/>
          <p:nvPr/>
        </p:nvSpPr>
        <p:spPr>
          <a:xfrm>
            <a:off x="7770729" y="2620283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4C57F3-593D-2D5F-12F9-116153B26B37}"/>
              </a:ext>
            </a:extLst>
          </p:cNvPr>
          <p:cNvSpPr/>
          <p:nvPr/>
        </p:nvSpPr>
        <p:spPr>
          <a:xfrm>
            <a:off x="389676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E185DC-765C-C7D1-451C-31EA0E460ED8}"/>
              </a:ext>
            </a:extLst>
          </p:cNvPr>
          <p:cNvSpPr/>
          <p:nvPr/>
        </p:nvSpPr>
        <p:spPr>
          <a:xfrm>
            <a:off x="74848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725182-AC39-1FFF-940A-4B4187EC0F8A}"/>
              </a:ext>
            </a:extLst>
          </p:cNvPr>
          <p:cNvSpPr/>
          <p:nvPr/>
        </p:nvSpPr>
        <p:spPr>
          <a:xfrm>
            <a:off x="3107092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3259F-3EF6-09E3-0E55-92A3E2AA424E}"/>
              </a:ext>
            </a:extLst>
          </p:cNvPr>
          <p:cNvSpPr txBox="1"/>
          <p:nvPr/>
        </p:nvSpPr>
        <p:spPr>
          <a:xfrm>
            <a:off x="710879" y="3455361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扩容原数组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1.5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倍大小的新数组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61E48C-DD75-EAB0-C376-C9576C45BE17}"/>
              </a:ext>
            </a:extLst>
          </p:cNvPr>
          <p:cNvSpPr/>
          <p:nvPr/>
        </p:nvSpPr>
        <p:spPr>
          <a:xfrm>
            <a:off x="207137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8E98DE-E1DF-D9A3-A4F0-D1215D0A53D1}"/>
              </a:ext>
            </a:extLst>
          </p:cNvPr>
          <p:cNvSpPr/>
          <p:nvPr/>
        </p:nvSpPr>
        <p:spPr>
          <a:xfrm>
            <a:off x="990909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30EACF9-1276-A84D-F259-F96283231C0B}"/>
              </a:ext>
            </a:extLst>
          </p:cNvPr>
          <p:cNvSpPr/>
          <p:nvPr/>
        </p:nvSpPr>
        <p:spPr>
          <a:xfrm>
            <a:off x="1774681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8B33BB2-19C1-266B-7C2A-A983EB408BFB}"/>
              </a:ext>
            </a:extLst>
          </p:cNvPr>
          <p:cNvSpPr/>
          <p:nvPr/>
        </p:nvSpPr>
        <p:spPr>
          <a:xfrm>
            <a:off x="255845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6B5C40-6B79-9596-FE65-F8FA10CCF5B5}"/>
              </a:ext>
            </a:extLst>
          </p:cNvPr>
          <p:cNvSpPr/>
          <p:nvPr/>
        </p:nvSpPr>
        <p:spPr>
          <a:xfrm>
            <a:off x="334222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09FA58A-F235-19DD-A0C6-67EBD412A66D}"/>
              </a:ext>
            </a:extLst>
          </p:cNvPr>
          <p:cNvSpPr/>
          <p:nvPr/>
        </p:nvSpPr>
        <p:spPr>
          <a:xfrm>
            <a:off x="4125997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AB73093-6793-87C4-13EF-F0806C43576F}"/>
              </a:ext>
            </a:extLst>
          </p:cNvPr>
          <p:cNvSpPr/>
          <p:nvPr/>
        </p:nvSpPr>
        <p:spPr>
          <a:xfrm>
            <a:off x="4909769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AAAC2-8A69-2A82-38EB-FC9F68113BFF}"/>
              </a:ext>
            </a:extLst>
          </p:cNvPr>
          <p:cNvSpPr/>
          <p:nvPr/>
        </p:nvSpPr>
        <p:spPr>
          <a:xfrm>
            <a:off x="5693541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AD3373-A170-7E4A-33D3-41C1C98C800E}"/>
              </a:ext>
            </a:extLst>
          </p:cNvPr>
          <p:cNvSpPr/>
          <p:nvPr/>
        </p:nvSpPr>
        <p:spPr>
          <a:xfrm>
            <a:off x="647731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1AEE80-A6D2-7366-0C53-08439AFB6AC0}"/>
              </a:ext>
            </a:extLst>
          </p:cNvPr>
          <p:cNvSpPr/>
          <p:nvPr/>
        </p:nvSpPr>
        <p:spPr>
          <a:xfrm>
            <a:off x="726108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B26499-E665-52FC-B4D4-49F752A7435B}"/>
              </a:ext>
            </a:extLst>
          </p:cNvPr>
          <p:cNvSpPr/>
          <p:nvPr/>
        </p:nvSpPr>
        <p:spPr>
          <a:xfrm>
            <a:off x="8044857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9D9BFA-4469-9F22-A516-32FAB04FE88B}"/>
              </a:ext>
            </a:extLst>
          </p:cNvPr>
          <p:cNvSpPr/>
          <p:nvPr/>
        </p:nvSpPr>
        <p:spPr>
          <a:xfrm>
            <a:off x="8828629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80D5C6D-21B8-0467-27E5-242607066F13}"/>
              </a:ext>
            </a:extLst>
          </p:cNvPr>
          <p:cNvSpPr/>
          <p:nvPr/>
        </p:nvSpPr>
        <p:spPr>
          <a:xfrm>
            <a:off x="9612401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E4AE5E-C4A9-AE18-EF6E-79E9BBD808B5}"/>
              </a:ext>
            </a:extLst>
          </p:cNvPr>
          <p:cNvSpPr/>
          <p:nvPr/>
        </p:nvSpPr>
        <p:spPr>
          <a:xfrm>
            <a:off x="10396173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60B397-131F-D787-D588-6468B17452BB}"/>
              </a:ext>
            </a:extLst>
          </p:cNvPr>
          <p:cNvSpPr/>
          <p:nvPr/>
        </p:nvSpPr>
        <p:spPr>
          <a:xfrm>
            <a:off x="11179945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618FB250-5356-E50D-90A8-21F6C6AEA97A}"/>
              </a:ext>
            </a:extLst>
          </p:cNvPr>
          <p:cNvSpPr txBox="1"/>
          <p:nvPr/>
        </p:nvSpPr>
        <p:spPr>
          <a:xfrm>
            <a:off x="4674636" y="3455361"/>
            <a:ext cx="36713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将原数组数据，拷贝到新数组中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A61FDC-6147-36FA-9B63-5068A5B177AD}"/>
              </a:ext>
            </a:extLst>
          </p:cNvPr>
          <p:cNvSpPr/>
          <p:nvPr/>
        </p:nvSpPr>
        <p:spPr>
          <a:xfrm>
            <a:off x="1786065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9DDB69-E4EA-EC3E-5411-EAE0EC037CCE}"/>
              </a:ext>
            </a:extLst>
          </p:cNvPr>
          <p:cNvSpPr/>
          <p:nvPr/>
        </p:nvSpPr>
        <p:spPr>
          <a:xfrm>
            <a:off x="985007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CD7E-A272-FCE5-E806-AEA6F193980F}"/>
              </a:ext>
            </a:extLst>
          </p:cNvPr>
          <p:cNvSpPr/>
          <p:nvPr/>
        </p:nvSpPr>
        <p:spPr>
          <a:xfrm>
            <a:off x="4993661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5B5D40-4BF3-83D7-7ECD-0A877A2DCBAA}"/>
              </a:ext>
            </a:extLst>
          </p:cNvPr>
          <p:cNvSpPr/>
          <p:nvPr/>
        </p:nvSpPr>
        <p:spPr>
          <a:xfrm>
            <a:off x="5681737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B9DB2D-E750-17EE-2054-FC0AFE19F945}"/>
              </a:ext>
            </a:extLst>
          </p:cNvPr>
          <p:cNvSpPr/>
          <p:nvPr/>
        </p:nvSpPr>
        <p:spPr>
          <a:xfrm>
            <a:off x="6510406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411EDD-9770-A8EC-3853-A21E0572816B}"/>
              </a:ext>
            </a:extLst>
          </p:cNvPr>
          <p:cNvSpPr/>
          <p:nvPr/>
        </p:nvSpPr>
        <p:spPr>
          <a:xfrm>
            <a:off x="4164992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091E67-166C-BDDC-F010-34A0C4973072}"/>
              </a:ext>
            </a:extLst>
          </p:cNvPr>
          <p:cNvSpPr/>
          <p:nvPr/>
        </p:nvSpPr>
        <p:spPr>
          <a:xfrm>
            <a:off x="7261085" y="4297876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7FC32D-54F7-75DE-8FE3-57F36BC7C659}"/>
              </a:ext>
            </a:extLst>
          </p:cNvPr>
          <p:cNvSpPr/>
          <p:nvPr/>
        </p:nvSpPr>
        <p:spPr>
          <a:xfrm>
            <a:off x="3387122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D1801D-93BC-5F31-1427-6CCD31383EBF}"/>
              </a:ext>
            </a:extLst>
          </p:cNvPr>
          <p:cNvSpPr/>
          <p:nvPr/>
        </p:nvSpPr>
        <p:spPr>
          <a:xfrm>
            <a:off x="238841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9822191-81CE-5165-9DAB-FE7AF326D66C}"/>
              </a:ext>
            </a:extLst>
          </p:cNvPr>
          <p:cNvSpPr/>
          <p:nvPr/>
        </p:nvSpPr>
        <p:spPr>
          <a:xfrm>
            <a:off x="2597448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0C5182C3-71BC-7E3C-06BF-C7934ADE863C}"/>
              </a:ext>
            </a:extLst>
          </p:cNvPr>
          <p:cNvSpPr txBox="1"/>
          <p:nvPr/>
        </p:nvSpPr>
        <p:spPr>
          <a:xfrm>
            <a:off x="8265028" y="3455361"/>
            <a:ext cx="36713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将新元素添加到新数组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C8689-C4FA-5CCB-5453-7F3DE74062BD}"/>
              </a:ext>
            </a:extLst>
          </p:cNvPr>
          <p:cNvSpPr/>
          <p:nvPr/>
        </p:nvSpPr>
        <p:spPr>
          <a:xfrm>
            <a:off x="8083852" y="4297876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8624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17998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长度可变原理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422EE6-BBB5-BB7E-6EE4-1C1C3B4F0F2F}"/>
              </a:ext>
            </a:extLst>
          </p:cNvPr>
          <p:cNvSpPr/>
          <p:nvPr/>
        </p:nvSpPr>
        <p:spPr>
          <a:xfrm>
            <a:off x="710879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CDE26F-57CF-C250-89DF-7C82DDC8E388}"/>
              </a:ext>
            </a:extLst>
          </p:cNvPr>
          <p:cNvSpPr/>
          <p:nvPr/>
        </p:nvSpPr>
        <p:spPr>
          <a:xfrm>
            <a:off x="1494651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1A77B-17BF-11EF-BDAF-06B8690C8CE6}"/>
              </a:ext>
            </a:extLst>
          </p:cNvPr>
          <p:cNvSpPr/>
          <p:nvPr/>
        </p:nvSpPr>
        <p:spPr>
          <a:xfrm>
            <a:off x="2278423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C69EAE-DEBA-EB08-B4DB-34FE9DDDBFFB}"/>
              </a:ext>
            </a:extLst>
          </p:cNvPr>
          <p:cNvSpPr/>
          <p:nvPr/>
        </p:nvSpPr>
        <p:spPr>
          <a:xfrm>
            <a:off x="306219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57121D-F70B-644C-C788-83AF4E148791}"/>
              </a:ext>
            </a:extLst>
          </p:cNvPr>
          <p:cNvSpPr/>
          <p:nvPr/>
        </p:nvSpPr>
        <p:spPr>
          <a:xfrm>
            <a:off x="384596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187DD1-8780-BED5-DC84-EC93A298C298}"/>
              </a:ext>
            </a:extLst>
          </p:cNvPr>
          <p:cNvSpPr/>
          <p:nvPr/>
        </p:nvSpPr>
        <p:spPr>
          <a:xfrm>
            <a:off x="4629739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236AAA-3D84-93A3-6B74-364CF8C83767}"/>
              </a:ext>
            </a:extLst>
          </p:cNvPr>
          <p:cNvSpPr/>
          <p:nvPr/>
        </p:nvSpPr>
        <p:spPr>
          <a:xfrm>
            <a:off x="5413511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FD736A-8C01-4151-AF5D-197AF0C2711C}"/>
              </a:ext>
            </a:extLst>
          </p:cNvPr>
          <p:cNvSpPr/>
          <p:nvPr/>
        </p:nvSpPr>
        <p:spPr>
          <a:xfrm>
            <a:off x="6197283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36076A-92D0-4651-F07F-B6A9A6F62B92}"/>
              </a:ext>
            </a:extLst>
          </p:cNvPr>
          <p:cNvSpPr/>
          <p:nvPr/>
        </p:nvSpPr>
        <p:spPr>
          <a:xfrm>
            <a:off x="698105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44561-0328-7087-1B6C-53D4E87B5062}"/>
              </a:ext>
            </a:extLst>
          </p:cNvPr>
          <p:cNvSpPr/>
          <p:nvPr/>
        </p:nvSpPr>
        <p:spPr>
          <a:xfrm>
            <a:off x="776482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807031E-C9E5-1114-795D-62D702FA05A5}"/>
              </a:ext>
            </a:extLst>
          </p:cNvPr>
          <p:cNvSpPr txBox="1"/>
          <p:nvPr/>
        </p:nvSpPr>
        <p:spPr>
          <a:xfrm>
            <a:off x="710879" y="1783038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当创建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集合容器的时候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底层会存在一个长度为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个大小的空数组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AA17E0-86D6-7ADA-702B-1FB881EAED37}"/>
              </a:ext>
            </a:extLst>
          </p:cNvPr>
          <p:cNvSpPr/>
          <p:nvPr/>
        </p:nvSpPr>
        <p:spPr>
          <a:xfrm>
            <a:off x="2295709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AB1555-A5B2-4F7D-3CE2-41F583AE540B}"/>
              </a:ext>
            </a:extLst>
          </p:cNvPr>
          <p:cNvSpPr/>
          <p:nvPr/>
        </p:nvSpPr>
        <p:spPr>
          <a:xfrm>
            <a:off x="149465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48EBCB-A9F0-380F-43AD-E4227DBDE3F5}"/>
              </a:ext>
            </a:extLst>
          </p:cNvPr>
          <p:cNvSpPr/>
          <p:nvPr/>
        </p:nvSpPr>
        <p:spPr>
          <a:xfrm>
            <a:off x="550330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46D906-C0EE-17F9-8011-D24B8F659A0B}"/>
              </a:ext>
            </a:extLst>
          </p:cNvPr>
          <p:cNvSpPr/>
          <p:nvPr/>
        </p:nvSpPr>
        <p:spPr>
          <a:xfrm>
            <a:off x="619138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DE7574-38FF-F9DA-D2C7-616C3B07A335}"/>
              </a:ext>
            </a:extLst>
          </p:cNvPr>
          <p:cNvSpPr/>
          <p:nvPr/>
        </p:nvSpPr>
        <p:spPr>
          <a:xfrm>
            <a:off x="7020050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BD4767-8BC6-498E-0452-081AC01BFFB3}"/>
              </a:ext>
            </a:extLst>
          </p:cNvPr>
          <p:cNvSpPr/>
          <p:nvPr/>
        </p:nvSpPr>
        <p:spPr>
          <a:xfrm>
            <a:off x="467463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86A063-D86C-7D77-4CA4-91926F38D546}"/>
              </a:ext>
            </a:extLst>
          </p:cNvPr>
          <p:cNvSpPr/>
          <p:nvPr/>
        </p:nvSpPr>
        <p:spPr>
          <a:xfrm>
            <a:off x="7770729" y="2620283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4C57F3-593D-2D5F-12F9-116153B26B37}"/>
              </a:ext>
            </a:extLst>
          </p:cNvPr>
          <p:cNvSpPr/>
          <p:nvPr/>
        </p:nvSpPr>
        <p:spPr>
          <a:xfrm>
            <a:off x="389676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E185DC-765C-C7D1-451C-31EA0E460ED8}"/>
              </a:ext>
            </a:extLst>
          </p:cNvPr>
          <p:cNvSpPr/>
          <p:nvPr/>
        </p:nvSpPr>
        <p:spPr>
          <a:xfrm>
            <a:off x="74848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725182-AC39-1FFF-940A-4B4187EC0F8A}"/>
              </a:ext>
            </a:extLst>
          </p:cNvPr>
          <p:cNvSpPr/>
          <p:nvPr/>
        </p:nvSpPr>
        <p:spPr>
          <a:xfrm>
            <a:off x="3107092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3259F-3EF6-09E3-0E55-92A3E2AA424E}"/>
              </a:ext>
            </a:extLst>
          </p:cNvPr>
          <p:cNvSpPr txBox="1"/>
          <p:nvPr/>
        </p:nvSpPr>
        <p:spPr>
          <a:xfrm>
            <a:off x="710879" y="3455361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扩容原数组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1.5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倍大小的新数组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61E48C-DD75-EAB0-C376-C9576C45BE17}"/>
              </a:ext>
            </a:extLst>
          </p:cNvPr>
          <p:cNvSpPr/>
          <p:nvPr/>
        </p:nvSpPr>
        <p:spPr>
          <a:xfrm>
            <a:off x="207137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8E98DE-E1DF-D9A3-A4F0-D1215D0A53D1}"/>
              </a:ext>
            </a:extLst>
          </p:cNvPr>
          <p:cNvSpPr/>
          <p:nvPr/>
        </p:nvSpPr>
        <p:spPr>
          <a:xfrm>
            <a:off x="990909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30EACF9-1276-A84D-F259-F96283231C0B}"/>
              </a:ext>
            </a:extLst>
          </p:cNvPr>
          <p:cNvSpPr/>
          <p:nvPr/>
        </p:nvSpPr>
        <p:spPr>
          <a:xfrm>
            <a:off x="1774681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8B33BB2-19C1-266B-7C2A-A983EB408BFB}"/>
              </a:ext>
            </a:extLst>
          </p:cNvPr>
          <p:cNvSpPr/>
          <p:nvPr/>
        </p:nvSpPr>
        <p:spPr>
          <a:xfrm>
            <a:off x="255845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6B5C40-6B79-9596-FE65-F8FA10CCF5B5}"/>
              </a:ext>
            </a:extLst>
          </p:cNvPr>
          <p:cNvSpPr/>
          <p:nvPr/>
        </p:nvSpPr>
        <p:spPr>
          <a:xfrm>
            <a:off x="334222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09FA58A-F235-19DD-A0C6-67EBD412A66D}"/>
              </a:ext>
            </a:extLst>
          </p:cNvPr>
          <p:cNvSpPr/>
          <p:nvPr/>
        </p:nvSpPr>
        <p:spPr>
          <a:xfrm>
            <a:off x="4125997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AB73093-6793-87C4-13EF-F0806C43576F}"/>
              </a:ext>
            </a:extLst>
          </p:cNvPr>
          <p:cNvSpPr/>
          <p:nvPr/>
        </p:nvSpPr>
        <p:spPr>
          <a:xfrm>
            <a:off x="4909769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AAAC2-8A69-2A82-38EB-FC9F68113BFF}"/>
              </a:ext>
            </a:extLst>
          </p:cNvPr>
          <p:cNvSpPr/>
          <p:nvPr/>
        </p:nvSpPr>
        <p:spPr>
          <a:xfrm>
            <a:off x="5693541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AD3373-A170-7E4A-33D3-41C1C98C800E}"/>
              </a:ext>
            </a:extLst>
          </p:cNvPr>
          <p:cNvSpPr/>
          <p:nvPr/>
        </p:nvSpPr>
        <p:spPr>
          <a:xfrm>
            <a:off x="647731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1AEE80-A6D2-7366-0C53-08439AFB6AC0}"/>
              </a:ext>
            </a:extLst>
          </p:cNvPr>
          <p:cNvSpPr/>
          <p:nvPr/>
        </p:nvSpPr>
        <p:spPr>
          <a:xfrm>
            <a:off x="726108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B26499-E665-52FC-B4D4-49F752A7435B}"/>
              </a:ext>
            </a:extLst>
          </p:cNvPr>
          <p:cNvSpPr/>
          <p:nvPr/>
        </p:nvSpPr>
        <p:spPr>
          <a:xfrm>
            <a:off x="8044857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9D9BFA-4469-9F22-A516-32FAB04FE88B}"/>
              </a:ext>
            </a:extLst>
          </p:cNvPr>
          <p:cNvSpPr/>
          <p:nvPr/>
        </p:nvSpPr>
        <p:spPr>
          <a:xfrm>
            <a:off x="8828629" y="4071240"/>
            <a:ext cx="783772" cy="75578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80D5C6D-21B8-0467-27E5-242607066F13}"/>
              </a:ext>
            </a:extLst>
          </p:cNvPr>
          <p:cNvSpPr/>
          <p:nvPr/>
        </p:nvSpPr>
        <p:spPr>
          <a:xfrm>
            <a:off x="9612401" y="4071240"/>
            <a:ext cx="783772" cy="75578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E4AE5E-C4A9-AE18-EF6E-79E9BBD808B5}"/>
              </a:ext>
            </a:extLst>
          </p:cNvPr>
          <p:cNvSpPr/>
          <p:nvPr/>
        </p:nvSpPr>
        <p:spPr>
          <a:xfrm>
            <a:off x="10396173" y="4071240"/>
            <a:ext cx="783772" cy="75578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60B397-131F-D787-D588-6468B17452BB}"/>
              </a:ext>
            </a:extLst>
          </p:cNvPr>
          <p:cNvSpPr/>
          <p:nvPr/>
        </p:nvSpPr>
        <p:spPr>
          <a:xfrm>
            <a:off x="11179945" y="4071240"/>
            <a:ext cx="783772" cy="75578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618FB250-5356-E50D-90A8-21F6C6AEA97A}"/>
              </a:ext>
            </a:extLst>
          </p:cNvPr>
          <p:cNvSpPr txBox="1"/>
          <p:nvPr/>
        </p:nvSpPr>
        <p:spPr>
          <a:xfrm>
            <a:off x="4674636" y="3455361"/>
            <a:ext cx="36713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将原数组数据，拷贝到新数组中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A61FDC-6147-36FA-9B63-5068A5B177AD}"/>
              </a:ext>
            </a:extLst>
          </p:cNvPr>
          <p:cNvSpPr/>
          <p:nvPr/>
        </p:nvSpPr>
        <p:spPr>
          <a:xfrm>
            <a:off x="1786065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9DDB69-E4EA-EC3E-5411-EAE0EC037CCE}"/>
              </a:ext>
            </a:extLst>
          </p:cNvPr>
          <p:cNvSpPr/>
          <p:nvPr/>
        </p:nvSpPr>
        <p:spPr>
          <a:xfrm>
            <a:off x="985007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CD7E-A272-FCE5-E806-AEA6F193980F}"/>
              </a:ext>
            </a:extLst>
          </p:cNvPr>
          <p:cNvSpPr/>
          <p:nvPr/>
        </p:nvSpPr>
        <p:spPr>
          <a:xfrm>
            <a:off x="4993661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5B5D40-4BF3-83D7-7ECD-0A877A2DCBAA}"/>
              </a:ext>
            </a:extLst>
          </p:cNvPr>
          <p:cNvSpPr/>
          <p:nvPr/>
        </p:nvSpPr>
        <p:spPr>
          <a:xfrm>
            <a:off x="5681737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B9DB2D-E750-17EE-2054-FC0AFE19F945}"/>
              </a:ext>
            </a:extLst>
          </p:cNvPr>
          <p:cNvSpPr/>
          <p:nvPr/>
        </p:nvSpPr>
        <p:spPr>
          <a:xfrm>
            <a:off x="6510406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411EDD-9770-A8EC-3853-A21E0572816B}"/>
              </a:ext>
            </a:extLst>
          </p:cNvPr>
          <p:cNvSpPr/>
          <p:nvPr/>
        </p:nvSpPr>
        <p:spPr>
          <a:xfrm>
            <a:off x="4164992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091E67-166C-BDDC-F010-34A0C4973072}"/>
              </a:ext>
            </a:extLst>
          </p:cNvPr>
          <p:cNvSpPr/>
          <p:nvPr/>
        </p:nvSpPr>
        <p:spPr>
          <a:xfrm>
            <a:off x="7261085" y="4297876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7FC32D-54F7-75DE-8FE3-57F36BC7C659}"/>
              </a:ext>
            </a:extLst>
          </p:cNvPr>
          <p:cNvSpPr/>
          <p:nvPr/>
        </p:nvSpPr>
        <p:spPr>
          <a:xfrm>
            <a:off x="3387122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D1801D-93BC-5F31-1427-6CCD31383EBF}"/>
              </a:ext>
            </a:extLst>
          </p:cNvPr>
          <p:cNvSpPr/>
          <p:nvPr/>
        </p:nvSpPr>
        <p:spPr>
          <a:xfrm>
            <a:off x="238841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9822191-81CE-5165-9DAB-FE7AF326D66C}"/>
              </a:ext>
            </a:extLst>
          </p:cNvPr>
          <p:cNvSpPr/>
          <p:nvPr/>
        </p:nvSpPr>
        <p:spPr>
          <a:xfrm>
            <a:off x="2597448" y="429787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0C5182C3-71BC-7E3C-06BF-C7934ADE863C}"/>
              </a:ext>
            </a:extLst>
          </p:cNvPr>
          <p:cNvSpPr txBox="1"/>
          <p:nvPr/>
        </p:nvSpPr>
        <p:spPr>
          <a:xfrm>
            <a:off x="8265028" y="3455361"/>
            <a:ext cx="36713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将新元素添加到新数组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C8689-C4FA-5CCB-5453-7F3DE74062BD}"/>
              </a:ext>
            </a:extLst>
          </p:cNvPr>
          <p:cNvSpPr/>
          <p:nvPr/>
        </p:nvSpPr>
        <p:spPr>
          <a:xfrm>
            <a:off x="8083852" y="4297876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918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91886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集合和数组的使用选择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3F00A69-5F7B-663B-1ED8-F45B00F51511}"/>
              </a:ext>
            </a:extLst>
          </p:cNvPr>
          <p:cNvSpPr txBox="1"/>
          <p:nvPr/>
        </p:nvSpPr>
        <p:spPr>
          <a:xfrm>
            <a:off x="710879" y="1864318"/>
            <a:ext cx="7635156" cy="79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存储的元素个数固定不变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存储的元素个数经常发生改变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30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91886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16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91886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集合常用成员方法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F55146-9E70-DF57-9C6C-CF922D8E9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60395"/>
              </p:ext>
            </p:extLst>
          </p:nvPr>
        </p:nvGraphicFramePr>
        <p:xfrm>
          <a:off x="710879" y="1959124"/>
          <a:ext cx="8174421" cy="3669516"/>
        </p:xfrm>
        <a:graphic>
          <a:graphicData uri="http://schemas.openxmlformats.org/drawingml/2006/table">
            <a:tbl>
              <a:tblPr/>
              <a:tblGrid>
                <a:gridCol w="399056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18385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8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69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add(E e)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将指定的元素添加到此集合的末尾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43409"/>
                  </a:ext>
                </a:extLst>
              </a:tr>
              <a:tr h="469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void add(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在此集合中的指定位置插入指定的元素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356"/>
                  </a:ext>
                </a:extLst>
              </a:tr>
              <a:tr h="46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get(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返回指定索引处的元素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44187"/>
                  </a:ext>
                </a:extLst>
              </a:tr>
              <a:tr h="46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size()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返回集合中的元素的个数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61974"/>
                  </a:ext>
                </a:extLst>
              </a:tr>
              <a:tr h="46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remove(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删除指定索引处的元素，返回被删除的元素</a:t>
                      </a: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57071"/>
                  </a:ext>
                </a:extLst>
              </a:tr>
              <a:tr h="46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remove(Object o)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删除指定的元素，返回删除是否成功</a:t>
                      </a: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6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set(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修改指定索引处的元素，返回被修改的元素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1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A260-22F7-4F1A-A230-A87439DCE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1968"/>
            <a:ext cx="626275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集合存储字符串并遍历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DEDAF-FB48-4218-A739-25C844DE8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需求：创建一个存储字符串的集合，内部存储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个字符串元素</a:t>
            </a:r>
            <a:r>
              <a:rPr lang="en-US" altLang="zh-CN" dirty="0"/>
              <a:t>,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使用程序实现在控制台遍历该集合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3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A260-22F7-4F1A-A230-A87439DCE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1968"/>
            <a:ext cx="626275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集合存储学生对象并遍历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DEDAF-FB48-4218-A739-25C844DE8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需求：创建一个存储学生对象的集合，存储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个学生对象，使用程序实现在控制台遍历该集合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9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A260-22F7-4F1A-A230-A87439DCE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1968"/>
            <a:ext cx="626275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集合存储学生对象并遍历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DEDAF-FB48-4218-A739-25C844DE8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需求：创建一个存储学生对象的集合，存储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个学生对象，使用程序实现在控制台遍历该集合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学生的姓名和年龄来自于键盘录入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0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A260-22F7-4F1A-A230-A87439DCE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1968"/>
            <a:ext cx="626275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集合删除元素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DEDAF-FB48-4218-A739-25C844DE8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需求：创建一个存储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的集合，内部存储（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，张三，李四，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）字符串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删除所有的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字符串，删除后，将集合剩余元素打印在控制台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6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>
            <a:extLst>
              <a:ext uri="{FF2B5EF4-FFF2-40B4-BE49-F238E27FC236}">
                <a16:creationId xmlns:a16="http://schemas.microsoft.com/office/drawing/2014/main" id="{2D9AAF47-8B04-1F3D-136B-B23211FDD62D}"/>
              </a:ext>
            </a:extLst>
          </p:cNvPr>
          <p:cNvSpPr txBox="1"/>
          <p:nvPr/>
        </p:nvSpPr>
        <p:spPr>
          <a:xfrm>
            <a:off x="537147" y="1827642"/>
            <a:ext cx="9353541" cy="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集合是一种容器，用来装数据的，类似于数组。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4ABDFC-3FB8-92E3-0AE4-E9CB47BD7472}"/>
              </a:ext>
            </a:extLst>
          </p:cNvPr>
          <p:cNvSpPr txBox="1"/>
          <p:nvPr/>
        </p:nvSpPr>
        <p:spPr>
          <a:xfrm>
            <a:off x="516734" y="2965163"/>
            <a:ext cx="4046301" cy="371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数组定义完成并启动后，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长度就固定了。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8BB363-88E0-4CC6-B791-F65A1F22AD01}"/>
              </a:ext>
            </a:extLst>
          </p:cNvPr>
          <p:cNvCxnSpPr>
            <a:cxnSpLocks/>
          </p:cNvCxnSpPr>
          <p:nvPr/>
        </p:nvCxnSpPr>
        <p:spPr>
          <a:xfrm>
            <a:off x="652891" y="3617842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5F6818-E3F3-3691-6AA8-E8B806FB2DF6}"/>
              </a:ext>
            </a:extLst>
          </p:cNvPr>
          <p:cNvCxnSpPr/>
          <p:nvPr/>
        </p:nvCxnSpPr>
        <p:spPr>
          <a:xfrm>
            <a:off x="675095" y="4534905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5127337-0739-9265-C0C0-88223EDF1448}"/>
              </a:ext>
            </a:extLst>
          </p:cNvPr>
          <p:cNvCxnSpPr>
            <a:cxnSpLocks/>
          </p:cNvCxnSpPr>
          <p:nvPr/>
        </p:nvCxnSpPr>
        <p:spPr>
          <a:xfrm>
            <a:off x="652891" y="3617842"/>
            <a:ext cx="0" cy="9170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D3B41DC-53F9-3BCD-497B-CDCBF948232C}"/>
              </a:ext>
            </a:extLst>
          </p:cNvPr>
          <p:cNvCxnSpPr>
            <a:cxnSpLocks/>
          </p:cNvCxnSpPr>
          <p:nvPr/>
        </p:nvCxnSpPr>
        <p:spPr>
          <a:xfrm>
            <a:off x="2137944" y="3639009"/>
            <a:ext cx="0" cy="87748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13A392E-9198-B157-EC2F-198F0AE6B0AD}"/>
              </a:ext>
            </a:extLst>
          </p:cNvPr>
          <p:cNvCxnSpPr>
            <a:cxnSpLocks/>
          </p:cNvCxnSpPr>
          <p:nvPr/>
        </p:nvCxnSpPr>
        <p:spPr>
          <a:xfrm>
            <a:off x="3724175" y="3617842"/>
            <a:ext cx="0" cy="92899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784B74-F885-9CAB-B747-69C7A4D0B22F}"/>
              </a:ext>
            </a:extLst>
          </p:cNvPr>
          <p:cNvCxnSpPr>
            <a:cxnSpLocks/>
          </p:cNvCxnSpPr>
          <p:nvPr/>
        </p:nvCxnSpPr>
        <p:spPr>
          <a:xfrm>
            <a:off x="5378328" y="3639009"/>
            <a:ext cx="0" cy="89589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A5318E4-5285-2D4F-1457-232258135CD3}"/>
              </a:ext>
            </a:extLst>
          </p:cNvPr>
          <p:cNvSpPr/>
          <p:nvPr/>
        </p:nvSpPr>
        <p:spPr>
          <a:xfrm>
            <a:off x="1293322" y="4508287"/>
            <a:ext cx="290464" cy="336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802DD2-A1BD-003B-D1DB-EFA682F4BB7C}"/>
              </a:ext>
            </a:extLst>
          </p:cNvPr>
          <p:cNvSpPr/>
          <p:nvPr/>
        </p:nvSpPr>
        <p:spPr>
          <a:xfrm>
            <a:off x="2848969" y="4516489"/>
            <a:ext cx="290464" cy="336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619AA2-3E27-F2E2-1103-10BA849C035D}"/>
              </a:ext>
            </a:extLst>
          </p:cNvPr>
          <p:cNvSpPr/>
          <p:nvPr/>
        </p:nvSpPr>
        <p:spPr>
          <a:xfrm>
            <a:off x="4498631" y="4508287"/>
            <a:ext cx="304360" cy="336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8E1877-443D-11AD-2CC8-803376000BF3}"/>
              </a:ext>
            </a:extLst>
          </p:cNvPr>
          <p:cNvSpPr txBox="1"/>
          <p:nvPr/>
        </p:nvSpPr>
        <p:spPr>
          <a:xfrm>
            <a:off x="516734" y="4995943"/>
            <a:ext cx="3440365" cy="371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集合大小可变，开发中用的更多。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03D8AD-C008-5A71-46B7-ADC423A9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47" y="1229835"/>
            <a:ext cx="6356555" cy="5171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什么是集合？</a:t>
            </a:r>
          </a:p>
        </p:txBody>
      </p:sp>
      <p:sp>
        <p:nvSpPr>
          <p:cNvPr id="34" name="标题 3">
            <a:extLst>
              <a:ext uri="{FF2B5EF4-FFF2-40B4-BE49-F238E27FC236}">
                <a16:creationId xmlns:a16="http://schemas.microsoft.com/office/drawing/2014/main" id="{2BADBAA0-57D6-0924-8EEB-FB174A940C00}"/>
              </a:ext>
            </a:extLst>
          </p:cNvPr>
          <p:cNvSpPr txBox="1">
            <a:spLocks/>
          </p:cNvSpPr>
          <p:nvPr/>
        </p:nvSpPr>
        <p:spPr>
          <a:xfrm>
            <a:off x="537147" y="2402779"/>
            <a:ext cx="3644416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有数组，为啥还学习集合？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8AB4D8-6316-B4E8-37B6-A83F8E70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16837"/>
          <a:stretch/>
        </p:blipFill>
        <p:spPr>
          <a:xfrm>
            <a:off x="7393192" y="1488430"/>
            <a:ext cx="2884723" cy="48650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7D3D6F-48A5-E670-82B0-BF9E41CC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81" y="3757745"/>
            <a:ext cx="933787" cy="5716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539C24-129C-57F4-E207-65F41B14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478" y="3687535"/>
            <a:ext cx="592381" cy="77195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E150A2B-6A16-5003-4B2B-8AB06F7C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314" y="3687535"/>
            <a:ext cx="678440" cy="82895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82E08DC-33EA-349A-6F90-F232D949D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601" y="3617842"/>
            <a:ext cx="819645" cy="898647"/>
          </a:xfrm>
          <a:prstGeom prst="rect">
            <a:avLst/>
          </a:prstGeom>
        </p:spPr>
      </p:pic>
      <p:pic>
        <p:nvPicPr>
          <p:cNvPr id="1026" name="Picture 2" descr="完了完了 - 熊大熊二 熊出没表情包">
            <a:extLst>
              <a:ext uri="{FF2B5EF4-FFF2-40B4-BE49-F238E27FC236}">
                <a16:creationId xmlns:a16="http://schemas.microsoft.com/office/drawing/2014/main" id="{5662F591-DF22-8941-68B2-BB9290E8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71" y="4827235"/>
            <a:ext cx="1889729" cy="18275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23" grpId="0"/>
      <p:bldP spid="24" grpId="0"/>
      <p:bldP spid="25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A260-22F7-4F1A-A230-A87439DCE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1968"/>
            <a:ext cx="626275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集合元素筛选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DEDAF-FB48-4218-A739-25C844DE8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需求：定义一个方法，方法接收一个集合对象（泛型为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方法内部将年龄低于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的学生对象找出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并存入新集合对象，方法返回新集合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05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2584579" y="2644170"/>
            <a:ext cx="747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学生管理系统</a:t>
            </a:r>
            <a:endParaRPr lang="zh-CN" altLang="en-US" sz="8800" dirty="0">
              <a:latin typeface="Congenial" panose="020B0604020202020204" pitchFamily="2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79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0F65F3A-1080-91EB-17FB-B6B4C349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40" y="2476784"/>
            <a:ext cx="8813800" cy="116576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能够使用集合存储元素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并完成元素的赠删改查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能够熟练掌握集合的遍历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独立完成课上案例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能够独立完成学生管理系统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啊朋友再见啊朋友再见 - 猫和老鼠表情包（Tom and Jerry）_猫和老鼠_卡通表情">
            <a:extLst>
              <a:ext uri="{FF2B5EF4-FFF2-40B4-BE49-F238E27FC236}">
                <a16:creationId xmlns:a16="http://schemas.microsoft.com/office/drawing/2014/main" id="{62D7A3F5-515D-6B74-BC27-7F2F327E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52" y="2724538"/>
            <a:ext cx="3592285" cy="35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0E66E8-4CBF-E62D-6C85-B87F33EC4E65}"/>
              </a:ext>
            </a:extLst>
          </p:cNvPr>
          <p:cNvSpPr txBox="1"/>
          <p:nvPr/>
        </p:nvSpPr>
        <p:spPr>
          <a:xfrm>
            <a:off x="1436915" y="1496505"/>
            <a:ext cx="2637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8465390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5A04F-5F1D-4805-971E-42A702FB6233}"/>
              </a:ext>
            </a:extLst>
          </p:cNvPr>
          <p:cNvSpPr/>
          <p:nvPr/>
        </p:nvSpPr>
        <p:spPr>
          <a:xfrm>
            <a:off x="5200198" y="2906619"/>
            <a:ext cx="1305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79AFFF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D4C610-8FE5-4B20-BAE9-A7C5490BAB14}"/>
              </a:ext>
            </a:extLst>
          </p:cNvPr>
          <p:cNvSpPr/>
          <p:nvPr/>
        </p:nvSpPr>
        <p:spPr>
          <a:xfrm>
            <a:off x="6436206" y="3798019"/>
            <a:ext cx="1409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7030A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LinkedList</a:t>
            </a:r>
            <a:endParaRPr lang="zh-CN" altLang="en-US" sz="2800" b="1" dirty="0">
              <a:solidFill>
                <a:srgbClr val="7030A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77DD31-4B24-4B82-B7E5-9456B6845084}"/>
              </a:ext>
            </a:extLst>
          </p:cNvPr>
          <p:cNvSpPr/>
          <p:nvPr/>
        </p:nvSpPr>
        <p:spPr>
          <a:xfrm>
            <a:off x="4853133" y="4327622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Vector</a:t>
            </a:r>
            <a:endParaRPr lang="zh-CN" altLang="en-US" sz="2800" b="1" dirty="0">
              <a:solidFill>
                <a:srgbClr val="FFC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F898AB-5C1B-4BE4-A408-16EED1CB5658}"/>
              </a:ext>
            </a:extLst>
          </p:cNvPr>
          <p:cNvSpPr/>
          <p:nvPr/>
        </p:nvSpPr>
        <p:spPr>
          <a:xfrm>
            <a:off x="3279295" y="3405525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92D05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HashSet</a:t>
            </a:r>
            <a:endParaRPr lang="zh-CN" altLang="en-US" sz="2800" b="1" dirty="0">
              <a:solidFill>
                <a:srgbClr val="92D05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38CE88-C4B9-4CEF-AAAE-05BD1A9002E3}"/>
              </a:ext>
            </a:extLst>
          </p:cNvPr>
          <p:cNvSpPr/>
          <p:nvPr/>
        </p:nvSpPr>
        <p:spPr>
          <a:xfrm>
            <a:off x="8773005" y="4019845"/>
            <a:ext cx="1372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Collection</a:t>
            </a:r>
            <a:endParaRPr lang="zh-CN" altLang="en-US" sz="2800" b="1" dirty="0">
              <a:solidFill>
                <a:srgbClr val="00B05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26BF83-D814-4EB2-9F52-D85549CF45F9}"/>
              </a:ext>
            </a:extLst>
          </p:cNvPr>
          <p:cNvSpPr/>
          <p:nvPr/>
        </p:nvSpPr>
        <p:spPr>
          <a:xfrm>
            <a:off x="8284615" y="2481532"/>
            <a:ext cx="713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Map</a:t>
            </a:r>
            <a:endParaRPr lang="zh-CN" altLang="en-US" sz="2800" b="1" dirty="0">
              <a:solidFill>
                <a:srgbClr val="00B0F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97C37C-BEF0-4C17-BF63-D1283CF1A5DC}"/>
              </a:ext>
            </a:extLst>
          </p:cNvPr>
          <p:cNvSpPr/>
          <p:nvPr/>
        </p:nvSpPr>
        <p:spPr>
          <a:xfrm>
            <a:off x="3046726" y="1971541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00B0F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TreeSet</a:t>
            </a:r>
            <a:endParaRPr lang="zh-CN" altLang="en-US" sz="2800" b="1" dirty="0">
              <a:solidFill>
                <a:srgbClr val="00B0F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ABCF90-23BC-452F-BFFD-90AE7A4C70D8}"/>
              </a:ext>
            </a:extLst>
          </p:cNvPr>
          <p:cNvSpPr/>
          <p:nvPr/>
        </p:nvSpPr>
        <p:spPr>
          <a:xfrm>
            <a:off x="5200198" y="1414666"/>
            <a:ext cx="1952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LinkedHashSet</a:t>
            </a:r>
            <a:endParaRPr lang="zh-CN" altLang="en-US" sz="28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9C0449-BA86-4C67-9542-CDDBA8971A4F}"/>
              </a:ext>
            </a:extLst>
          </p:cNvPr>
          <p:cNvSpPr/>
          <p:nvPr/>
        </p:nvSpPr>
        <p:spPr>
          <a:xfrm>
            <a:off x="6899256" y="5137805"/>
            <a:ext cx="130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HashMap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7398DF-59F0-45D4-B785-9EDC6936A51A}"/>
              </a:ext>
            </a:extLst>
          </p:cNvPr>
          <p:cNvSpPr/>
          <p:nvPr/>
        </p:nvSpPr>
        <p:spPr>
          <a:xfrm>
            <a:off x="3412371" y="5291693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B60206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TreeMap</a:t>
            </a:r>
            <a:endParaRPr lang="zh-CN" altLang="en-US" sz="2800" b="1" dirty="0">
              <a:solidFill>
                <a:srgbClr val="B60206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96F86E-5DA5-437D-8771-4C2FB17471BF}"/>
              </a:ext>
            </a:extLst>
          </p:cNvPr>
          <p:cNvSpPr/>
          <p:nvPr/>
        </p:nvSpPr>
        <p:spPr>
          <a:xfrm>
            <a:off x="1163317" y="3060507"/>
            <a:ext cx="1967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LinedHashMap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04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5A04F-5F1D-4805-971E-42A702FB6233}"/>
              </a:ext>
            </a:extLst>
          </p:cNvPr>
          <p:cNvSpPr/>
          <p:nvPr/>
        </p:nvSpPr>
        <p:spPr>
          <a:xfrm>
            <a:off x="3957523" y="2487362"/>
            <a:ext cx="4794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9600" b="1" dirty="0">
                <a:solidFill>
                  <a:srgbClr val="79AFFF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</a:p>
        </p:txBody>
      </p:sp>
    </p:spTree>
    <p:extLst>
      <p:ext uri="{BB962C8B-B14F-4D97-AF65-F5344CB8AC3E}">
        <p14:creationId xmlns:p14="http://schemas.microsoft.com/office/powerpoint/2010/main" val="342008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17998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CD68E9-9579-8174-7A39-074B0B05C58F}"/>
              </a:ext>
            </a:extLst>
          </p:cNvPr>
          <p:cNvSpPr/>
          <p:nvPr/>
        </p:nvSpPr>
        <p:spPr>
          <a:xfrm>
            <a:off x="13333367" y="7067147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984A5F-3E7A-A3CD-4A44-821BC6D70694}"/>
              </a:ext>
            </a:extLst>
          </p:cNvPr>
          <p:cNvSpPr/>
          <p:nvPr/>
        </p:nvSpPr>
        <p:spPr>
          <a:xfrm>
            <a:off x="7372941" y="8052052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05BE1C6-1C6B-4183-2CDE-3C9F422AE76F}"/>
              </a:ext>
            </a:extLst>
          </p:cNvPr>
          <p:cNvSpPr/>
          <p:nvPr/>
        </p:nvSpPr>
        <p:spPr>
          <a:xfrm>
            <a:off x="8173802" y="888984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51DF6E1-7B26-AD11-B3B6-58DA8114C421}"/>
              </a:ext>
            </a:extLst>
          </p:cNvPr>
          <p:cNvSpPr/>
          <p:nvPr/>
        </p:nvSpPr>
        <p:spPr>
          <a:xfrm>
            <a:off x="9798864" y="9218321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6B4D42D-63CE-495E-E175-66B021469D93}"/>
              </a:ext>
            </a:extLst>
          </p:cNvPr>
          <p:cNvSpPr/>
          <p:nvPr/>
        </p:nvSpPr>
        <p:spPr>
          <a:xfrm>
            <a:off x="10848023" y="7527201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38DE3DC-1123-4145-B1EE-1A23C9F311DA}"/>
              </a:ext>
            </a:extLst>
          </p:cNvPr>
          <p:cNvSpPr/>
          <p:nvPr/>
        </p:nvSpPr>
        <p:spPr>
          <a:xfrm>
            <a:off x="11391807" y="8221329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2996B89-48A5-CCBF-55C5-534D0A0CE643}"/>
              </a:ext>
            </a:extLst>
          </p:cNvPr>
          <p:cNvSpPr/>
          <p:nvPr/>
        </p:nvSpPr>
        <p:spPr>
          <a:xfrm>
            <a:off x="12390582" y="5930762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D614EA-EE03-BFF8-AEEA-BB0D94FA967C}"/>
              </a:ext>
            </a:extLst>
          </p:cNvPr>
          <p:cNvSpPr/>
          <p:nvPr/>
        </p:nvSpPr>
        <p:spPr>
          <a:xfrm>
            <a:off x="12342263" y="373522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16E4A9E-BA51-4C39-E2E0-BBC373707F6D}"/>
              </a:ext>
            </a:extLst>
          </p:cNvPr>
          <p:cNvSpPr/>
          <p:nvPr/>
        </p:nvSpPr>
        <p:spPr>
          <a:xfrm>
            <a:off x="9406978" y="7598240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C5DADB8-D1CE-AA78-889E-BD921878DEF8}"/>
              </a:ext>
            </a:extLst>
          </p:cNvPr>
          <p:cNvSpPr/>
          <p:nvPr/>
        </p:nvSpPr>
        <p:spPr>
          <a:xfrm>
            <a:off x="13333367" y="839060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7A8A416-C071-D244-6697-B6AA4D7D9522}"/>
              </a:ext>
            </a:extLst>
          </p:cNvPr>
          <p:cNvSpPr/>
          <p:nvPr/>
        </p:nvSpPr>
        <p:spPr>
          <a:xfrm>
            <a:off x="13333367" y="5132932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152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17998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长度可变原理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422EE6-BBB5-BB7E-6EE4-1C1C3B4F0F2F}"/>
              </a:ext>
            </a:extLst>
          </p:cNvPr>
          <p:cNvSpPr/>
          <p:nvPr/>
        </p:nvSpPr>
        <p:spPr>
          <a:xfrm>
            <a:off x="710879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CDE26F-57CF-C250-89DF-7C82DDC8E388}"/>
              </a:ext>
            </a:extLst>
          </p:cNvPr>
          <p:cNvSpPr/>
          <p:nvPr/>
        </p:nvSpPr>
        <p:spPr>
          <a:xfrm>
            <a:off x="1494651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1A77B-17BF-11EF-BDAF-06B8690C8CE6}"/>
              </a:ext>
            </a:extLst>
          </p:cNvPr>
          <p:cNvSpPr/>
          <p:nvPr/>
        </p:nvSpPr>
        <p:spPr>
          <a:xfrm>
            <a:off x="2278423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C69EAE-DEBA-EB08-B4DB-34FE9DDDBFFB}"/>
              </a:ext>
            </a:extLst>
          </p:cNvPr>
          <p:cNvSpPr/>
          <p:nvPr/>
        </p:nvSpPr>
        <p:spPr>
          <a:xfrm>
            <a:off x="306219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57121D-F70B-644C-C788-83AF4E148791}"/>
              </a:ext>
            </a:extLst>
          </p:cNvPr>
          <p:cNvSpPr/>
          <p:nvPr/>
        </p:nvSpPr>
        <p:spPr>
          <a:xfrm>
            <a:off x="384596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187DD1-8780-BED5-DC84-EC93A298C298}"/>
              </a:ext>
            </a:extLst>
          </p:cNvPr>
          <p:cNvSpPr/>
          <p:nvPr/>
        </p:nvSpPr>
        <p:spPr>
          <a:xfrm>
            <a:off x="4629739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236AAA-3D84-93A3-6B74-364CF8C83767}"/>
              </a:ext>
            </a:extLst>
          </p:cNvPr>
          <p:cNvSpPr/>
          <p:nvPr/>
        </p:nvSpPr>
        <p:spPr>
          <a:xfrm>
            <a:off x="5413511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FD736A-8C01-4151-AF5D-197AF0C2711C}"/>
              </a:ext>
            </a:extLst>
          </p:cNvPr>
          <p:cNvSpPr/>
          <p:nvPr/>
        </p:nvSpPr>
        <p:spPr>
          <a:xfrm>
            <a:off x="6197283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36076A-92D0-4651-F07F-B6A9A6F62B92}"/>
              </a:ext>
            </a:extLst>
          </p:cNvPr>
          <p:cNvSpPr/>
          <p:nvPr/>
        </p:nvSpPr>
        <p:spPr>
          <a:xfrm>
            <a:off x="698105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44561-0328-7087-1B6C-53D4E87B5062}"/>
              </a:ext>
            </a:extLst>
          </p:cNvPr>
          <p:cNvSpPr/>
          <p:nvPr/>
        </p:nvSpPr>
        <p:spPr>
          <a:xfrm>
            <a:off x="776482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807031E-C9E5-1114-795D-62D702FA05A5}"/>
              </a:ext>
            </a:extLst>
          </p:cNvPr>
          <p:cNvSpPr txBox="1"/>
          <p:nvPr/>
        </p:nvSpPr>
        <p:spPr>
          <a:xfrm>
            <a:off x="710879" y="1783038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当创建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集合容器的时候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底层会存在一个长度为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个大小的空数组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CD68E9-9579-8174-7A39-074B0B05C58F}"/>
              </a:ext>
            </a:extLst>
          </p:cNvPr>
          <p:cNvSpPr/>
          <p:nvPr/>
        </p:nvSpPr>
        <p:spPr>
          <a:xfrm>
            <a:off x="13333367" y="7067147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984A5F-3E7A-A3CD-4A44-821BC6D70694}"/>
              </a:ext>
            </a:extLst>
          </p:cNvPr>
          <p:cNvSpPr/>
          <p:nvPr/>
        </p:nvSpPr>
        <p:spPr>
          <a:xfrm>
            <a:off x="7372941" y="8052052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05BE1C6-1C6B-4183-2CDE-3C9F422AE76F}"/>
              </a:ext>
            </a:extLst>
          </p:cNvPr>
          <p:cNvSpPr/>
          <p:nvPr/>
        </p:nvSpPr>
        <p:spPr>
          <a:xfrm>
            <a:off x="8173802" y="888984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51DF6E1-7B26-AD11-B3B6-58DA8114C421}"/>
              </a:ext>
            </a:extLst>
          </p:cNvPr>
          <p:cNvSpPr/>
          <p:nvPr/>
        </p:nvSpPr>
        <p:spPr>
          <a:xfrm>
            <a:off x="9798864" y="9218321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6B4D42D-63CE-495E-E175-66B021469D93}"/>
              </a:ext>
            </a:extLst>
          </p:cNvPr>
          <p:cNvSpPr/>
          <p:nvPr/>
        </p:nvSpPr>
        <p:spPr>
          <a:xfrm>
            <a:off x="10848023" y="7527201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38DE3DC-1123-4145-B1EE-1A23C9F311DA}"/>
              </a:ext>
            </a:extLst>
          </p:cNvPr>
          <p:cNvSpPr/>
          <p:nvPr/>
        </p:nvSpPr>
        <p:spPr>
          <a:xfrm>
            <a:off x="11391807" y="8221329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2996B89-48A5-CCBF-55C5-534D0A0CE643}"/>
              </a:ext>
            </a:extLst>
          </p:cNvPr>
          <p:cNvSpPr/>
          <p:nvPr/>
        </p:nvSpPr>
        <p:spPr>
          <a:xfrm>
            <a:off x="12390582" y="5930762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D614EA-EE03-BFF8-AEEA-BB0D94FA967C}"/>
              </a:ext>
            </a:extLst>
          </p:cNvPr>
          <p:cNvSpPr/>
          <p:nvPr/>
        </p:nvSpPr>
        <p:spPr>
          <a:xfrm>
            <a:off x="12342263" y="373522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16E4A9E-BA51-4C39-E2E0-BBC373707F6D}"/>
              </a:ext>
            </a:extLst>
          </p:cNvPr>
          <p:cNvSpPr/>
          <p:nvPr/>
        </p:nvSpPr>
        <p:spPr>
          <a:xfrm>
            <a:off x="9406978" y="7598240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C5DADB8-D1CE-AA78-889E-BD921878DEF8}"/>
              </a:ext>
            </a:extLst>
          </p:cNvPr>
          <p:cNvSpPr/>
          <p:nvPr/>
        </p:nvSpPr>
        <p:spPr>
          <a:xfrm>
            <a:off x="13333367" y="839060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7A8A416-C071-D244-6697-B6AA4D7D9522}"/>
              </a:ext>
            </a:extLst>
          </p:cNvPr>
          <p:cNvSpPr/>
          <p:nvPr/>
        </p:nvSpPr>
        <p:spPr>
          <a:xfrm>
            <a:off x="13333367" y="5132932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848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17998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长度可变原理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422EE6-BBB5-BB7E-6EE4-1C1C3B4F0F2F}"/>
              </a:ext>
            </a:extLst>
          </p:cNvPr>
          <p:cNvSpPr/>
          <p:nvPr/>
        </p:nvSpPr>
        <p:spPr>
          <a:xfrm>
            <a:off x="710879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CDE26F-57CF-C250-89DF-7C82DDC8E388}"/>
              </a:ext>
            </a:extLst>
          </p:cNvPr>
          <p:cNvSpPr/>
          <p:nvPr/>
        </p:nvSpPr>
        <p:spPr>
          <a:xfrm>
            <a:off x="1494651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1A77B-17BF-11EF-BDAF-06B8690C8CE6}"/>
              </a:ext>
            </a:extLst>
          </p:cNvPr>
          <p:cNvSpPr/>
          <p:nvPr/>
        </p:nvSpPr>
        <p:spPr>
          <a:xfrm>
            <a:off x="2278423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C69EAE-DEBA-EB08-B4DB-34FE9DDDBFFB}"/>
              </a:ext>
            </a:extLst>
          </p:cNvPr>
          <p:cNvSpPr/>
          <p:nvPr/>
        </p:nvSpPr>
        <p:spPr>
          <a:xfrm>
            <a:off x="306219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57121D-F70B-644C-C788-83AF4E148791}"/>
              </a:ext>
            </a:extLst>
          </p:cNvPr>
          <p:cNvSpPr/>
          <p:nvPr/>
        </p:nvSpPr>
        <p:spPr>
          <a:xfrm>
            <a:off x="384596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187DD1-8780-BED5-DC84-EC93A298C298}"/>
              </a:ext>
            </a:extLst>
          </p:cNvPr>
          <p:cNvSpPr/>
          <p:nvPr/>
        </p:nvSpPr>
        <p:spPr>
          <a:xfrm>
            <a:off x="4629739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236AAA-3D84-93A3-6B74-364CF8C83767}"/>
              </a:ext>
            </a:extLst>
          </p:cNvPr>
          <p:cNvSpPr/>
          <p:nvPr/>
        </p:nvSpPr>
        <p:spPr>
          <a:xfrm>
            <a:off x="5413511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FD736A-8C01-4151-AF5D-197AF0C2711C}"/>
              </a:ext>
            </a:extLst>
          </p:cNvPr>
          <p:cNvSpPr/>
          <p:nvPr/>
        </p:nvSpPr>
        <p:spPr>
          <a:xfrm>
            <a:off x="6197283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36076A-92D0-4651-F07F-B6A9A6F62B92}"/>
              </a:ext>
            </a:extLst>
          </p:cNvPr>
          <p:cNvSpPr/>
          <p:nvPr/>
        </p:nvSpPr>
        <p:spPr>
          <a:xfrm>
            <a:off x="698105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44561-0328-7087-1B6C-53D4E87B5062}"/>
              </a:ext>
            </a:extLst>
          </p:cNvPr>
          <p:cNvSpPr/>
          <p:nvPr/>
        </p:nvSpPr>
        <p:spPr>
          <a:xfrm>
            <a:off x="776482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807031E-C9E5-1114-795D-62D702FA05A5}"/>
              </a:ext>
            </a:extLst>
          </p:cNvPr>
          <p:cNvSpPr txBox="1"/>
          <p:nvPr/>
        </p:nvSpPr>
        <p:spPr>
          <a:xfrm>
            <a:off x="710879" y="1783038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当创建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集合容器的时候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底层会存在一个长度为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个大小的空数组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AA17E0-86D6-7ADA-702B-1FB881EAED37}"/>
              </a:ext>
            </a:extLst>
          </p:cNvPr>
          <p:cNvSpPr/>
          <p:nvPr/>
        </p:nvSpPr>
        <p:spPr>
          <a:xfrm>
            <a:off x="9214370" y="3775307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AB1555-A5B2-4F7D-3CE2-41F583AE540B}"/>
              </a:ext>
            </a:extLst>
          </p:cNvPr>
          <p:cNvSpPr/>
          <p:nvPr/>
        </p:nvSpPr>
        <p:spPr>
          <a:xfrm>
            <a:off x="8211178" y="406576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48EBCB-A9F0-380F-43AD-E4227DBDE3F5}"/>
              </a:ext>
            </a:extLst>
          </p:cNvPr>
          <p:cNvSpPr/>
          <p:nvPr/>
        </p:nvSpPr>
        <p:spPr>
          <a:xfrm>
            <a:off x="8866870" y="455227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46D906-C0EE-17F9-8011-D24B8F659A0B}"/>
              </a:ext>
            </a:extLst>
          </p:cNvPr>
          <p:cNvSpPr/>
          <p:nvPr/>
        </p:nvSpPr>
        <p:spPr>
          <a:xfrm>
            <a:off x="8603064" y="5171521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DE7574-38FF-F9DA-D2C7-616C3B07A335}"/>
              </a:ext>
            </a:extLst>
          </p:cNvPr>
          <p:cNvSpPr/>
          <p:nvPr/>
        </p:nvSpPr>
        <p:spPr>
          <a:xfrm>
            <a:off x="9801366" y="5329239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BD4767-8BC6-498E-0452-081AC01BFFB3}"/>
              </a:ext>
            </a:extLst>
          </p:cNvPr>
          <p:cNvSpPr/>
          <p:nvPr/>
        </p:nvSpPr>
        <p:spPr>
          <a:xfrm>
            <a:off x="10362212" y="455227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86A063-D86C-7D77-4CA4-91926F38D546}"/>
              </a:ext>
            </a:extLst>
          </p:cNvPr>
          <p:cNvSpPr/>
          <p:nvPr/>
        </p:nvSpPr>
        <p:spPr>
          <a:xfrm>
            <a:off x="10883230" y="5498516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4C57F3-593D-2D5F-12F9-116153B26B37}"/>
              </a:ext>
            </a:extLst>
          </p:cNvPr>
          <p:cNvSpPr/>
          <p:nvPr/>
        </p:nvSpPr>
        <p:spPr>
          <a:xfrm>
            <a:off x="10815410" y="3948586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E185DC-765C-C7D1-451C-31EA0E460ED8}"/>
              </a:ext>
            </a:extLst>
          </p:cNvPr>
          <p:cNvSpPr/>
          <p:nvPr/>
        </p:nvSpPr>
        <p:spPr>
          <a:xfrm>
            <a:off x="9129805" y="3041480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725182-AC39-1FFF-940A-4B4187EC0F8A}"/>
              </a:ext>
            </a:extLst>
          </p:cNvPr>
          <p:cNvSpPr/>
          <p:nvPr/>
        </p:nvSpPr>
        <p:spPr>
          <a:xfrm>
            <a:off x="10312994" y="3410812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2955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79" y="1058216"/>
            <a:ext cx="317998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2400" b="1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长度可变原理</a:t>
            </a:r>
            <a:endParaRPr lang="en-US" altLang="zh-CN" sz="2400" b="1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422EE6-BBB5-BB7E-6EE4-1C1C3B4F0F2F}"/>
              </a:ext>
            </a:extLst>
          </p:cNvPr>
          <p:cNvSpPr/>
          <p:nvPr/>
        </p:nvSpPr>
        <p:spPr>
          <a:xfrm>
            <a:off x="710879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CDE26F-57CF-C250-89DF-7C82DDC8E388}"/>
              </a:ext>
            </a:extLst>
          </p:cNvPr>
          <p:cNvSpPr/>
          <p:nvPr/>
        </p:nvSpPr>
        <p:spPr>
          <a:xfrm>
            <a:off x="1494651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1A77B-17BF-11EF-BDAF-06B8690C8CE6}"/>
              </a:ext>
            </a:extLst>
          </p:cNvPr>
          <p:cNvSpPr/>
          <p:nvPr/>
        </p:nvSpPr>
        <p:spPr>
          <a:xfrm>
            <a:off x="2278423" y="241662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C69EAE-DEBA-EB08-B4DB-34FE9DDDBFFB}"/>
              </a:ext>
            </a:extLst>
          </p:cNvPr>
          <p:cNvSpPr/>
          <p:nvPr/>
        </p:nvSpPr>
        <p:spPr>
          <a:xfrm>
            <a:off x="306219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57121D-F70B-644C-C788-83AF4E148791}"/>
              </a:ext>
            </a:extLst>
          </p:cNvPr>
          <p:cNvSpPr/>
          <p:nvPr/>
        </p:nvSpPr>
        <p:spPr>
          <a:xfrm>
            <a:off x="384596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187DD1-8780-BED5-DC84-EC93A298C298}"/>
              </a:ext>
            </a:extLst>
          </p:cNvPr>
          <p:cNvSpPr/>
          <p:nvPr/>
        </p:nvSpPr>
        <p:spPr>
          <a:xfrm>
            <a:off x="4629739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236AAA-3D84-93A3-6B74-364CF8C83767}"/>
              </a:ext>
            </a:extLst>
          </p:cNvPr>
          <p:cNvSpPr/>
          <p:nvPr/>
        </p:nvSpPr>
        <p:spPr>
          <a:xfrm>
            <a:off x="5413511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FD736A-8C01-4151-AF5D-197AF0C2711C}"/>
              </a:ext>
            </a:extLst>
          </p:cNvPr>
          <p:cNvSpPr/>
          <p:nvPr/>
        </p:nvSpPr>
        <p:spPr>
          <a:xfrm>
            <a:off x="6197283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36076A-92D0-4651-F07F-B6A9A6F62B92}"/>
              </a:ext>
            </a:extLst>
          </p:cNvPr>
          <p:cNvSpPr/>
          <p:nvPr/>
        </p:nvSpPr>
        <p:spPr>
          <a:xfrm>
            <a:off x="6981055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44561-0328-7087-1B6C-53D4E87B5062}"/>
              </a:ext>
            </a:extLst>
          </p:cNvPr>
          <p:cNvSpPr/>
          <p:nvPr/>
        </p:nvSpPr>
        <p:spPr>
          <a:xfrm>
            <a:off x="7764827" y="241662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807031E-C9E5-1114-795D-62D702FA05A5}"/>
              </a:ext>
            </a:extLst>
          </p:cNvPr>
          <p:cNvSpPr txBox="1"/>
          <p:nvPr/>
        </p:nvSpPr>
        <p:spPr>
          <a:xfrm>
            <a:off x="710879" y="1783038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当创建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集合容器的时候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底层会存在一个长度为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个大小的空数组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AA17E0-86D6-7ADA-702B-1FB881EAED37}"/>
              </a:ext>
            </a:extLst>
          </p:cNvPr>
          <p:cNvSpPr/>
          <p:nvPr/>
        </p:nvSpPr>
        <p:spPr>
          <a:xfrm>
            <a:off x="2295709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AB1555-A5B2-4F7D-3CE2-41F583AE540B}"/>
              </a:ext>
            </a:extLst>
          </p:cNvPr>
          <p:cNvSpPr/>
          <p:nvPr/>
        </p:nvSpPr>
        <p:spPr>
          <a:xfrm>
            <a:off x="149465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48EBCB-A9F0-380F-43AD-E4227DBDE3F5}"/>
              </a:ext>
            </a:extLst>
          </p:cNvPr>
          <p:cNvSpPr/>
          <p:nvPr/>
        </p:nvSpPr>
        <p:spPr>
          <a:xfrm>
            <a:off x="550330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7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46D906-C0EE-17F9-8011-D24B8F659A0B}"/>
              </a:ext>
            </a:extLst>
          </p:cNvPr>
          <p:cNvSpPr/>
          <p:nvPr/>
        </p:nvSpPr>
        <p:spPr>
          <a:xfrm>
            <a:off x="6191381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DE7574-38FF-F9DA-D2C7-616C3B07A335}"/>
              </a:ext>
            </a:extLst>
          </p:cNvPr>
          <p:cNvSpPr/>
          <p:nvPr/>
        </p:nvSpPr>
        <p:spPr>
          <a:xfrm>
            <a:off x="7020050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BD4767-8BC6-498E-0452-081AC01BFFB3}"/>
              </a:ext>
            </a:extLst>
          </p:cNvPr>
          <p:cNvSpPr/>
          <p:nvPr/>
        </p:nvSpPr>
        <p:spPr>
          <a:xfrm>
            <a:off x="467463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86A063-D86C-7D77-4CA4-91926F38D546}"/>
              </a:ext>
            </a:extLst>
          </p:cNvPr>
          <p:cNvSpPr/>
          <p:nvPr/>
        </p:nvSpPr>
        <p:spPr>
          <a:xfrm>
            <a:off x="7770729" y="2620283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4C57F3-593D-2D5F-12F9-116153B26B37}"/>
              </a:ext>
            </a:extLst>
          </p:cNvPr>
          <p:cNvSpPr/>
          <p:nvPr/>
        </p:nvSpPr>
        <p:spPr>
          <a:xfrm>
            <a:off x="3896766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5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E185DC-765C-C7D1-451C-31EA0E460ED8}"/>
              </a:ext>
            </a:extLst>
          </p:cNvPr>
          <p:cNvSpPr/>
          <p:nvPr/>
        </p:nvSpPr>
        <p:spPr>
          <a:xfrm>
            <a:off x="748485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725182-AC39-1FFF-940A-4B4187EC0F8A}"/>
              </a:ext>
            </a:extLst>
          </p:cNvPr>
          <p:cNvSpPr/>
          <p:nvPr/>
        </p:nvSpPr>
        <p:spPr>
          <a:xfrm>
            <a:off x="3107092" y="2620283"/>
            <a:ext cx="78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4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C8689-C4FA-5CCB-5453-7F3DE74062BD}"/>
              </a:ext>
            </a:extLst>
          </p:cNvPr>
          <p:cNvSpPr/>
          <p:nvPr/>
        </p:nvSpPr>
        <p:spPr>
          <a:xfrm>
            <a:off x="8713514" y="2620283"/>
            <a:ext cx="9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b="1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11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7949403-C462-369E-EC9E-714BC788B71E}"/>
              </a:ext>
            </a:extLst>
          </p:cNvPr>
          <p:cNvSpPr/>
          <p:nvPr/>
        </p:nvSpPr>
        <p:spPr>
          <a:xfrm>
            <a:off x="9332371" y="1930399"/>
            <a:ext cx="1752189" cy="595379"/>
          </a:xfrm>
          <a:prstGeom prst="wedgeRoundRectCallout">
            <a:avLst>
              <a:gd name="adj1" fmla="val -46715"/>
              <a:gd name="adj2" fmla="val 650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喂！！！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3259F-3EF6-09E3-0E55-92A3E2AA424E}"/>
              </a:ext>
            </a:extLst>
          </p:cNvPr>
          <p:cNvSpPr txBox="1"/>
          <p:nvPr/>
        </p:nvSpPr>
        <p:spPr>
          <a:xfrm>
            <a:off x="710879" y="3455361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扩容原数组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1.5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倍大小的新数组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61E48C-DD75-EAB0-C376-C9576C45BE17}"/>
              </a:ext>
            </a:extLst>
          </p:cNvPr>
          <p:cNvSpPr/>
          <p:nvPr/>
        </p:nvSpPr>
        <p:spPr>
          <a:xfrm>
            <a:off x="207137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8E98DE-E1DF-D9A3-A4F0-D1215D0A53D1}"/>
              </a:ext>
            </a:extLst>
          </p:cNvPr>
          <p:cNvSpPr/>
          <p:nvPr/>
        </p:nvSpPr>
        <p:spPr>
          <a:xfrm>
            <a:off x="990909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30EACF9-1276-A84D-F259-F96283231C0B}"/>
              </a:ext>
            </a:extLst>
          </p:cNvPr>
          <p:cNvSpPr/>
          <p:nvPr/>
        </p:nvSpPr>
        <p:spPr>
          <a:xfrm>
            <a:off x="1774681" y="4082860"/>
            <a:ext cx="783772" cy="7557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8B33BB2-19C1-266B-7C2A-A983EB408BFB}"/>
              </a:ext>
            </a:extLst>
          </p:cNvPr>
          <p:cNvSpPr/>
          <p:nvPr/>
        </p:nvSpPr>
        <p:spPr>
          <a:xfrm>
            <a:off x="255845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6B5C40-6B79-9596-FE65-F8FA10CCF5B5}"/>
              </a:ext>
            </a:extLst>
          </p:cNvPr>
          <p:cNvSpPr/>
          <p:nvPr/>
        </p:nvSpPr>
        <p:spPr>
          <a:xfrm>
            <a:off x="334222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09FA58A-F235-19DD-A0C6-67EBD412A66D}"/>
              </a:ext>
            </a:extLst>
          </p:cNvPr>
          <p:cNvSpPr/>
          <p:nvPr/>
        </p:nvSpPr>
        <p:spPr>
          <a:xfrm>
            <a:off x="4125997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AB73093-6793-87C4-13EF-F0806C43576F}"/>
              </a:ext>
            </a:extLst>
          </p:cNvPr>
          <p:cNvSpPr/>
          <p:nvPr/>
        </p:nvSpPr>
        <p:spPr>
          <a:xfrm>
            <a:off x="4909769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AAAC2-8A69-2A82-38EB-FC9F68113BFF}"/>
              </a:ext>
            </a:extLst>
          </p:cNvPr>
          <p:cNvSpPr/>
          <p:nvPr/>
        </p:nvSpPr>
        <p:spPr>
          <a:xfrm>
            <a:off x="5693541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AD3373-A170-7E4A-33D3-41C1C98C800E}"/>
              </a:ext>
            </a:extLst>
          </p:cNvPr>
          <p:cNvSpPr/>
          <p:nvPr/>
        </p:nvSpPr>
        <p:spPr>
          <a:xfrm>
            <a:off x="6477313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1AEE80-A6D2-7366-0C53-08439AFB6AC0}"/>
              </a:ext>
            </a:extLst>
          </p:cNvPr>
          <p:cNvSpPr/>
          <p:nvPr/>
        </p:nvSpPr>
        <p:spPr>
          <a:xfrm>
            <a:off x="7261085" y="408286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B26499-E665-52FC-B4D4-49F752A7435B}"/>
              </a:ext>
            </a:extLst>
          </p:cNvPr>
          <p:cNvSpPr/>
          <p:nvPr/>
        </p:nvSpPr>
        <p:spPr>
          <a:xfrm>
            <a:off x="8044857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9D9BFA-4469-9F22-A516-32FAB04FE88B}"/>
              </a:ext>
            </a:extLst>
          </p:cNvPr>
          <p:cNvSpPr/>
          <p:nvPr/>
        </p:nvSpPr>
        <p:spPr>
          <a:xfrm>
            <a:off x="8828629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80D5C6D-21B8-0467-27E5-242607066F13}"/>
              </a:ext>
            </a:extLst>
          </p:cNvPr>
          <p:cNvSpPr/>
          <p:nvPr/>
        </p:nvSpPr>
        <p:spPr>
          <a:xfrm>
            <a:off x="9612401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E4AE5E-C4A9-AE18-EF6E-79E9BBD808B5}"/>
              </a:ext>
            </a:extLst>
          </p:cNvPr>
          <p:cNvSpPr/>
          <p:nvPr/>
        </p:nvSpPr>
        <p:spPr>
          <a:xfrm>
            <a:off x="10396173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60B397-131F-D787-D588-6468B17452BB}"/>
              </a:ext>
            </a:extLst>
          </p:cNvPr>
          <p:cNvSpPr/>
          <p:nvPr/>
        </p:nvSpPr>
        <p:spPr>
          <a:xfrm>
            <a:off x="11179945" y="4071240"/>
            <a:ext cx="783772" cy="7557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618FB250-5356-E50D-90A8-21F6C6AEA97A}"/>
              </a:ext>
            </a:extLst>
          </p:cNvPr>
          <p:cNvSpPr txBox="1"/>
          <p:nvPr/>
        </p:nvSpPr>
        <p:spPr>
          <a:xfrm>
            <a:off x="4674636" y="3455361"/>
            <a:ext cx="763515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将原数组数据，拷贝到新数组中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03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/>
      <p:bldP spid="12" grpId="0" animBg="1"/>
      <p:bldP spid="13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29227</TotalTime>
  <Words>1291</Words>
  <Application>Microsoft Office PowerPoint</Application>
  <PresentationFormat>宽屏</PresentationFormat>
  <Paragraphs>220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杨任东竹石体-Bold</vt:lpstr>
      <vt:lpstr>Arial</vt:lpstr>
      <vt:lpstr>Calibri</vt:lpstr>
      <vt:lpstr>Congenial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什么是集合？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642</cp:revision>
  <dcterms:created xsi:type="dcterms:W3CDTF">2020-03-31T02:23:27Z</dcterms:created>
  <dcterms:modified xsi:type="dcterms:W3CDTF">2022-11-02T12:50:37Z</dcterms:modified>
</cp:coreProperties>
</file>