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73" r:id="rId5"/>
    <p:sldId id="289" r:id="rId6"/>
    <p:sldId id="290" r:id="rId7"/>
    <p:sldId id="292" r:id="rId8"/>
    <p:sldId id="293" r:id="rId9"/>
    <p:sldId id="291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131" autoAdjust="0"/>
  </p:normalViewPr>
  <p:slideViewPr>
    <p:cSldViewPr snapToGrid="0">
      <p:cViewPr varScale="1">
        <p:scale>
          <a:sx n="84" d="100"/>
          <a:sy n="84" d="100"/>
        </p:scale>
        <p:origin x="-624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07/12/2020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07/12/2020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07/12/2020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07/12/2020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07/12/2020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07/12/2020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07/12/2020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07/12/2020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07/12/2020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07/12/2020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xmlns="" id="{42D4960A-896E-4F6B-BF65-B4662AC9DE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xmlns="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453302" y="457200"/>
            <a:ext cx="5911987" cy="589965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5684944A-8803-462C-84C5-4576C56A77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6311" y="457198"/>
            <a:ext cx="5302385" cy="4910139"/>
          </a:xfrm>
          <a:solidFill>
            <a:srgbClr val="FFC000"/>
          </a:solidFill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Mini project: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/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Metallurgical 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microscope :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working principle and 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operation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E07F3B49-8C20-42F5-831D-59306D05F6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6312" y="5376214"/>
            <a:ext cx="5302385" cy="989513"/>
          </a:xfrm>
          <a:solidFill>
            <a:schemeClr val="bg2"/>
          </a:solidFill>
        </p:spPr>
        <p:txBody>
          <a:bodyPr anchor="ctr">
            <a:normAutofit fontScale="92500" lnSpcReduction="20000"/>
          </a:bodyPr>
          <a:lstStyle/>
          <a:p>
            <a:r>
              <a:rPr lang="en-US" sz="1800" dirty="0">
                <a:solidFill>
                  <a:schemeClr val="accent2">
                    <a:alpha val="75000"/>
                  </a:schemeClr>
                </a:solidFill>
              </a:rPr>
              <a:t>By group:</a:t>
            </a:r>
          </a:p>
          <a:p>
            <a:r>
              <a:rPr lang="en-US" sz="1800" dirty="0">
                <a:solidFill>
                  <a:schemeClr val="accent1">
                    <a:lumMod val="75000"/>
                    <a:alpha val="75000"/>
                  </a:schemeClr>
                </a:solidFill>
              </a:rPr>
              <a:t>Anurag, Balaji, </a:t>
            </a:r>
            <a:r>
              <a:rPr lang="en-US" sz="1800" dirty="0" err="1" smtClean="0">
                <a:solidFill>
                  <a:schemeClr val="accent1">
                    <a:lumMod val="75000"/>
                    <a:alpha val="75000"/>
                  </a:schemeClr>
                </a:solidFill>
              </a:rPr>
              <a:t>Neeraj</a:t>
            </a:r>
            <a:r>
              <a:rPr lang="en-US" sz="1800" dirty="0" smtClean="0">
                <a:solidFill>
                  <a:schemeClr val="accent1">
                    <a:lumMod val="75000"/>
                    <a:alpha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75000"/>
                    <a:alpha val="75000"/>
                  </a:schemeClr>
                </a:solidFill>
              </a:rPr>
              <a:t>Dattu</a:t>
            </a:r>
            <a:r>
              <a:rPr lang="en-US" sz="1800" dirty="0" smtClean="0">
                <a:solidFill>
                  <a:schemeClr val="accent1">
                    <a:lumMod val="75000"/>
                    <a:alpha val="75000"/>
                  </a:schemeClr>
                </a:solidFill>
              </a:rPr>
              <a:t>, </a:t>
            </a:r>
            <a:r>
              <a:rPr lang="en-US" sz="1800" dirty="0">
                <a:solidFill>
                  <a:schemeClr val="accent1">
                    <a:lumMod val="75000"/>
                    <a:alpha val="75000"/>
                  </a:schemeClr>
                </a:solidFill>
              </a:rPr>
              <a:t>Anusha , Sandeep, </a:t>
            </a:r>
            <a:r>
              <a:rPr lang="en-US" sz="1800" dirty="0" err="1">
                <a:solidFill>
                  <a:schemeClr val="accent1">
                    <a:lumMod val="75000"/>
                    <a:alpha val="75000"/>
                  </a:schemeClr>
                </a:solidFill>
              </a:rPr>
              <a:t>harikrishna</a:t>
            </a:r>
            <a:r>
              <a:rPr lang="en-US" sz="1800" dirty="0">
                <a:solidFill>
                  <a:schemeClr val="accent1">
                    <a:lumMod val="75000"/>
                    <a:alpha val="75000"/>
                  </a:schemeClr>
                </a:solidFill>
              </a:rPr>
              <a:t> , Praveen, Jayanth </a:t>
            </a:r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, </a:t>
            </a:r>
            <a:r>
              <a:rPr lang="en-US" sz="1800" dirty="0" err="1">
                <a:solidFill>
                  <a:schemeClr val="accent1">
                    <a:lumMod val="75000"/>
                    <a:alpha val="75000"/>
                  </a:schemeClr>
                </a:solidFill>
              </a:rPr>
              <a:t>jaswanth</a:t>
            </a:r>
            <a:endParaRPr lang="en-US" sz="1800" dirty="0">
              <a:solidFill>
                <a:schemeClr val="accent1">
                  <a:lumMod val="75000"/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400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0C6419D-E7EF-4BC8-858B-BB2084FA862C}"/>
              </a:ext>
            </a:extLst>
          </p:cNvPr>
          <p:cNvSpPr txBox="1"/>
          <p:nvPr/>
        </p:nvSpPr>
        <p:spPr>
          <a:xfrm>
            <a:off x="426128" y="736847"/>
            <a:ext cx="470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Pictures of our webpage : a  glance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92BB74D-AE79-40ED-BA9D-F181A2F16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106179"/>
            <a:ext cx="11972925" cy="560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458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C1A77D0-5081-4655-88A3-44B1CA5D7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72" y="796355"/>
            <a:ext cx="11326933" cy="585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064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0B9544C-54F9-4F32-A01D-E4203EE3B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634481"/>
            <a:ext cx="6000750" cy="60526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F109CDD-5AD9-43D1-83CC-41965EE9F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27788"/>
            <a:ext cx="6000750" cy="59593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22076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B2E9475-E13D-4CDA-9331-A0CE8337C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157162"/>
            <a:ext cx="12030075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513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89119A5E-6312-4922-BD3B-8A92574A9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0408127"/>
              </p:ext>
            </p:extLst>
          </p:nvPr>
        </p:nvGraphicFramePr>
        <p:xfrm>
          <a:off x="289250" y="365102"/>
          <a:ext cx="11448660" cy="628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492">
                  <a:extLst>
                    <a:ext uri="{9D8B030D-6E8A-4147-A177-3AD203B41FA5}">
                      <a16:colId xmlns:a16="http://schemas.microsoft.com/office/drawing/2014/main" xmlns="" val="3216105925"/>
                    </a:ext>
                  </a:extLst>
                </a:gridCol>
                <a:gridCol w="2331813">
                  <a:extLst>
                    <a:ext uri="{9D8B030D-6E8A-4147-A177-3AD203B41FA5}">
                      <a16:colId xmlns:a16="http://schemas.microsoft.com/office/drawing/2014/main" xmlns="" val="1889997516"/>
                    </a:ext>
                  </a:extLst>
                </a:gridCol>
                <a:gridCol w="2795380">
                  <a:extLst>
                    <a:ext uri="{9D8B030D-6E8A-4147-A177-3AD203B41FA5}">
                      <a16:colId xmlns:a16="http://schemas.microsoft.com/office/drawing/2014/main" xmlns="" val="2314073731"/>
                    </a:ext>
                  </a:extLst>
                </a:gridCol>
                <a:gridCol w="4681975">
                  <a:extLst>
                    <a:ext uri="{9D8B030D-6E8A-4147-A177-3AD203B41FA5}">
                      <a16:colId xmlns:a16="http://schemas.microsoft.com/office/drawing/2014/main" xmlns="" val="3456832096"/>
                    </a:ext>
                  </a:extLst>
                </a:gridCol>
              </a:tblGrid>
              <a:tr h="393366">
                <a:tc>
                  <a:txBody>
                    <a:bodyPr/>
                    <a:lstStyle/>
                    <a:p>
                      <a:r>
                        <a:rPr lang="en-US" dirty="0"/>
                        <a:t>    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roll numbers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Contributed in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1675970"/>
                  </a:ext>
                </a:extLst>
              </a:tr>
              <a:tr h="821238">
                <a:tc>
                  <a:txBody>
                    <a:bodyPr/>
                    <a:lstStyle/>
                    <a:p>
                      <a:r>
                        <a:rPr lang="en-US" dirty="0"/>
                        <a:t>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Anurag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Developing the webpage , html and </a:t>
                      </a:r>
                      <a:r>
                        <a:rPr lang="en-US" dirty="0" err="1"/>
                        <a:t>css</a:t>
                      </a:r>
                      <a:r>
                        <a:rPr lang="en-US" dirty="0"/>
                        <a:t> work .</a:t>
                      </a:r>
                    </a:p>
                    <a:p>
                      <a:r>
                        <a:rPr lang="en-US" dirty="0"/>
                        <a:t>All the technical part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0019140"/>
                  </a:ext>
                </a:extLst>
              </a:tr>
              <a:tr h="1067609">
                <a:tc>
                  <a:txBody>
                    <a:bodyPr/>
                    <a:lstStyle/>
                    <a:p>
                      <a:r>
                        <a:rPr lang="en-US" dirty="0"/>
                        <a:t> 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Balaji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Gathering team and and helping Anurag in technical part ,</a:t>
                      </a:r>
                    </a:p>
                    <a:p>
                      <a:r>
                        <a:rPr lang="en-US" dirty="0"/>
                        <a:t>checking the content part.</a:t>
                      </a:r>
                    </a:p>
                    <a:p>
                      <a:r>
                        <a:rPr lang="en-US" dirty="0"/>
                        <a:t>Preparing this ppt :) 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6440298"/>
                  </a:ext>
                </a:extLst>
              </a:tr>
              <a:tr h="821238">
                <a:tc>
                  <a:txBody>
                    <a:bodyPr/>
                    <a:lstStyle/>
                    <a:p>
                      <a:r>
                        <a:rPr lang="en-US" dirty="0"/>
                        <a:t>    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Neeraj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Dattu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 part – objective and theory part, conclusion.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044949"/>
                  </a:ext>
                </a:extLst>
              </a:tr>
              <a:tr h="821238">
                <a:tc>
                  <a:txBody>
                    <a:bodyPr/>
                    <a:lstStyle/>
                    <a:p>
                      <a:r>
                        <a:rPr lang="en-US" dirty="0"/>
                        <a:t>   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Anusha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Prepared Questions for the pre test and post test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1615980"/>
                  </a:ext>
                </a:extLst>
              </a:tr>
              <a:tr h="574866">
                <a:tc>
                  <a:txBody>
                    <a:bodyPr/>
                    <a:lstStyle/>
                    <a:p>
                      <a:r>
                        <a:rPr lang="en-US" dirty="0"/>
                        <a:t>     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Hari Krishna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Gathering pics and relevant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6700722"/>
                  </a:ext>
                </a:extLst>
              </a:tr>
              <a:tr h="393366">
                <a:tc>
                  <a:txBody>
                    <a:bodyPr/>
                    <a:lstStyle/>
                    <a:p>
                      <a:r>
                        <a:rPr lang="en-US" dirty="0"/>
                        <a:t>      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Jayanth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Helping in theory part in procedure and aim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2927359"/>
                  </a:ext>
                </a:extLst>
              </a:tr>
              <a:tr h="393366">
                <a:tc>
                  <a:txBody>
                    <a:bodyPr/>
                    <a:lstStyle/>
                    <a:p>
                      <a:r>
                        <a:rPr lang="en-US" dirty="0"/>
                        <a:t>      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Jaswanth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Gathering of videos for reference.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6162532"/>
                  </a:ext>
                </a:extLst>
              </a:tr>
              <a:tr h="393366">
                <a:tc>
                  <a:txBody>
                    <a:bodyPr/>
                    <a:lstStyle/>
                    <a:p>
                      <a:r>
                        <a:rPr lang="en-US" dirty="0"/>
                        <a:t>       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Sandeep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Helped in gathering links along with </a:t>
                      </a:r>
                      <a:r>
                        <a:rPr lang="en-US" dirty="0" err="1"/>
                        <a:t>jaswanth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9589859"/>
                  </a:ext>
                </a:extLst>
              </a:tr>
              <a:tr h="393366">
                <a:tc>
                  <a:txBody>
                    <a:bodyPr/>
                    <a:lstStyle/>
                    <a:p>
                      <a:r>
                        <a:rPr lang="en-US" dirty="0"/>
                        <a:t>      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Praveen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Helped to </a:t>
                      </a:r>
                      <a:r>
                        <a:rPr lang="en-US" dirty="0" err="1"/>
                        <a:t>harikrishna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37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27769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AE788A2-342F-4DB9-AEC5-E8B59D348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60938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{CF6712EE-7827-4817-8083-AAFF33CEE884}tf67061901_win32</Template>
  <TotalTime>76</TotalTime>
  <Words>163</Words>
  <Application>Microsoft Office PowerPoint</Application>
  <PresentationFormat>Custom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DividendVTI</vt:lpstr>
      <vt:lpstr>Mini project:  Metallurgical  microscope : working principle and  operation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project:  Metallurgical  microscope : working principle and  operation</dc:title>
  <dc:creator>nikhil chaganty</dc:creator>
  <cp:lastModifiedBy>User</cp:lastModifiedBy>
  <cp:revision>8</cp:revision>
  <dcterms:created xsi:type="dcterms:W3CDTF">2020-12-07T06:00:33Z</dcterms:created>
  <dcterms:modified xsi:type="dcterms:W3CDTF">2020-12-07T07:39:34Z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