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68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012BDF-DB18-40F6-AC68-7C10FCBADC7D}">
          <p14:sldIdLst>
            <p14:sldId id="256"/>
          </p14:sldIdLst>
        </p14:section>
        <p14:section name="Untitled Section" id="{E89AF44B-A87E-4C1F-9233-0FE3DBB40C80}">
          <p14:sldIdLst>
            <p14:sldId id="257"/>
            <p14:sldId id="258"/>
            <p14:sldId id="260"/>
            <p14:sldId id="261"/>
            <p14:sldId id="259"/>
            <p14:sldId id="262"/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>
        <p:scale>
          <a:sx n="100" d="100"/>
          <a:sy n="100" d="100"/>
        </p:scale>
        <p:origin x="-3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22D7606-86A9-4EC1-BBEC-60E383D5617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FA75E02-99F9-4546-9D2E-804AB54F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61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606-86A9-4EC1-BBEC-60E383D5617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E02-99F9-4546-9D2E-804AB54F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91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606-86A9-4EC1-BBEC-60E383D5617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E02-99F9-4546-9D2E-804AB54F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694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606-86A9-4EC1-BBEC-60E383D5617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E02-99F9-4546-9D2E-804AB54F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32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606-86A9-4EC1-BBEC-60E383D5617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E02-99F9-4546-9D2E-804AB54F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2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606-86A9-4EC1-BBEC-60E383D5617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E02-99F9-4546-9D2E-804AB54F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7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606-86A9-4EC1-BBEC-60E383D5617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E02-99F9-4546-9D2E-804AB54F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145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22D7606-86A9-4EC1-BBEC-60E383D5617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E02-99F9-4546-9D2E-804AB54F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36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22D7606-86A9-4EC1-BBEC-60E383D5617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E02-99F9-4546-9D2E-804AB54F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3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606-86A9-4EC1-BBEC-60E383D5617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E02-99F9-4546-9D2E-804AB54F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2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606-86A9-4EC1-BBEC-60E383D5617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E02-99F9-4546-9D2E-804AB54F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1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606-86A9-4EC1-BBEC-60E383D5617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E02-99F9-4546-9D2E-804AB54F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606-86A9-4EC1-BBEC-60E383D5617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E02-99F9-4546-9D2E-804AB54F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9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606-86A9-4EC1-BBEC-60E383D5617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E02-99F9-4546-9D2E-804AB54F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9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606-86A9-4EC1-BBEC-60E383D5617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E02-99F9-4546-9D2E-804AB54F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2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606-86A9-4EC1-BBEC-60E383D5617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E02-99F9-4546-9D2E-804AB54F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7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606-86A9-4EC1-BBEC-60E383D5617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E02-99F9-4546-9D2E-804AB54F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27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2D7606-86A9-4EC1-BBEC-60E383D56172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FA75E02-99F9-4546-9D2E-804AB54F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12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855819"/>
            <a:ext cx="5544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/>
                <a:latin typeface="Segoe UI Web (West European)"/>
              </a:rPr>
              <a:t>How to take a personality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3870" y="1490021"/>
            <a:ext cx="10777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personality test is </a:t>
            </a:r>
            <a:r>
              <a:rPr lang="en-US" altLang="ko-KR" dirty="0" err="1"/>
              <a:t>Gongshima</a:t>
            </a:r>
            <a:r>
              <a:rPr lang="en-US" altLang="ko-KR" dirty="0"/>
              <a:t> and the Korea Institute of Human Aptitude, and you need to </a:t>
            </a:r>
          </a:p>
          <a:p>
            <a:r>
              <a:rPr lang="en-US" altLang="ko-KR" dirty="0"/>
              <a:t>manage a total of 2 pages. First of all, you can go to [Homepage &gt;Admin Page&gt;Mock Tests&gt;</a:t>
            </a:r>
          </a:p>
          <a:p>
            <a:r>
              <a:rPr lang="en-US" altLang="ko-KR" dirty="0"/>
              <a:t>Mock Tests/Evaluation Results].
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842" y="2577185"/>
            <a:ext cx="7484813" cy="405427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27373" y="3089189"/>
            <a:ext cx="469557" cy="313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23469" y="3402227"/>
            <a:ext cx="506628" cy="131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80899" y="3052119"/>
            <a:ext cx="729048" cy="399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752184" y="3451654"/>
            <a:ext cx="729048" cy="399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205593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059" y="550903"/>
            <a:ext cx="202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[SidTest </a:t>
            </a:r>
            <a:r>
              <a:rPr lang="ko-KR" altLang="en-US" b="1" dirty="0"/>
              <a:t>사용방법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1416908" y="1013254"/>
            <a:ext cx="8600303" cy="115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Public Officer Ethics Personality Test A, Public Official Ethics Personality Test B, Public Official Ethics Personality Test C, 
In the case of a corporate personality test
[Using </a:t>
            </a:r>
            <a:r>
              <a:rPr lang="en-US" altLang="ko-KR" dirty="0" err="1"/>
              <a:t>SidTest</a:t>
            </a:r>
            <a:r>
              <a:rPr lang="en-US" altLang="ko-KR" dirty="0"/>
              <a:t>]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30"/>
          <a:stretch/>
        </p:blipFill>
        <p:spPr>
          <a:xfrm>
            <a:off x="1293340" y="2600754"/>
            <a:ext cx="10058400" cy="25808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93340" y="2817340"/>
            <a:ext cx="551936" cy="15651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35227" y="3062758"/>
            <a:ext cx="2220098" cy="218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Because it is an examination number, it is used as it is
e.g. 0000000001 = first candidate
000000000002 = Second candidate
The storage format is: -h.dat
(h.dat is a personality test) 
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45276" y="2817340"/>
            <a:ext cx="9440562" cy="156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45276" y="2207997"/>
            <a:ext cx="2220098" cy="36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The result is changed afterwards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5424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81"/>
          <a:stretch/>
        </p:blipFill>
        <p:spPr>
          <a:xfrm>
            <a:off x="1062681" y="1492079"/>
            <a:ext cx="10058400" cy="163006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6286" y="1934174"/>
            <a:ext cx="2988276" cy="218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Because it is an examination number, it is used as it is
e.g. U000001Name 0000000001 = First candidate
U00002Name 000000000002 = Second Candidate
The storage format is: -a.dat
(a.dat is aptitude test) 
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62681" y="1713469"/>
            <a:ext cx="1227438" cy="1565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90119" y="1713470"/>
            <a:ext cx="8756822" cy="152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90119" y="1517306"/>
            <a:ext cx="2220098" cy="12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뒤에 결과값은 변경</a:t>
            </a:r>
          </a:p>
        </p:txBody>
      </p:sp>
    </p:spTree>
    <p:extLst>
      <p:ext uri="{BB962C8B-B14F-4D97-AF65-F5344CB8AC3E}">
        <p14:creationId xmlns:p14="http://schemas.microsoft.com/office/powerpoint/2010/main" val="95819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3" y="1433234"/>
            <a:ext cx="6039693" cy="399153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71568" y="2331308"/>
            <a:ext cx="873210" cy="313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1362" y="2059459"/>
            <a:ext cx="2474791" cy="50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H.dat Extension -&gt; Personality Test File Extension</a:t>
            </a:r>
            <a:endParaRPr lang="ko-KR" altLang="en-US" sz="1050" dirty="0"/>
          </a:p>
        </p:txBody>
      </p:sp>
      <p:sp>
        <p:nvSpPr>
          <p:cNvPr id="6" name="직사각형 5"/>
          <p:cNvSpPr/>
          <p:nvPr/>
        </p:nvSpPr>
        <p:spPr>
          <a:xfrm>
            <a:off x="3171568" y="2644346"/>
            <a:ext cx="873210" cy="313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1362" y="2673178"/>
            <a:ext cx="2474791" cy="588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a.dat Extension -&gt; Aptitude Test File Extension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4044778" y="3171716"/>
            <a:ext cx="873210" cy="313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29914" y="1635210"/>
            <a:ext cx="873210" cy="313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66270" y="1641314"/>
            <a:ext cx="873210" cy="313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97890" y="733166"/>
            <a:ext cx="2220098" cy="84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PDF output of personal result table
&gt; personality test, aptitude test 2 prints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85950" y="628650"/>
            <a:ext cx="2220098" cy="95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PDF output of the total statistics table
If you are a &gt; company, print (personality test, aptitude test 2 printouts)</a:t>
            </a:r>
            <a:endParaRPr lang="ko-KR" altLang="en-US" sz="1050" dirty="0"/>
          </a:p>
        </p:txBody>
      </p:sp>
      <p:sp>
        <p:nvSpPr>
          <p:cNvPr id="13" name="직사각형 12"/>
          <p:cNvSpPr/>
          <p:nvPr/>
        </p:nvSpPr>
        <p:spPr>
          <a:xfrm>
            <a:off x="4344782" y="1656797"/>
            <a:ext cx="873210" cy="31303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17992" y="2059458"/>
            <a:ext cx="1850073" cy="5848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 you are a business, you can print out the candidate's status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1783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5459" y="724930"/>
            <a:ext cx="9168714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How to extract NIFT personality test results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72" b="16254"/>
          <a:stretch/>
        </p:blipFill>
        <p:spPr>
          <a:xfrm>
            <a:off x="60229" y="1837216"/>
            <a:ext cx="11980769" cy="306142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949343" y="4370664"/>
            <a:ext cx="612396" cy="151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19816" y="4898640"/>
            <a:ext cx="647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Print the scorecard in Excel and load the value vertically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48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6" y="1116901"/>
            <a:ext cx="10058400" cy="5448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79053" y="1023457"/>
            <a:ext cx="1870745" cy="327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53299" y="2508308"/>
            <a:ext cx="2726422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Paste as value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91978" y="6219568"/>
            <a:ext cx="518984" cy="280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799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34308"/>
            <a:ext cx="10058400" cy="5448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79157" y="6054811"/>
            <a:ext cx="436605" cy="247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90833" y="6382608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Save as a PDF file
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29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5459" y="724930"/>
            <a:ext cx="9168714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업로드 이후 해야할 것들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556" y="1573428"/>
            <a:ext cx="930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연구소 고객에게는 발송닷컴에서 인성결과 메세지 보내기 </a:t>
            </a:r>
            <a:r>
              <a:rPr lang="en-US" altLang="ko-KR" dirty="0"/>
              <a:t>-&gt; </a:t>
            </a:r>
            <a:r>
              <a:rPr lang="ko-KR" altLang="en-US" dirty="0"/>
              <a:t>실장님께 결과지 보내드리기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2" y="1942760"/>
            <a:ext cx="5043177" cy="48067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14"/>
          <a:stretch/>
        </p:blipFill>
        <p:spPr>
          <a:xfrm>
            <a:off x="6165924" y="2110500"/>
            <a:ext cx="4394985" cy="26864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80173" y="4099013"/>
            <a:ext cx="2380736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파일명 </a:t>
            </a:r>
            <a:r>
              <a:rPr lang="en-US" altLang="ko-KR" sz="1000" dirty="0"/>
              <a:t>: </a:t>
            </a:r>
            <a:r>
              <a:rPr lang="ko-KR" altLang="en-US" sz="1000" dirty="0"/>
              <a:t>응시날짜</a:t>
            </a:r>
            <a:r>
              <a:rPr lang="en-US" altLang="ko-KR" sz="1000" dirty="0"/>
              <a:t>_</a:t>
            </a:r>
            <a:r>
              <a:rPr lang="ko-KR" altLang="en-US" sz="1000" dirty="0"/>
              <a:t>기업</a:t>
            </a:r>
            <a:r>
              <a:rPr lang="en-US" altLang="ko-KR" sz="1000" dirty="0"/>
              <a:t>_</a:t>
            </a:r>
            <a:r>
              <a:rPr lang="ko-KR" altLang="en-US" sz="1000" dirty="0"/>
              <a:t>몇지선다</a:t>
            </a:r>
            <a:r>
              <a:rPr lang="en-US" altLang="ko-KR" sz="1000" dirty="0"/>
              <a:t>_</a:t>
            </a:r>
            <a:r>
              <a:rPr lang="ko-KR" altLang="en-US" sz="1000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1149253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4930" y="444843"/>
            <a:ext cx="8830962" cy="58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 the case of public official ethics and corporate personality test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21" y="1408669"/>
            <a:ext cx="3089518" cy="43701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20" y="1408669"/>
            <a:ext cx="3131500" cy="44295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87" y="1638634"/>
            <a:ext cx="2947934" cy="4169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5679" y="5824751"/>
            <a:ext cx="10371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a PDF file in the order of cover &gt; personality test&gt;aptitude test from the result design
Public Employee Ethics Personality Test = Sent by Student Email
Corporate personality test = Sent to the person in charge of the company
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58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59"/>
          <a:stretch/>
        </p:blipFill>
        <p:spPr>
          <a:xfrm>
            <a:off x="518984" y="1403865"/>
            <a:ext cx="11110940" cy="44861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64475" y="3723503"/>
            <a:ext cx="2001795" cy="2718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34745" y="3589020"/>
            <a:ext cx="4201297" cy="57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</a:rPr>
              <a:t>It will make inquiries from yesterday to today's date.</a:t>
            </a:r>
            <a:r>
              <a:rPr lang="en-US" altLang="ko-KR" dirty="0">
                <a:solidFill>
                  <a:schemeClr val="accent1"/>
                </a:solidFill>
              </a:rPr>
              <a:t>
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54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972" y="906161"/>
            <a:ext cx="8709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[1. Personality test result processing program _v2.0] When using Excel
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9" r="50123"/>
          <a:stretch/>
        </p:blipFill>
        <p:spPr>
          <a:xfrm>
            <a:off x="0" y="1367024"/>
            <a:ext cx="5016843" cy="489155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21708" y="3748216"/>
            <a:ext cx="856735" cy="914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2" r="44636" b="7227"/>
          <a:stretch/>
        </p:blipFill>
        <p:spPr>
          <a:xfrm>
            <a:off x="5272216" y="1416907"/>
            <a:ext cx="5568778" cy="447314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38551" y="3447534"/>
            <a:ext cx="1478691" cy="175054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8847" y="5029199"/>
            <a:ext cx="4402983" cy="337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If it is a public company on the </a:t>
            </a:r>
            <a:r>
              <a:rPr lang="en-US" altLang="ko-KR" dirty="0" err="1">
                <a:solidFill>
                  <a:schemeClr val="tx1"/>
                </a:solidFill>
              </a:rPr>
              <a:t>Gongshima</a:t>
            </a:r>
            <a:r>
              <a:rPr lang="en-US" altLang="ko-KR" dirty="0">
                <a:solidFill>
                  <a:schemeClr val="tx1"/>
                </a:solidFill>
              </a:rPr>
              <a:t> website
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82106" y="5317004"/>
            <a:ext cx="5367175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2. All Korean Aptitude Institute Exams Included
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6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94" y="1272059"/>
            <a:ext cx="10058400" cy="5448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297297" y="3451655"/>
            <a:ext cx="667265" cy="214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348151" y="3410467"/>
            <a:ext cx="2850292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OMR Excel Output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6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43" y="1263821"/>
            <a:ext cx="10058400" cy="5448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25570" y="2790826"/>
            <a:ext cx="4456155" cy="3333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Copying a full column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98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59" y="1255583"/>
            <a:ext cx="10058400" cy="5448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02941" y="2529017"/>
            <a:ext cx="378940" cy="189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42768" y="5848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5059" y="853299"/>
            <a:ext cx="768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[1. Personality Test Result Processing Program _v2.0] Open Excel File
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306595" y="2529018"/>
            <a:ext cx="3023286" cy="189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Paste the value into the 5-choice column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02940" y="2832271"/>
            <a:ext cx="626075" cy="1875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60822" y="2832271"/>
            <a:ext cx="3023286" cy="189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5-choice conversion to 2-choice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37037" y="3282428"/>
            <a:ext cx="626075" cy="1875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01268" y="3282428"/>
            <a:ext cx="4316627" cy="187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Convert 5 to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3975" y="6293707"/>
            <a:ext cx="935613" cy="3772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4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65" y="1239108"/>
            <a:ext cx="10058400" cy="5448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46638" y="6293708"/>
            <a:ext cx="1079157" cy="393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67481" y="2273643"/>
            <a:ext cx="9967784" cy="51314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76865" y="1812324"/>
            <a:ext cx="7776519" cy="34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results of the personality test are available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46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18" r="47748" b="80407"/>
          <a:stretch/>
        </p:blipFill>
        <p:spPr>
          <a:xfrm>
            <a:off x="1622853" y="-111898"/>
            <a:ext cx="8304110" cy="29621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51654" y="2603156"/>
            <a:ext cx="6087762" cy="1145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PUBLIC - &gt; Public Company Results
BIG - &gt; large company results
Paste the personality test results into the correct Excel format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71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2" y="1214395"/>
            <a:ext cx="10058400" cy="5448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39049" y="2677297"/>
            <a:ext cx="955589" cy="222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04173" y="3352800"/>
            <a:ext cx="889686" cy="263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2" t="10067" r="76249" b="83431"/>
          <a:stretch/>
        </p:blipFill>
        <p:spPr>
          <a:xfrm>
            <a:off x="9341708" y="2899719"/>
            <a:ext cx="1252151" cy="3542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/>
          <p:cNvSpPr/>
          <p:nvPr/>
        </p:nvSpPr>
        <p:spPr>
          <a:xfrm>
            <a:off x="7315200" y="2949146"/>
            <a:ext cx="1861751" cy="47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Upload in the format that suits you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8698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145</TotalTime>
  <Words>502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Segoe UI Web (West European)</vt:lpstr>
      <vt:lpstr>Wingdings 3</vt:lpstr>
      <vt:lpstr>이온(회의실)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Christian Kim Abac</cp:lastModifiedBy>
  <cp:revision>25</cp:revision>
  <dcterms:created xsi:type="dcterms:W3CDTF">2020-05-15T05:50:55Z</dcterms:created>
  <dcterms:modified xsi:type="dcterms:W3CDTF">2023-08-21T11:27:34Z</dcterms:modified>
</cp:coreProperties>
</file>