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3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8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16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8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5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7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1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0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1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2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B91FA0-A4CE-41A4-849E-E82D612AAB72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5E7B-4041-4370-A7ED-4123835B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7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2733-68A7-C276-E22F-654162CA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86" y="1122363"/>
            <a:ext cx="9133114" cy="2404608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Pharma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A9D5-5C6B-CAC8-8527-D4194D947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03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ECBB-F99F-7A4E-359E-36144F4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Introduction and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453C-7C3E-39E8-47D6-3A3837D5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Sales Prediction Project aims to analyze historical sales data and customer behavior to gain valuable insights that can help optimize sales strategies and improve revenue generation.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Dataset: The project utilizes three main datasets - 'train.csv', 'store.csv', and 'sample_submission.csv’.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Explore customer purchasing behavior and analyze sales trends during different periods.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Examine the impact of promotions on sales and customer engagement.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Investigate the relationship between assortment types and sales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Analyze the effect of competitor distance on sales and its relevance for stores in city centers.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 actionable recommendations to enhance sales performance based on the insights gained.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79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3A75-464D-E0A9-FDEE-4CA7E0CC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551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Sales and Customer Behavior Analysis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C018CA-DBDD-86CD-FA5C-857CC6F27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7" y="2376132"/>
            <a:ext cx="58238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3BE872-24C8-6B39-8C64-FB1B50907E61}"/>
              </a:ext>
            </a:extLst>
          </p:cNvPr>
          <p:cNvSpPr txBox="1"/>
          <p:nvPr/>
        </p:nvSpPr>
        <p:spPr>
          <a:xfrm>
            <a:off x="6298164" y="2640563"/>
            <a:ext cx="5775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analysis of sales behavior before, during, and after holidays reveals interesting insights.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Before the holidays, sales tend to be relatively high. However, during holidays, there is a noticeable decrease in average sales, indicating less consumer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After holidays, sales experience a slight increase, likely due to  promotional activities and consumer slightly spending income.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16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869-FDF0-ABAF-FDFC-87CF55CE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I</a:t>
            </a:r>
            <a:r>
              <a:rPr lang="en-US" b="0" i="0" dirty="0">
                <a:effectLst/>
                <a:latin typeface="Söhne"/>
              </a:rPr>
              <a:t>mpact of promos on sales and customer behavior, etc.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6F8BBD-5941-1A0C-EDE6-9379F2C7EB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3" y="1774048"/>
            <a:ext cx="5467740" cy="489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65E60C8-48AD-804B-0BF0-C89C39F6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6"/>
            <a:ext cx="5078187" cy="498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7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3AD4-B4CF-C80A-5349-75A7006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5B6CF5-E4C5-F3C0-F6DB-884F69D997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4"/>
            <a:ext cx="4693298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6B15A-7C06-B581-A098-A7585D3C9B79}"/>
              </a:ext>
            </a:extLst>
          </p:cNvPr>
          <p:cNvSpPr txBox="1"/>
          <p:nvPr/>
        </p:nvSpPr>
        <p:spPr>
          <a:xfrm>
            <a:off x="5456854" y="2728088"/>
            <a:ext cx="61317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Overall, the analysis indicates that promotions play a crucial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role in driving both sales and customer engagement. They not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only bring in new customers but also encourage existing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customers to spend more, leading to higher revenue for the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business.</a:t>
            </a:r>
          </a:p>
        </p:txBody>
      </p:sp>
    </p:spTree>
    <p:extLst>
      <p:ext uri="{BB962C8B-B14F-4D97-AF65-F5344CB8AC3E}">
        <p14:creationId xmlns:p14="http://schemas.microsoft.com/office/powerpoint/2010/main" val="129721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388C-2C55-AD9A-BA12-BBE9F8A5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/>
              <a:t>Average Sales on Weekdays VS Weekends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C52C0-06AB-0813-F257-80F9D34998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0" y="1806962"/>
            <a:ext cx="5784979" cy="49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7FC97-6299-E4F8-736E-8D5A662767FB}"/>
              </a:ext>
            </a:extLst>
          </p:cNvPr>
          <p:cNvSpPr txBox="1"/>
          <p:nvPr/>
        </p:nvSpPr>
        <p:spPr>
          <a:xfrm>
            <a:off x="6559421" y="1644035"/>
            <a:ext cx="5346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The bar plot visualizes the average sales on </a:t>
            </a:r>
          </a:p>
          <a:p>
            <a:r>
              <a:rPr lang="en-IN" dirty="0">
                <a:solidFill>
                  <a:srgbClr val="FF0000"/>
                </a:solidFill>
              </a:rPr>
              <a:t>weekdays for each day of the week (Monday to Friday).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The red dashed line represents the overall average sales on weekdays, which is approximately 7174.46.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The green dashed line represents the average sales on weekends, which is approximately 5932.02.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E8643-0E96-ED66-51B7-6A977450493D}"/>
              </a:ext>
            </a:extLst>
          </p:cNvPr>
          <p:cNvSpPr txBox="1"/>
          <p:nvPr/>
        </p:nvSpPr>
        <p:spPr>
          <a:xfrm>
            <a:off x="6606072" y="4285827"/>
            <a:ext cx="5138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 conclusion, based on this visualization, it appears that the stores experience higher sales on weekdays (particularly on Monday, Tuesday, and Friday) compared to weekends.</a:t>
            </a:r>
          </a:p>
        </p:txBody>
      </p:sp>
    </p:spTree>
    <p:extLst>
      <p:ext uri="{BB962C8B-B14F-4D97-AF65-F5344CB8AC3E}">
        <p14:creationId xmlns:p14="http://schemas.microsoft.com/office/powerpoint/2010/main" val="268907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2445-5428-7953-C229-5C3C85FA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T</a:t>
            </a:r>
            <a:r>
              <a:rPr lang="en-US" b="0" i="0" dirty="0">
                <a:effectLst/>
                <a:latin typeface="Söhne"/>
              </a:rPr>
              <a:t>he average sales for different assortment types.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2C7CB1-A4D9-7AA9-3B81-15A187ACEC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197151" cy="486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DA6E2-FC0A-A2EC-7D3B-A26284A56294}"/>
              </a:ext>
            </a:extLst>
          </p:cNvPr>
          <p:cNvSpPr txBox="1"/>
          <p:nvPr/>
        </p:nvSpPr>
        <p:spPr>
          <a:xfrm>
            <a:off x="5934270" y="2047982"/>
            <a:ext cx="4068146" cy="424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The bar plot above shows the comparison of average sales for two assortment types: 'a' and 'c'.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Assortment type 'a' (indicating a larger assortment) has an average sales value of 216, while assortment type 'c' (indicating a smaller assortment) has an average sales value of 149.  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It suggests that stores with a larger assortment type ('a') tend to have higher average sales compared to stores with a smaller assortment type ('c').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03EB-B211-E755-A62A-45DC4EE0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before &amp; after Receiving competitor distance.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C8B6A43-6D2D-5C22-84EA-800517D1D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" y="1825624"/>
            <a:ext cx="5234474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E498C-F161-FFF8-5BB6-5F40FB2C8884}"/>
              </a:ext>
            </a:extLst>
          </p:cNvPr>
          <p:cNvSpPr txBox="1"/>
          <p:nvPr/>
        </p:nvSpPr>
        <p:spPr>
          <a:xfrm>
            <a:off x="5710267" y="2392035"/>
            <a:ext cx="4062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The competitor distance analysis reveals that there are some stores initially missing competitor distance values. However, later on, these stores receive competitor distance values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AE53E2-1A99-484D-EEC5-FB1A41139F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10267" y="4570711"/>
            <a:ext cx="49141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This suggests that competitor distance plays a role in influencing store sales, and stores with closer competitors may experience more competitive pressure and impact on their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6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502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Ion</vt:lpstr>
      <vt:lpstr>Pharma Project</vt:lpstr>
      <vt:lpstr>Introduction and Objectives</vt:lpstr>
      <vt:lpstr>Sales and Customer Behavior Analysis</vt:lpstr>
      <vt:lpstr>Impact of promos on sales and customer behavior, etc.</vt:lpstr>
      <vt:lpstr>PowerPoint Presentation</vt:lpstr>
      <vt:lpstr>Average Sales on Weekdays VS Weekends</vt:lpstr>
      <vt:lpstr>The average sales for different assortment types.</vt:lpstr>
      <vt:lpstr>Sales before &amp; after Receiving competitor distance.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Project</dc:title>
  <dc:creator>Abhishek Gupta</dc:creator>
  <cp:lastModifiedBy>Gourav Kumar Nath</cp:lastModifiedBy>
  <cp:revision>3</cp:revision>
  <dcterms:created xsi:type="dcterms:W3CDTF">2023-07-27T19:08:29Z</dcterms:created>
  <dcterms:modified xsi:type="dcterms:W3CDTF">2023-07-29T18:30:54Z</dcterms:modified>
</cp:coreProperties>
</file>