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4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A78B-8D75-4019-AB1D-D3A1B747A77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436F-C8AF-4112-ABFB-DCC30758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MOB202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0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92" y="1210469"/>
            <a:ext cx="10051979" cy="4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2 – </a:t>
            </a:r>
            <a:r>
              <a:rPr lang="en-US" dirty="0" err="1" smtClean="0"/>
              <a:t>Các</a:t>
            </a:r>
            <a:r>
              <a:rPr lang="en-US" dirty="0" smtClean="0"/>
              <a:t> layout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86" y="1825625"/>
            <a:ext cx="8471114" cy="37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8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116734" cy="18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78" y="1464092"/>
            <a:ext cx="7508120" cy="43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3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42" y="1690687"/>
            <a:ext cx="8308837" cy="40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54" y="1027906"/>
            <a:ext cx="7804439" cy="48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40" y="365124"/>
            <a:ext cx="7871571" cy="53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568"/>
            <a:ext cx="10362400" cy="38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07" y="1825625"/>
            <a:ext cx="9162780" cy="337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09" y="365125"/>
            <a:ext cx="8190852" cy="53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53" y="258762"/>
            <a:ext cx="4246312" cy="52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06" y="365125"/>
            <a:ext cx="7992192" cy="56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8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40" y="500814"/>
            <a:ext cx="7757360" cy="578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59" y="365125"/>
            <a:ext cx="7527030" cy="56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36" y="365125"/>
            <a:ext cx="4144879" cy="55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3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20" y="365124"/>
            <a:ext cx="3069306" cy="58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6" y="323850"/>
            <a:ext cx="4118405" cy="46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3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61" y="593808"/>
            <a:ext cx="7576924" cy="49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4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80" y="365124"/>
            <a:ext cx="9248041" cy="47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6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67" y="1526006"/>
            <a:ext cx="9231647" cy="33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3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39" y="1690687"/>
            <a:ext cx="7338257" cy="38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9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MOB202 – Thiết kế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PHẦN 2 – Các layout cơ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MOB202 – Thiết kế layout</dc:title>
  <dc:creator>hungnq</dc:creator>
  <cp:lastModifiedBy>hungnq</cp:lastModifiedBy>
  <cp:revision>4</cp:revision>
  <dcterms:created xsi:type="dcterms:W3CDTF">2018-10-26T07:47:33Z</dcterms:created>
  <dcterms:modified xsi:type="dcterms:W3CDTF">2018-10-26T08:01:38Z</dcterms:modified>
</cp:coreProperties>
</file>