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0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4BC4-51DE-4568-B3F2-1A494756060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0C47A-17A0-4259-BD9D-3F31E1BD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3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866775"/>
            <a:ext cx="68484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871537"/>
            <a:ext cx="68389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857250"/>
            <a:ext cx="68389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6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876300"/>
            <a:ext cx="6800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919162"/>
            <a:ext cx="68484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0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985837"/>
            <a:ext cx="68294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4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047750"/>
            <a:ext cx="68103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9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881062"/>
            <a:ext cx="68484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866775"/>
            <a:ext cx="68294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871537"/>
            <a:ext cx="67913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4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66775"/>
            <a:ext cx="68199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365124"/>
            <a:ext cx="7286779" cy="54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7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871537"/>
            <a:ext cx="67913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4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852487"/>
            <a:ext cx="6848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8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871537"/>
            <a:ext cx="68103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900112"/>
            <a:ext cx="68294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4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871537"/>
            <a:ext cx="68294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5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885825"/>
            <a:ext cx="68103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6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871537"/>
            <a:ext cx="67913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481137"/>
            <a:ext cx="55530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9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262062"/>
            <a:ext cx="66960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876300"/>
            <a:ext cx="68103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862012"/>
            <a:ext cx="68294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6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871537"/>
            <a:ext cx="68103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9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hungnq</dc:creator>
  <cp:lastModifiedBy>hungnq</cp:lastModifiedBy>
  <cp:revision>2</cp:revision>
  <dcterms:created xsi:type="dcterms:W3CDTF">2018-11-02T01:41:33Z</dcterms:created>
  <dcterms:modified xsi:type="dcterms:W3CDTF">2018-11-02T01:56:04Z</dcterms:modified>
</cp:coreProperties>
</file>