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12D7-54F3-465E-86FE-A777DC62D1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A9B2-C2F0-46D8-863A-497A83F5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33362"/>
            <a:ext cx="91725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5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685800"/>
            <a:ext cx="8953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571500"/>
            <a:ext cx="90868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5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"/>
            <a:ext cx="90487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0050"/>
            <a:ext cx="9144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49" y="365126"/>
            <a:ext cx="8785663" cy="58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23837"/>
            <a:ext cx="90773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1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14312"/>
            <a:ext cx="90963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13" y="365125"/>
            <a:ext cx="9497654" cy="53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1462"/>
            <a:ext cx="89535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7662"/>
            <a:ext cx="89916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6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hungnq</dc:creator>
  <cp:lastModifiedBy>hungnq</cp:lastModifiedBy>
  <cp:revision>4</cp:revision>
  <dcterms:created xsi:type="dcterms:W3CDTF">2018-11-07T03:28:45Z</dcterms:created>
  <dcterms:modified xsi:type="dcterms:W3CDTF">2018-11-07T03:42:47Z</dcterms:modified>
</cp:coreProperties>
</file>