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8A26-FD42-47E1-A5B3-43E644D13C9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C960-7AF1-4F1B-B591-5D3B72C7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kien</a:t>
            </a:r>
            <a:r>
              <a:rPr lang="en-US" dirty="0" smtClean="0"/>
              <a:t> context item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05" y="1296558"/>
            <a:ext cx="7705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 </a:t>
            </a:r>
            <a:r>
              <a:rPr lang="en-US" dirty="0" err="1" smtClean="0"/>
              <a:t>ky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kien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58095" cy="37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 err="1" smtClean="0"/>
              <a:t>ActionBar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25624"/>
            <a:ext cx="9553020" cy="35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1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5"/>
            <a:ext cx="5547367" cy="50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9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31"/>
            <a:ext cx="6640220" cy="46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79" y="1027906"/>
            <a:ext cx="8191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457200"/>
            <a:ext cx="9458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6" y="365125"/>
            <a:ext cx="7787834" cy="60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ContextMenu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 </a:t>
            </a:r>
            <a:r>
              <a:rPr lang="en-US" dirty="0" err="1" smtClean="0"/>
              <a:t>contextMenu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356941" cy="21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97357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5012" cy="39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 </a:t>
            </a:r>
            <a:r>
              <a:rPr lang="en-US" dirty="0" err="1" smtClean="0"/>
              <a:t>oncreate</a:t>
            </a:r>
            <a:r>
              <a:rPr lang="en-US" dirty="0" smtClean="0"/>
              <a:t> </a:t>
            </a:r>
            <a:r>
              <a:rPr lang="en-US" dirty="0" err="1" smtClean="0"/>
              <a:t>contextmenu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30" y="1690688"/>
            <a:ext cx="8427837" cy="43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9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Menu</vt:lpstr>
      <vt:lpstr>PowerPoint Presentation</vt:lpstr>
      <vt:lpstr>PowerPoint Presentation</vt:lpstr>
      <vt:lpstr>PowerPoint Presentation</vt:lpstr>
      <vt:lpstr>ContextMenu</vt:lpstr>
      <vt:lpstr>Tao contextMenu</vt:lpstr>
      <vt:lpstr>Tao listview</vt:lpstr>
      <vt:lpstr>PowerPoint Presentation</vt:lpstr>
      <vt:lpstr>Tao oncreate contextmenu</vt:lpstr>
      <vt:lpstr>Tao su kien context item selected</vt:lpstr>
      <vt:lpstr>Dang ky su kien trong onCreate</vt:lpstr>
      <vt:lpstr>Toolbar</vt:lpstr>
      <vt:lpstr>Remove ActionBar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hungnq</dc:creator>
  <cp:lastModifiedBy>hungnq</cp:lastModifiedBy>
  <cp:revision>12</cp:revision>
  <dcterms:created xsi:type="dcterms:W3CDTF">2018-11-12T03:12:31Z</dcterms:created>
  <dcterms:modified xsi:type="dcterms:W3CDTF">2018-11-12T03:40:38Z</dcterms:modified>
</cp:coreProperties>
</file>