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ZAZJVJKfucnOjljqMiL6zfSH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98174" y="1192696"/>
            <a:ext cx="11595652" cy="25609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 Black"/>
              <a:buNone/>
            </a:pPr>
            <a:r>
              <a:rPr b="1" lang="en-US" sz="6100">
                <a:latin typeface="Arial"/>
                <a:ea typeface="Arial"/>
                <a:cs typeface="Arial"/>
                <a:sym typeface="Arial"/>
              </a:rPr>
              <a:t>Bank Management System</a:t>
            </a:r>
            <a:endParaRPr b="1" sz="6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825948" y="5169279"/>
            <a:ext cx="23058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None/>
            </a:pPr>
            <a:r>
              <a:rPr b="1" lang="en-US" sz="2040">
                <a:latin typeface="Arial"/>
                <a:ea typeface="Arial"/>
                <a:cs typeface="Arial"/>
                <a:sym typeface="Arial"/>
              </a:rPr>
              <a:t>Sneharsh – 2242</a:t>
            </a:r>
            <a:endParaRPr b="1" sz="20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40"/>
              <a:buNone/>
            </a:pPr>
            <a:r>
              <a:rPr b="1" lang="en-US" sz="2040">
                <a:latin typeface="Arial"/>
                <a:ea typeface="Arial"/>
                <a:cs typeface="Arial"/>
                <a:sym typeface="Arial"/>
              </a:rPr>
              <a:t>Rutvik - 2247</a:t>
            </a:r>
            <a:endParaRPr b="1" sz="20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40"/>
              <a:buNone/>
            </a:pPr>
            <a:r>
              <a:t/>
            </a:r>
            <a:endParaRPr b="1" sz="20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40"/>
              <a:buNone/>
            </a:pPr>
            <a:r>
              <a:t/>
            </a:r>
            <a:endParaRPr b="1" sz="20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571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OVERVIEW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i="0" lang="en-US" sz="2700">
                <a:latin typeface="Arial"/>
                <a:ea typeface="Arial"/>
                <a:cs typeface="Arial"/>
                <a:sym typeface="Arial"/>
              </a:rPr>
              <a:t>his mini project allows a user to store banking details and to do financial transactions just like a real bank.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i="0" lang="en-US" sz="2700">
                <a:latin typeface="Arial"/>
                <a:ea typeface="Arial"/>
                <a:cs typeface="Arial"/>
                <a:sym typeface="Arial"/>
              </a:rPr>
              <a:t>The system is designed using C++ programming language,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a   console based application without GUI.</a:t>
            </a:r>
            <a:endParaRPr i="0" sz="2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User friendly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632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EXISTING SYSTEM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main purpose behind the system is to provide an easy way for people to pay for goods and services, save and transfer money between accounts.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Currently the existing bank systems are very much developed with more functionalities in it.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various functionalities are accepting deposits, allowing withdrawal, loan applications and finances to gain profit.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With all this things, users are able to manage their bank stuffs in a good way.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497319"/>
            <a:ext cx="105156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DEVELOPED SYSTEM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470991"/>
            <a:ext cx="10515600" cy="502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The developed system will provide the bank customers an easy to use system with simple user interface for doing financial transactions.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Users are provided with options from which they can choose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Basic Functionalities offered: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        Display Menu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        Create Bank account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        Display accounts details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        Deposit cash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        Withdrawal cash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        Search account</a:t>
            </a:r>
            <a:endParaRPr sz="6200">
              <a:solidFill>
                <a:srgbClr val="4C4C4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 STRUCTURES &amp; CONCEPTS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 u="sng"/>
              <a:t>Data Structures used </a:t>
            </a:r>
            <a:r>
              <a:rPr lang="en-US" sz="3200"/>
              <a:t>: Linked lists Data structure was used in the implementation of various functions like openAccount(), displayDetails(), deposite(), withdrawal(), and search()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 u="sng"/>
              <a:t>Concepts</a:t>
            </a:r>
            <a:r>
              <a:rPr lang="en-US" sz="3200"/>
              <a:t>: Object Oriented Programming</a:t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51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LEARNINGS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 sz="3200">
                <a:solidFill>
                  <a:srgbClr val="222222"/>
                </a:solidFill>
              </a:rPr>
              <a:t>The goal of this project was to create a bank management project system that would aid in the maintenance of bank users’ records. It has the ability to handle all the transactions done with the client’s financial matters.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22222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lang="en-US" sz="3200">
                <a:solidFill>
                  <a:srgbClr val="222222"/>
                </a:solidFill>
              </a:rPr>
              <a:t>Our learnings include Data structures like Linked lists, Object Oriented Programming and usage of header files</a:t>
            </a:r>
            <a:endParaRPr b="0" i="0" sz="3200">
              <a:solidFill>
                <a:srgbClr val="222222"/>
              </a:solidFill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2022-12-31T20:15:51Z</dcterms:created>
  <dc:creator>User</dc:creator>
</cp:coreProperties>
</file>