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5DBF-600B-4C57-B475-DE0F9AFFA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Re-echo</a:t>
            </a:r>
            <a:br>
              <a:rPr lang="en-US" dirty="0"/>
            </a:br>
            <a:r>
              <a:rPr lang="en-US" sz="1000" dirty="0"/>
              <a:t>Mobile application design and development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2125B-FCDF-4A79-806C-4C977A39C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276" y="4352543"/>
            <a:ext cx="6889530" cy="173933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Abalos</a:t>
            </a:r>
            <a:r>
              <a:rPr lang="en-US" dirty="0"/>
              <a:t>, Elijah</a:t>
            </a:r>
          </a:p>
          <a:p>
            <a:r>
              <a:rPr lang="en-US" dirty="0"/>
              <a:t>Abon, Jeremy Grace</a:t>
            </a:r>
          </a:p>
          <a:p>
            <a:r>
              <a:rPr lang="en-US" dirty="0" err="1"/>
              <a:t>Chakas</a:t>
            </a:r>
            <a:r>
              <a:rPr lang="en-US" dirty="0"/>
              <a:t>, </a:t>
            </a:r>
            <a:r>
              <a:rPr lang="en-US" dirty="0" err="1"/>
              <a:t>Shary</a:t>
            </a:r>
            <a:r>
              <a:rPr lang="en-US" dirty="0"/>
              <a:t> Gayle</a:t>
            </a:r>
          </a:p>
          <a:p>
            <a:r>
              <a:rPr lang="en-US" dirty="0" err="1"/>
              <a:t>Nabua</a:t>
            </a:r>
            <a:r>
              <a:rPr lang="en-US" dirty="0"/>
              <a:t>, Gino</a:t>
            </a:r>
          </a:p>
          <a:p>
            <a:r>
              <a:rPr lang="en-US" dirty="0"/>
              <a:t>Tabun, Julius Angelo</a:t>
            </a:r>
          </a:p>
        </p:txBody>
      </p:sp>
    </p:spTree>
    <p:extLst>
      <p:ext uri="{BB962C8B-B14F-4D97-AF65-F5344CB8AC3E}">
        <p14:creationId xmlns:p14="http://schemas.microsoft.com/office/powerpoint/2010/main" val="273578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3CE6-0AB7-4943-9D09-CDDB87E1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Re-echo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2017-F546-4310-A587-C8AFC22C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application gives you a chance to restores file in your android device. The software works like a recycle bin in PC in the sense that all the files you delete will go into the software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4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F5711-4E52-4738-AA87-F73F3A82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46" y="272363"/>
            <a:ext cx="3558997" cy="6338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248CF3-C5D4-47F6-849E-A4A3F16C0F07}"/>
              </a:ext>
            </a:extLst>
          </p:cNvPr>
          <p:cNvSpPr txBox="1"/>
          <p:nvPr/>
        </p:nvSpPr>
        <p:spPr>
          <a:xfrm>
            <a:off x="6096000" y="1754660"/>
            <a:ext cx="50786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the application is downloaded. It will ask for a confirmation to access your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Once you confirmed the application will generate you to the main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will be the main menu design of Re-Echo.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554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461DA-5FB4-4F8D-836A-E8B8736A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21" y="244046"/>
            <a:ext cx="3229883" cy="6369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69EC24-5DFD-48A6-91B0-2CCDEB595646}"/>
              </a:ext>
            </a:extLst>
          </p:cNvPr>
          <p:cNvSpPr txBox="1"/>
          <p:nvPr/>
        </p:nvSpPr>
        <p:spPr>
          <a:xfrm>
            <a:off x="6524368" y="1322173"/>
            <a:ext cx="43619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Files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Restore Files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4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95F89-0FAB-4D41-8958-C92680E0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11" y="211980"/>
            <a:ext cx="3315924" cy="6434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028B5-36B8-4832-B7B0-2497039BF3E9}"/>
              </a:ext>
            </a:extLst>
          </p:cNvPr>
          <p:cNvSpPr txBox="1"/>
          <p:nvPr/>
        </p:nvSpPr>
        <p:spPr>
          <a:xfrm>
            <a:off x="6779742" y="2384855"/>
            <a:ext cx="3595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feature of this app is that you can boost the application's performance by clearing cache.</a:t>
            </a:r>
          </a:p>
        </p:txBody>
      </p:sp>
    </p:spTree>
    <p:extLst>
      <p:ext uri="{BB962C8B-B14F-4D97-AF65-F5344CB8AC3E}">
        <p14:creationId xmlns:p14="http://schemas.microsoft.com/office/powerpoint/2010/main" val="33414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743FE-8C1B-4675-8E2A-283B9C0C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35" y="228600"/>
            <a:ext cx="3447393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BE71E-5421-4401-B2A9-5785E868063F}"/>
              </a:ext>
            </a:extLst>
          </p:cNvPr>
          <p:cNvSpPr txBox="1"/>
          <p:nvPr/>
        </p:nvSpPr>
        <p:spPr>
          <a:xfrm>
            <a:off x="6227805" y="2260424"/>
            <a:ext cx="4732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Boost features is used for clearing cache if your application taking to much time to render, tap the boost option cache helps you save storage space on your phone.</a:t>
            </a:r>
          </a:p>
        </p:txBody>
      </p:sp>
    </p:spTree>
    <p:extLst>
      <p:ext uri="{BB962C8B-B14F-4D97-AF65-F5344CB8AC3E}">
        <p14:creationId xmlns:p14="http://schemas.microsoft.com/office/powerpoint/2010/main" val="20623044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61</TotalTime>
  <Words>160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Re-echo Mobile application design and development 1</vt:lpstr>
      <vt:lpstr>Re-echo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Re-echo Mobile application design and development 1</dc:title>
  <dc:creator>Jeremy</dc:creator>
  <cp:lastModifiedBy>Jeremy</cp:lastModifiedBy>
  <cp:revision>7</cp:revision>
  <dcterms:created xsi:type="dcterms:W3CDTF">2020-05-05T11:20:19Z</dcterms:created>
  <dcterms:modified xsi:type="dcterms:W3CDTF">2020-05-05T12:21:29Z</dcterms:modified>
</cp:coreProperties>
</file>