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ELAVATHI\Documents\naanmudhalvan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[naanmudhalvan.xlsx]Sheet2!PivotTable4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 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70-47B6-83F1-F194E773D1E0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70-47B6-83F1-F194E773D1E0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870-47B6-83F1-F194E773D1E0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870-47B6-83F1-F194E773D1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823935"/>
        <c:axId val="122823455"/>
      </c:barChart>
      <c:catAx>
        <c:axId val="122823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823455"/>
        <c:crosses val="autoZero"/>
        <c:auto val="1"/>
        <c:lblAlgn val="ctr"/>
        <c:lblOffset val="100"/>
        <c:noMultiLvlLbl val="0"/>
      </c:catAx>
      <c:valAx>
        <c:axId val="122823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823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14425" y="3225604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STUDENT NAME:  AKASH. B</a:t>
            </a:r>
          </a:p>
          <a:p>
            <a:r>
              <a:rPr lang="en-US" sz="2400" i="1" dirty="0"/>
              <a:t>REGISTER NO:       312206404</a:t>
            </a:r>
          </a:p>
          <a:p>
            <a:r>
              <a:rPr lang="en-US" sz="2400" i="1" dirty="0"/>
              <a:t>DEPARTMENT:      COMMERCE </a:t>
            </a:r>
          </a:p>
          <a:p>
            <a:r>
              <a:rPr lang="en-US" sz="2400" i="1" dirty="0"/>
              <a:t>COLLEGE:               AGURCHAND MANMULL JAIN COLLEGE.</a:t>
            </a:r>
          </a:p>
          <a:p>
            <a:r>
              <a:rPr lang="en-US" sz="2400" i="1" dirty="0"/>
              <a:t>           </a:t>
            </a:r>
            <a:endParaRPr lang="en-IN" sz="24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8023226" cy="65691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lang="en-IN" sz="48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8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i="1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800" i="1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ebuchet MS"/>
              </a:rPr>
              <a:t>Downloaded from Edunet dashboard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800" i="1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800" i="1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800" i="1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800" i="1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800" i="1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800" i="1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800" i="1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ebuchet MS"/>
              </a:rPr>
              <a:t>Pivot table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800" i="1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ebuchet MS"/>
              </a:rPr>
              <a:t>Graph</a:t>
            </a:r>
          </a:p>
          <a:p>
            <a:pPr marL="755650" indent="-74295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endParaRPr sz="3600" dirty="0"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lang="en-IN" spc="-40" dirty="0"/>
              <a:t>esults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74DB33E-B44D-F6E4-4D8C-94B4884ABA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1701769"/>
              </p:ext>
            </p:extLst>
          </p:nvPr>
        </p:nvGraphicFramePr>
        <p:xfrm>
          <a:off x="914400" y="2019300"/>
          <a:ext cx="7848600" cy="3876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1706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4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t>We should motivate the employees of the all sectors by giving different kinds of tasks based on their strength, in order to improve the standard of the organization</a:t>
            </a:r>
            <a:r>
              <a:rPr lang="en-US" sz="4400" b="0" dirty="0">
                <a:latin typeface="+mn-lt"/>
                <a:cs typeface="Times New Roman" panose="02020603050405020304" pitchFamily="18" charset="0"/>
              </a:rPr>
              <a:t>.</a:t>
            </a:r>
            <a:br>
              <a:rPr lang="en-US" sz="4400" b="0" dirty="0">
                <a:latin typeface="+mn-lt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rrow: Striped Right 2">
            <a:extLst>
              <a:ext uri="{FF2B5EF4-FFF2-40B4-BE49-F238E27FC236}">
                <a16:creationId xmlns:a16="http://schemas.microsoft.com/office/drawing/2014/main" id="{F7B0C1FB-64DB-32C5-7A7D-B660561C461E}"/>
              </a:ext>
            </a:extLst>
          </p:cNvPr>
          <p:cNvSpPr/>
          <p:nvPr/>
        </p:nvSpPr>
        <p:spPr>
          <a:xfrm>
            <a:off x="533400" y="1981200"/>
            <a:ext cx="450532" cy="533400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</a:p>
          <a:p>
            <a:pPr algn="ctr"/>
            <a:r>
              <a:rPr lang="en-US" sz="4400" b="1" i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Performance </a:t>
            </a:r>
          </a:p>
          <a:p>
            <a:pPr algn="ctr"/>
            <a:r>
              <a:rPr lang="en-US" sz="4400" b="1" i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 using  </a:t>
            </a:r>
          </a:p>
          <a:p>
            <a:pPr algn="ctr"/>
            <a:r>
              <a:rPr lang="en-US" sz="4400" b="1" i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Excel</a:t>
            </a:r>
            <a:endParaRPr lang="en-IN" sz="28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00" y="1984887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762000"/>
            <a:ext cx="5636895" cy="62645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250" spc="-20" dirty="0"/>
              <a:t>P</a:t>
            </a:r>
            <a:r>
              <a:rPr lang="en-IN" sz="4250" spc="15" dirty="0"/>
              <a:t>ROB</a:t>
            </a:r>
            <a:r>
              <a:rPr lang="en-IN" sz="4250" spc="55" dirty="0"/>
              <a:t>L</a:t>
            </a:r>
            <a:r>
              <a:rPr lang="en-IN" sz="4250" spc="-20" dirty="0"/>
              <a:t>E</a:t>
            </a:r>
            <a:r>
              <a:rPr lang="en-IN" sz="4250" spc="20" dirty="0"/>
              <a:t>M</a:t>
            </a:r>
            <a:r>
              <a:rPr lang="en-IN" sz="4250" dirty="0"/>
              <a:t>	</a:t>
            </a:r>
            <a:r>
              <a:rPr lang="en-IN" sz="4250" spc="10" dirty="0"/>
              <a:t>S</a:t>
            </a:r>
            <a:r>
              <a:rPr lang="en-IN" sz="4250" spc="-370" dirty="0"/>
              <a:t>T</a:t>
            </a:r>
            <a:r>
              <a:rPr lang="en-IN" sz="4250" spc="-375" dirty="0"/>
              <a:t>A</a:t>
            </a:r>
            <a:r>
              <a:rPr lang="en-IN" sz="4250" spc="15" dirty="0"/>
              <a:t>T</a:t>
            </a:r>
            <a:r>
              <a:rPr lang="en-IN" sz="4250" spc="-10" dirty="0"/>
              <a:t>E</a:t>
            </a:r>
            <a:r>
              <a:rPr lang="en-IN" sz="4250" spc="-20" dirty="0"/>
              <a:t>ME</a:t>
            </a:r>
            <a:r>
              <a:rPr lang="en-IN" sz="4250" spc="10" dirty="0"/>
              <a:t>NT</a:t>
            </a:r>
            <a:br>
              <a:rPr lang="en-IN" sz="4250" spc="10" dirty="0"/>
            </a:br>
            <a:br>
              <a:rPr lang="en-IN" sz="4250" spc="10" dirty="0"/>
            </a:br>
            <a:r>
              <a:rPr lang="en-IN" sz="4250" spc="10" dirty="0"/>
              <a:t>  </a:t>
            </a:r>
            <a:r>
              <a:rPr lang="en-IN" sz="3600" b="0" i="1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analysis is created to track the performance of the employees, in order to provide promotions, incentives to the respective employees.</a:t>
            </a:r>
            <a:br>
              <a:rPr lang="en-IN" sz="3600" b="0" i="1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IN" sz="2800" b="0" i="1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0" spc="10" dirty="0"/>
              <a:t>   </a:t>
            </a:r>
            <a:br>
              <a:rPr lang="en-IN" sz="3600" spc="10" dirty="0"/>
            </a:br>
            <a:endParaRPr lang="en-IN"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4</a:t>
            </a:fld>
            <a:endParaRPr lang="en-IN" spc="1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A7118E0-9659-B8A5-67D7-3F52DFE726A2}"/>
              </a:ext>
            </a:extLst>
          </p:cNvPr>
          <p:cNvSpPr/>
          <p:nvPr/>
        </p:nvSpPr>
        <p:spPr>
          <a:xfrm>
            <a:off x="762000" y="2209800"/>
            <a:ext cx="22860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4152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created to analyse all the data like attendance, gender, age, high, medium, low, very high skilled employees of the organisation.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1408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lang="en-IN" sz="3200" spc="5" dirty="0"/>
              <a:t>S?</a:t>
            </a:r>
            <a:br>
              <a:rPr lang="en-IN" sz="3200" spc="5" dirty="0"/>
            </a:br>
            <a:br>
              <a:rPr lang="en-IN" sz="3200" spc="5" dirty="0"/>
            </a:br>
            <a:br>
              <a:rPr lang="en-IN" sz="3200" spc="5" dirty="0"/>
            </a:br>
            <a:r>
              <a:rPr lang="en-IN" sz="2800" spc="5" dirty="0"/>
              <a:t>    </a:t>
            </a:r>
            <a:r>
              <a:rPr lang="en-IN" sz="2800" b="0" i="1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Employees</a:t>
            </a:r>
            <a:br>
              <a:rPr lang="en-IN" sz="2800" b="0" i="1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0" i="1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Managers</a:t>
            </a:r>
            <a:br>
              <a:rPr lang="en-IN" sz="2800" b="0" i="1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0" i="1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Employers</a:t>
            </a:r>
            <a:br>
              <a:rPr lang="en-IN" sz="2800" b="0" i="1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0" i="1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Managerial organisations</a:t>
            </a:r>
            <a:br>
              <a:rPr lang="en-IN" sz="2800" b="0" i="1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0" i="1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IT Organisations</a:t>
            </a:r>
            <a:br>
              <a:rPr lang="en-IN" sz="2800" b="0" spc="5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2A92846F-2189-2A45-80BD-830063A6C60C}"/>
              </a:ext>
            </a:extLst>
          </p:cNvPr>
          <p:cNvSpPr/>
          <p:nvPr/>
        </p:nvSpPr>
        <p:spPr>
          <a:xfrm>
            <a:off x="914400" y="2514600"/>
            <a:ext cx="152400" cy="2286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708FA1F5-1A2B-ED92-AB48-3A9340EEE512}"/>
              </a:ext>
            </a:extLst>
          </p:cNvPr>
          <p:cNvSpPr/>
          <p:nvPr/>
        </p:nvSpPr>
        <p:spPr>
          <a:xfrm>
            <a:off x="914400" y="2857500"/>
            <a:ext cx="152400" cy="2286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7C3EC6EB-089A-153D-D1F5-C2758CF3C6ED}"/>
              </a:ext>
            </a:extLst>
          </p:cNvPr>
          <p:cNvSpPr/>
          <p:nvPr/>
        </p:nvSpPr>
        <p:spPr>
          <a:xfrm>
            <a:off x="876300" y="3326845"/>
            <a:ext cx="243348" cy="2286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21625B23-45E1-B845-BA96-B07EC25AB9DF}"/>
              </a:ext>
            </a:extLst>
          </p:cNvPr>
          <p:cNvSpPr/>
          <p:nvPr/>
        </p:nvSpPr>
        <p:spPr>
          <a:xfrm>
            <a:off x="876300" y="3770165"/>
            <a:ext cx="190500" cy="2286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51067547-F69B-737F-C2EA-434DB99EBBB7}"/>
              </a:ext>
            </a:extLst>
          </p:cNvPr>
          <p:cNvSpPr/>
          <p:nvPr/>
        </p:nvSpPr>
        <p:spPr>
          <a:xfrm>
            <a:off x="876300" y="4161213"/>
            <a:ext cx="205248" cy="2286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9832" y="1479187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61689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br>
              <a:rPr lang="en-IN" sz="3600" dirty="0"/>
            </a:br>
            <a:br>
              <a:rPr lang="en-IN" sz="3600" dirty="0"/>
            </a:br>
            <a:r>
              <a:rPr lang="en-IN" sz="3600" dirty="0"/>
              <a:t>                   </a:t>
            </a:r>
            <a: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formatting - missing </a:t>
            </a:r>
            <a:b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Pivot tables - summary</a:t>
            </a:r>
            <a:b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Charts – trend </a:t>
            </a:r>
            <a:b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Filtering and Formula - performance</a:t>
            </a:r>
            <a:b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Graph – data visualization  </a:t>
            </a:r>
            <a:br>
              <a:rPr lang="en-IN" sz="3600" b="0" dirty="0"/>
            </a:b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463308"/>
          </a:xfrm>
        </p:spPr>
        <p:txBody>
          <a:bodyPr/>
          <a:lstStyle/>
          <a:p>
            <a:r>
              <a:rPr lang="en-IN" dirty="0"/>
              <a:t>Dataset Description</a:t>
            </a:r>
            <a:br>
              <a:rPr lang="en-IN" dirty="0"/>
            </a:br>
            <a:br>
              <a:rPr lang="en-IN" dirty="0"/>
            </a:br>
            <a:r>
              <a:rPr lang="en-IN" sz="4000" b="0" dirty="0"/>
              <a:t> </a:t>
            </a:r>
            <a: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Employee = Kaggle</a:t>
            </a:r>
            <a:b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26 – Features</a:t>
            </a:r>
            <a:b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9 -  Features</a:t>
            </a:r>
            <a:b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id – numerical values</a:t>
            </a:r>
            <a:b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Name – text</a:t>
            </a:r>
            <a:b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type</a:t>
            </a:r>
            <a:b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Performance level</a:t>
            </a:r>
            <a:b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Gender – male, female</a:t>
            </a:r>
            <a:b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rating – numerical values</a:t>
            </a:r>
            <a:br>
              <a:rPr lang="en-IN" sz="4000" b="0" dirty="0">
                <a:latin typeface="+mn-lt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28600" y="2019300"/>
            <a:ext cx="853401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0" i="1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=IFS(Z8&gt;=5,”VERY HIGH”,Z8&gt;=4,”HIGH”,Z8&gt;=3,”MED”,TRUE,”LOW”) 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367</Words>
  <Application>Microsoft Office PowerPoint</Application>
  <PresentationFormat>Widescreen</PresentationFormat>
  <Paragraphs>58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    This analysis is created to track the performance of the employees, in order to provide promotions, incentives to the respective employees.      </vt:lpstr>
      <vt:lpstr>PROJECT OVERVIEW</vt:lpstr>
      <vt:lpstr>WHO ARE THE END USERS?       Employees     Managers     Employers     Managerial organisations     IT Organisations </vt:lpstr>
      <vt:lpstr>OUR SOLUTION AND ITS VALUE PROPOSITION                     Conditional formatting - missing                           Pivot tables - summary                          Charts – trend                           Filtering and Formula - performance                          Graph – data visualization       </vt:lpstr>
      <vt:lpstr>Dataset Description   Employee = Kaggle   26 – Features   9 -  Features   Employee id – numerical values   Name – text   Employee type   Performance level   Gender – male, female   Employee rating – numerical values </vt:lpstr>
      <vt:lpstr>THE "WOW" IN OUR SOLUTION</vt:lpstr>
      <vt:lpstr>PowerPoint Presentation</vt:lpstr>
      <vt:lpstr>Results</vt:lpstr>
      <vt:lpstr>Conclusion    We should motivate the employees of the all sectors by giving different kinds of tasks based on their strength, in order to improve the standard of the organization.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akash261004@gmail.com</cp:lastModifiedBy>
  <cp:revision>4</cp:revision>
  <dcterms:created xsi:type="dcterms:W3CDTF">2024-03-29T15:07:22Z</dcterms:created>
  <dcterms:modified xsi:type="dcterms:W3CDTF">2024-09-09T16:28:43Z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