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6" r:id="rId2"/>
    <p:sldId id="344" r:id="rId3"/>
    <p:sldId id="380" r:id="rId4"/>
    <p:sldId id="390" r:id="rId5"/>
    <p:sldId id="391" r:id="rId6"/>
    <p:sldId id="392" r:id="rId7"/>
    <p:sldId id="393" r:id="rId8"/>
    <p:sldId id="394" r:id="rId9"/>
    <p:sldId id="395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888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70C0"/>
    <a:srgbClr val="F2F2F2"/>
    <a:srgbClr val="7F7F7F"/>
    <a:srgbClr val="A9A9A9"/>
    <a:srgbClr val="ADD7FD"/>
    <a:srgbClr val="3E53A4"/>
    <a:srgbClr val="CF0989"/>
    <a:srgbClr val="0082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0" y="52"/>
      </p:cViewPr>
      <p:guideLst>
        <p:guide orient="horz" pos="888"/>
        <p:guide pos="888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6C54-C91E-964D-B150-2625E40B7777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AE5C4-B4EE-4041-8339-806B6609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b_mtf_ppt_16x9_blu_pos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002536"/>
            <a:ext cx="8481568" cy="1078992"/>
          </a:xfrm>
        </p:spPr>
        <p:txBody>
          <a:bodyPr anchor="b"/>
          <a:lstStyle>
            <a:lvl1pPr>
              <a:defRPr sz="4267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3977640"/>
            <a:ext cx="8481568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 sz="1467">
                <a:solidFill>
                  <a:schemeClr val="tx1"/>
                </a:solidFill>
              </a:defRPr>
            </a:lvl9pPr>
          </a:lstStyle>
          <a:p>
            <a:pPr marL="0" lvl="8"/>
            <a:fld id="{A80D89A8-509F-4E39-A0E3-64A48C604FEA}" type="datetime4">
              <a:rPr lang="en-US" smtClean="0"/>
              <a:pPr marL="0" lvl="8"/>
              <a:t>September 28, 2019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400" y="3200400"/>
            <a:ext cx="8481568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PB_LOGO_PPT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6720" y="457201"/>
            <a:ext cx="2285171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 with Motif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b_mtf_ppt_16x9_grn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41FD8E-732B-4FEB-BD7D-7E1036687A28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with Motif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b_mtf_ppt_16x9_prp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D1EC7D-1373-486F-B554-3690D4476547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77"/>
            <a:ext cx="8481568" cy="5760723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98A23C-6CAB-4BC6-B800-85AABDA13582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8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80"/>
            <a:ext cx="8481568" cy="576072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2B223-E931-4025-8797-5C57F84786C1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6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80"/>
            <a:ext cx="8481568" cy="576072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2CAA5F-8042-40F4-B4FF-749BC627C427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0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80"/>
            <a:ext cx="8493760" cy="5760720"/>
          </a:xfrm>
        </p:spPr>
        <p:txBody>
          <a:bodyPr/>
          <a:lstStyle>
            <a:lvl1pPr>
              <a:defRPr sz="4267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8pPr>
              <a:defRPr sz="933"/>
            </a:lvl8pPr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F894BDE-FC92-4289-933B-7DA46A116D53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80"/>
            <a:ext cx="8493760" cy="5760720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8pPr>
              <a:defRPr sz="933"/>
            </a:lvl8pPr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192D-FB11-4AAD-B752-DD00915FE8F8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9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80"/>
            <a:ext cx="8493760" cy="5760720"/>
          </a:xfrm>
        </p:spPr>
        <p:txBody>
          <a:bodyPr/>
          <a:lstStyle>
            <a:lvl1pPr>
              <a:defRPr sz="4267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8pPr>
              <a:defRPr sz="933"/>
            </a:lvl8pPr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EC1BF1-2C8D-4D59-A77A-ECCF210AEA2A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6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77"/>
            <a:ext cx="8481568" cy="5760723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AB012A6-51A7-4463-8BE1-468006A7EBBF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5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77"/>
            <a:ext cx="8481568" cy="5760723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C388B0-0DAF-4E03-8B3B-0B523D8CBB3D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yan Mo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002536"/>
            <a:ext cx="8481568" cy="1078992"/>
          </a:xfrm>
        </p:spPr>
        <p:txBody>
          <a:bodyPr anchor="b"/>
          <a:lstStyle>
            <a:lvl1pPr>
              <a:defRPr sz="42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3977640"/>
            <a:ext cx="8481568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 sz="1467">
                <a:solidFill>
                  <a:schemeClr val="tx1"/>
                </a:solidFill>
              </a:defRPr>
            </a:lvl9pPr>
          </a:lstStyle>
          <a:p>
            <a:pPr marL="0" lvl="8"/>
            <a:fld id="{498E6DFC-5ABB-4992-91FF-F321C9BAE343}" type="datetime4">
              <a:rPr lang="en-US" smtClean="0"/>
              <a:pPr marL="0" lvl="8"/>
              <a:t>September 28, 2019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400" y="3200400"/>
            <a:ext cx="8481568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PB_LOGO_PPT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6720" y="457201"/>
            <a:ext cx="2285171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77"/>
            <a:ext cx="8481568" cy="5760723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64D8F-0490-4543-9416-6F6CF845EE59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2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1477"/>
            <a:ext cx="8481568" cy="5760723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7436949-664A-40BB-B151-296E3BEF3C6B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1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4165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54880" y="1600200"/>
            <a:ext cx="7022592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4B899-C75B-4B86-B43B-C6597E753DC9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5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560425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81344" y="1600200"/>
            <a:ext cx="558393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5067CD3-522A-4939-9503-C0BF42EBF490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7042912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620000" y="1600200"/>
            <a:ext cx="41452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B5E053-12E2-48B0-B337-AF4BB4A00F25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8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8481568" cy="685800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 marL="0" indent="0">
              <a:buFontTx/>
              <a:buNone/>
              <a:defRPr sz="2667"/>
            </a:lvl2pPr>
            <a:lvl3pPr marL="0" indent="0">
              <a:buFontTx/>
              <a:buNone/>
              <a:defRPr sz="2667"/>
            </a:lvl3pPr>
            <a:lvl4pPr marL="0" indent="0">
              <a:buFontTx/>
              <a:buNone/>
              <a:defRPr sz="2667"/>
            </a:lvl4pPr>
            <a:lvl5pPr marL="0" indent="0">
              <a:buFontTx/>
              <a:buNone/>
              <a:defRPr sz="2667"/>
            </a:lvl5pPr>
            <a:lvl6pPr marL="0" indent="0">
              <a:buFontTx/>
              <a:buNone/>
              <a:defRPr sz="2667"/>
            </a:lvl6pPr>
            <a:lvl7pPr marL="0" indent="0">
              <a:buFontTx/>
              <a:buNone/>
              <a:defRPr sz="2667"/>
            </a:lvl7pPr>
            <a:lvl8pPr marL="0" indent="0">
              <a:buFontTx/>
              <a:buNone/>
              <a:defRPr sz="2667"/>
            </a:lvl8pPr>
            <a:lvl9pPr marL="0" indent="0">
              <a:buFontTx/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06400" y="2596896"/>
            <a:ext cx="5604256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06400" y="3099816"/>
            <a:ext cx="5604256" cy="3072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181344" y="2596896"/>
            <a:ext cx="5583936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181344" y="3099816"/>
            <a:ext cx="5583936" cy="3072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D91F6A-59ED-4642-A444-3A88093E17E0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9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5604256" cy="45720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06400" y="2311400"/>
            <a:ext cx="5608320" cy="2276856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 marL="0" indent="0">
              <a:buFontTx/>
              <a:buNone/>
              <a:defRPr sz="2667"/>
            </a:lvl2pPr>
            <a:lvl3pPr marL="0" indent="0">
              <a:buFontTx/>
              <a:buNone/>
              <a:defRPr sz="2667"/>
            </a:lvl3pPr>
            <a:lvl4pPr marL="0" indent="0">
              <a:buFontTx/>
              <a:buNone/>
              <a:defRPr sz="2667"/>
            </a:lvl4pPr>
            <a:lvl5pPr marL="0" indent="0">
              <a:buFontTx/>
              <a:buNone/>
              <a:defRPr sz="2667"/>
            </a:lvl5pPr>
            <a:lvl6pPr marL="0" indent="0">
              <a:buFontTx/>
              <a:buNone/>
              <a:defRPr sz="2667"/>
            </a:lvl6pPr>
            <a:lvl7pPr marL="0" indent="0">
              <a:buFontTx/>
              <a:buNone/>
              <a:defRPr sz="2667"/>
            </a:lvl7pPr>
            <a:lvl8pPr marL="0" indent="0">
              <a:buFontTx/>
              <a:buNone/>
              <a:defRPr sz="2667"/>
            </a:lvl8pPr>
            <a:lvl9pPr marL="0" indent="0">
              <a:buFontTx/>
              <a:buNone/>
              <a:defRPr sz="2667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06400" y="4697984"/>
            <a:ext cx="5608320" cy="148132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 defTabSz="1219170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181344" y="1600200"/>
            <a:ext cx="5583936" cy="45720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6181344" y="2311400"/>
            <a:ext cx="5588000" cy="2276856"/>
          </a:xfrm>
        </p:spPr>
        <p:txBody>
          <a:bodyPr/>
          <a:lstStyle>
            <a:lvl1pPr marL="0" indent="0">
              <a:buFontTx/>
              <a:buNone/>
              <a:defRPr sz="2400" b="0"/>
            </a:lvl1pPr>
            <a:lvl2pPr marL="0" indent="0">
              <a:buFontTx/>
              <a:buNone/>
              <a:defRPr sz="2667" b="0"/>
            </a:lvl2pPr>
            <a:lvl3pPr marL="0" indent="0">
              <a:buFontTx/>
              <a:buNone/>
              <a:defRPr sz="2667" b="0"/>
            </a:lvl3pPr>
            <a:lvl4pPr marL="0" indent="0">
              <a:buFontTx/>
              <a:buNone/>
              <a:defRPr sz="2667" b="0"/>
            </a:lvl4pPr>
            <a:lvl5pPr marL="0" indent="0">
              <a:buFontTx/>
              <a:buNone/>
              <a:defRPr sz="2667" b="0"/>
            </a:lvl5pPr>
            <a:lvl6pPr marL="0" indent="0">
              <a:buFontTx/>
              <a:buNone/>
              <a:defRPr sz="2667" b="0"/>
            </a:lvl6pPr>
            <a:lvl7pPr marL="0" indent="0">
              <a:buFontTx/>
              <a:buNone/>
              <a:defRPr sz="2667" b="0"/>
            </a:lvl7pPr>
            <a:lvl8pPr marL="0" indent="0">
              <a:buFontTx/>
              <a:buNone/>
              <a:defRPr sz="2667" b="0"/>
            </a:lvl8pPr>
            <a:lvl9pPr marL="0" indent="0">
              <a:buFontTx/>
              <a:buNone/>
              <a:defRPr sz="2667" b="0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6181344" y="4697984"/>
            <a:ext cx="5588000" cy="148132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BD6FAE-433D-4C2E-8A38-9D4E34BC8ABE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17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3677920" cy="4572000"/>
          </a:xfrm>
        </p:spPr>
        <p:txBody>
          <a:bodyPr/>
          <a:lstStyle>
            <a:lvl1pPr>
              <a:defRPr sz="1867"/>
            </a:lvl1pPr>
            <a:lvl2pPr marL="152396" indent="-152396">
              <a:defRPr sz="1867"/>
            </a:lvl2pPr>
            <a:lvl3pPr marL="304792" indent="-152396">
              <a:defRPr sz="1867"/>
            </a:lvl3pPr>
            <a:lvl4pPr marL="457189" indent="-152396">
              <a:defRPr sz="1467"/>
            </a:lvl4pPr>
            <a:lvl5pPr marL="609585" indent="-152396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267200" y="1600200"/>
            <a:ext cx="3657600" cy="4572000"/>
          </a:xfrm>
        </p:spPr>
        <p:txBody>
          <a:bodyPr/>
          <a:lstStyle>
            <a:lvl1pPr>
              <a:defRPr sz="1867"/>
            </a:lvl1pPr>
            <a:lvl2pPr marL="152396" indent="-152396">
              <a:defRPr sz="1867"/>
            </a:lvl2pPr>
            <a:lvl3pPr marL="304792" indent="-152396">
              <a:defRPr sz="1867"/>
            </a:lvl3pPr>
            <a:lvl4pPr marL="457189" indent="-152396">
              <a:defRPr sz="1467"/>
            </a:lvl4pPr>
            <a:lvl5pPr marL="609585" indent="-152396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107680" y="1600200"/>
            <a:ext cx="3657600" cy="4572000"/>
          </a:xfrm>
        </p:spPr>
        <p:txBody>
          <a:bodyPr/>
          <a:lstStyle>
            <a:lvl1pPr>
              <a:defRPr sz="1867"/>
            </a:lvl1pPr>
            <a:lvl2pPr marL="152396" indent="-152396">
              <a:defRPr sz="1867"/>
            </a:lvl2pPr>
            <a:lvl3pPr marL="304792" indent="-152396">
              <a:defRPr sz="1867"/>
            </a:lvl3pPr>
            <a:lvl4pPr marL="457189" indent="-152396">
              <a:defRPr sz="1467"/>
            </a:lvl4pPr>
            <a:lvl5pPr marL="609585" indent="-152396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7E5211-7B67-4268-9A5F-BF31DD57D4FA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8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367792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3677920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06400" y="3986784"/>
            <a:ext cx="3657600" cy="2185416"/>
          </a:xfrm>
        </p:spPr>
        <p:txBody>
          <a:bodyPr/>
          <a:lstStyle>
            <a:lvl1pPr>
              <a:defRPr sz="1867"/>
            </a:lvl1pPr>
            <a:lvl2pPr marL="158747" indent="-158747">
              <a:defRPr sz="1867"/>
            </a:lvl2pPr>
            <a:lvl3pPr marL="304792" indent="-146047">
              <a:defRPr sz="1867"/>
            </a:lvl3pPr>
            <a:lvl4pPr marL="457189" indent="-152396">
              <a:defRPr sz="1467"/>
            </a:lvl4pPr>
            <a:lvl5pPr marL="615935" indent="-158747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267200" y="1600200"/>
            <a:ext cx="3657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267200" y="2075688"/>
            <a:ext cx="3657600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4267200" y="3986784"/>
            <a:ext cx="3657600" cy="2185416"/>
          </a:xfrm>
        </p:spPr>
        <p:txBody>
          <a:bodyPr/>
          <a:lstStyle>
            <a:lvl1pPr>
              <a:defRPr sz="1867"/>
            </a:lvl1pPr>
            <a:lvl2pPr marL="158747" indent="-158747">
              <a:defRPr sz="1867"/>
            </a:lvl2pPr>
            <a:lvl3pPr marL="304792" indent="-146047">
              <a:defRPr sz="1867"/>
            </a:lvl3pPr>
            <a:lvl4pPr marL="457189" indent="-152396">
              <a:defRPr sz="1467"/>
            </a:lvl4pPr>
            <a:lvl5pPr marL="615935" indent="-158747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107680" y="1600200"/>
            <a:ext cx="3657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8107680" y="2075688"/>
            <a:ext cx="3657600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8107680" y="3986784"/>
            <a:ext cx="3657600" cy="2185416"/>
          </a:xfrm>
        </p:spPr>
        <p:txBody>
          <a:bodyPr/>
          <a:lstStyle>
            <a:lvl1pPr>
              <a:defRPr sz="1867"/>
            </a:lvl1pPr>
            <a:lvl2pPr marL="158747" indent="-158747">
              <a:defRPr sz="1867"/>
            </a:lvl2pPr>
            <a:lvl3pPr marL="304792" indent="-146047">
              <a:defRPr sz="1867"/>
            </a:lvl3pPr>
            <a:lvl4pPr marL="457189" indent="-152396">
              <a:defRPr sz="1467"/>
            </a:lvl4pPr>
            <a:lvl5pPr marL="615935" indent="-158747">
              <a:defRPr sz="1467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217B5-8D1B-4273-BBC6-9DC1D08EB18A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6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2726944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304032" y="1600200"/>
            <a:ext cx="2706624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181344" y="1600200"/>
            <a:ext cx="2706624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9058656" y="1600200"/>
            <a:ext cx="2706624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6A26795-223D-468F-A165-41B47B6285C2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Mo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b_mtf_ppt_16x9_prp_pos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" y="1339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002536"/>
            <a:ext cx="8481568" cy="1078992"/>
          </a:xfrm>
        </p:spPr>
        <p:txBody>
          <a:bodyPr anchor="b"/>
          <a:lstStyle>
            <a:lvl1pPr>
              <a:defRPr sz="4267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3977640"/>
            <a:ext cx="8481568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 sz="1467">
                <a:solidFill>
                  <a:schemeClr val="tx1"/>
                </a:solidFill>
              </a:defRPr>
            </a:lvl9pPr>
          </a:lstStyle>
          <a:p>
            <a:pPr marL="0" lvl="8" algn="l"/>
            <a:fld id="{FFAB5267-C2F7-4871-9EB0-82A1957A3B0F}" type="datetime4">
              <a:rPr lang="en-US" smtClean="0"/>
              <a:pPr marL="0" lvl="8" algn="l"/>
              <a:t>September 28, 2019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400" y="3200400"/>
            <a:ext cx="8481568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PB_LOGO_PPT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6720" y="457201"/>
            <a:ext cx="2285171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2726944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2726944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06400" y="3986784"/>
            <a:ext cx="2726944" cy="2185416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89457" indent="-230712">
              <a:defRPr sz="1467"/>
            </a:lvl3pPr>
            <a:lvl4pPr marL="457189" indent="-152396">
              <a:defRPr sz="1200"/>
            </a:lvl4pPr>
            <a:lvl5pPr marL="615935" indent="-158747">
              <a:defRPr sz="1200"/>
            </a:lvl5pPr>
            <a:lvl6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304032" y="1600200"/>
            <a:ext cx="2706624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304032" y="2075688"/>
            <a:ext cx="2706624" cy="1729024"/>
          </a:xfrm>
        </p:spPr>
        <p:txBody>
          <a:bodyPr/>
          <a:lstStyle>
            <a:lvl1pPr>
              <a:buFontTx/>
              <a:buNone/>
              <a:defRPr sz="1867"/>
            </a:lvl1pPr>
            <a:lvl2pPr>
              <a:buFontTx/>
              <a:buNone/>
              <a:defRPr sz="2133"/>
            </a:lvl2pPr>
            <a:lvl3pPr>
              <a:buFontTx/>
              <a:buNone/>
              <a:defRPr sz="2133"/>
            </a:lvl3pPr>
            <a:lvl4pPr>
              <a:buFontTx/>
              <a:buNone/>
              <a:defRPr sz="2133"/>
            </a:lvl4pPr>
            <a:lvl5pPr>
              <a:buFontTx/>
              <a:buNone/>
              <a:defRPr sz="2133"/>
            </a:lvl5pPr>
            <a:lvl6pPr>
              <a:buFontTx/>
              <a:buNone/>
              <a:defRPr sz="2133"/>
            </a:lvl6pPr>
            <a:lvl7pPr>
              <a:buFontTx/>
              <a:buNone/>
              <a:defRPr sz="2133"/>
            </a:lvl7pPr>
            <a:lvl8pPr>
              <a:buFontTx/>
              <a:buNone/>
              <a:defRPr sz="2133"/>
            </a:lvl8pPr>
            <a:lvl9pP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304032" y="3986784"/>
            <a:ext cx="2706624" cy="2185416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81344" y="1600200"/>
            <a:ext cx="2706624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181344" y="2075688"/>
            <a:ext cx="2706624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181344" y="3986784"/>
            <a:ext cx="2706624" cy="2185416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541853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058656" y="1600200"/>
            <a:ext cx="2706624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9058656" y="2075688"/>
            <a:ext cx="2706624" cy="172902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9058656" y="3986784"/>
            <a:ext cx="2706624" cy="2185416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15935" indent="-158747">
              <a:buClrTx/>
              <a:buFont typeface="Arial" pitchFamily="34" charset="0"/>
              <a:buChar char="−"/>
              <a:defRPr sz="1200"/>
            </a:lvl5pPr>
            <a:lvl6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8747" indent="-158747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326058-F60A-4F19-B982-485442889DD9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3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06400" y="1600200"/>
            <a:ext cx="2726944" cy="148132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06400" y="3191256"/>
            <a:ext cx="2726944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304032" y="1600200"/>
            <a:ext cx="2706624" cy="148132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3304032" y="3191256"/>
            <a:ext cx="2706624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181344" y="1600200"/>
            <a:ext cx="2706624" cy="148132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6181344" y="3191256"/>
            <a:ext cx="2706624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9058656" y="1600200"/>
            <a:ext cx="2706624" cy="148132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9058656" y="3191256"/>
            <a:ext cx="2706624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F3DB2C-53E4-4468-BC25-1210BB77A414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3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2153920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731008" y="1600200"/>
            <a:ext cx="2133600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5035296" y="1600200"/>
            <a:ext cx="2133600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7339584" y="1600200"/>
            <a:ext cx="2133600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9631680" y="1600200"/>
            <a:ext cx="2133600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ABC5FD-CD2F-4E0C-9495-252FA7827D78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69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215392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215392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06400" y="3191256"/>
            <a:ext cx="2153920" cy="2980944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731008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731008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731008" y="3191256"/>
            <a:ext cx="2133600" cy="2980944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035296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5035296" y="2075688"/>
            <a:ext cx="2133600" cy="1014984"/>
          </a:xfrm>
        </p:spPr>
        <p:txBody>
          <a:bodyPr/>
          <a:lstStyle>
            <a:lvl1pPr marL="0" indent="0">
              <a:defRPr sz="1867"/>
            </a:lvl1pPr>
            <a:lvl2pPr marL="0" indent="0">
              <a:defRPr sz="2133"/>
            </a:lvl2pPr>
            <a:lvl3pPr marL="0" indent="0">
              <a:defRPr sz="2133"/>
            </a:lvl3pPr>
            <a:lvl4pPr marL="0" indent="0">
              <a:defRPr sz="2133"/>
            </a:lvl4pPr>
            <a:lvl5pPr marL="0" indent="0">
              <a:defRPr sz="2133"/>
            </a:lvl5pPr>
            <a:lvl6pPr marL="0" indent="0">
              <a:defRPr sz="2133"/>
            </a:lvl6pPr>
            <a:lvl7pPr marL="0" indent="0">
              <a:defRPr sz="2133"/>
            </a:lvl7pPr>
            <a:lvl8pPr marL="0" indent="0">
              <a:defRPr sz="2133"/>
            </a:lvl8pPr>
            <a:lvl9pPr marL="0" indent="0"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5035296" y="3191256"/>
            <a:ext cx="2133600" cy="2980944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7339584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339584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7339584" y="3191256"/>
            <a:ext cx="2133600" cy="2980944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tabLst/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9631680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9631680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9631680" y="3191256"/>
            <a:ext cx="2133600" cy="2980944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0E64B9-FD72-440E-AEE0-703F7D8619E5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06400" y="1600200"/>
            <a:ext cx="215392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06400" y="2724913"/>
            <a:ext cx="2153920" cy="3461799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731008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731008" y="2724913"/>
            <a:ext cx="2133600" cy="3461799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035296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5035296" y="2724913"/>
            <a:ext cx="2133600" cy="3461799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7339584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7339584" y="2724913"/>
            <a:ext cx="2133600" cy="3461799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9631680" y="16002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9652000" y="2743200"/>
            <a:ext cx="2133600" cy="3429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8F51C3-F797-4403-B384-F3D3CD38B6EF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14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215392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215392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06400" y="3200400"/>
            <a:ext cx="215392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06400" y="4325112"/>
            <a:ext cx="2153920" cy="184708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731008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731008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731008" y="32004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731008" y="4325112"/>
            <a:ext cx="2133600" cy="184708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035296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5035296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035296" y="32004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035296" y="4325112"/>
            <a:ext cx="2133600" cy="184708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339584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339584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7339584" y="32004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7339584" y="4325112"/>
            <a:ext cx="2133600" cy="184708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9631680" y="1600200"/>
            <a:ext cx="2133600" cy="365760"/>
          </a:xfrm>
        </p:spPr>
        <p:txBody>
          <a:bodyPr/>
          <a:lstStyle>
            <a:lvl1pPr marL="0" indent="0">
              <a:buFontTx/>
              <a:buNone/>
              <a:defRPr sz="1467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FontTx/>
              <a:buNone/>
              <a:defRPr sz="1600" b="1"/>
            </a:lvl7pPr>
            <a:lvl8pPr marL="0" indent="0">
              <a:buFontTx/>
              <a:buNone/>
              <a:defRPr sz="1600" b="1"/>
            </a:lvl8pPr>
            <a:lvl9pPr marL="0" indent="0">
              <a:buFontTx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9631680" y="2075688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9631680" y="3200400"/>
            <a:ext cx="2133600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9631680" y="4325112"/>
            <a:ext cx="2133600" cy="1847088"/>
          </a:xfrm>
        </p:spPr>
        <p:txBody>
          <a:bodyPr/>
          <a:lstStyle>
            <a:lvl1pPr>
              <a:defRPr sz="1467"/>
            </a:lvl1pPr>
            <a:lvl2pPr marL="158747" indent="-158747">
              <a:defRPr sz="1467"/>
            </a:lvl2pPr>
            <a:lvl3pPr marL="304792" indent="-146047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5991545-8981-42C1-905A-08A606F90C63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3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176377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358572" y="1600200"/>
            <a:ext cx="174345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258825" y="1600200"/>
            <a:ext cx="174345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196148" y="1600200"/>
            <a:ext cx="174345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8107680" y="1600200"/>
            <a:ext cx="174345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0021824" y="1600200"/>
            <a:ext cx="1743456" cy="4572000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B09E49-0708-413F-ACF9-3DF7E05639F0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35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176377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176377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406400" y="3191256"/>
            <a:ext cx="1763776" cy="2980944"/>
          </a:xfrm>
        </p:spPr>
        <p:txBody>
          <a:bodyPr/>
          <a:lstStyle>
            <a:lvl1pPr>
              <a:defRPr sz="1467"/>
            </a:lvl1pPr>
            <a:lvl2pPr marL="154513" indent="-154513">
              <a:defRPr sz="1467"/>
            </a:lvl2pPr>
            <a:lvl3pPr marL="304792" indent="-150280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350197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2350197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2350197" y="3191256"/>
            <a:ext cx="1743456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267200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4267200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4267200" y="3191256"/>
            <a:ext cx="1743456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6181344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6181344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6181344" y="3191256"/>
            <a:ext cx="1743456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8107680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8107680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8107680" y="3191256"/>
            <a:ext cx="1743456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333"/>
            </a:lvl3pPr>
            <a:lvl4pPr marL="457189" indent="-152396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10021824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10021824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10021824" y="3191256"/>
            <a:ext cx="1743456" cy="2980944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5F1CEF-3D65-4E6E-AD9D-714F30C44946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64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6400" y="1600200"/>
            <a:ext cx="176377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406400" y="2075688"/>
            <a:ext cx="176377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406400" y="3200400"/>
            <a:ext cx="176377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350197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2340864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2350197" y="3200400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Clr>
                <a:schemeClr val="accent1"/>
              </a:buClr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267200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4267200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4267200" y="3200400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6181344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6181344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6181344" y="3200400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8107680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>
              <a:defRPr sz="1333" b="1"/>
            </a:lvl6pPr>
            <a:lvl7pPr marL="0" indent="0">
              <a:buFontTx/>
              <a:buNone/>
              <a:defRPr sz="1333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8107680" y="2075688"/>
            <a:ext cx="1743456" cy="101498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>
              <a:defRPr sz="2133"/>
            </a:lvl6pPr>
            <a:lvl7pPr marL="0" indent="0">
              <a:buFontTx/>
              <a:buNone/>
              <a:defRPr sz="2133"/>
            </a:lvl7pPr>
            <a:lvl8pPr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8107680" y="3200400"/>
            <a:ext cx="1743456" cy="10149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Clr>
                <a:schemeClr val="accent1"/>
              </a:buClr>
              <a:buFontTx/>
              <a:buNone/>
              <a:defRPr sz="2133"/>
            </a:lvl4pPr>
            <a:lvl5pPr marL="0" indent="0">
              <a:buClr>
                <a:schemeClr val="accent1"/>
              </a:buClr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10021824" y="1600200"/>
            <a:ext cx="1743456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333" b="1"/>
            </a:lvl2pPr>
            <a:lvl3pPr marL="0" indent="0">
              <a:buFontTx/>
              <a:buNone/>
              <a:defRPr sz="1333" b="1"/>
            </a:lvl3pPr>
            <a:lvl4pPr marL="0" indent="0">
              <a:buFontTx/>
              <a:buNone/>
              <a:defRPr sz="1333" b="1"/>
            </a:lvl4pPr>
            <a:lvl5pPr marL="0" indent="0">
              <a:buFontTx/>
              <a:buNone/>
              <a:defRPr sz="1333" b="1"/>
            </a:lvl5pPr>
            <a:lvl6pPr marL="0" indent="0">
              <a:buFontTx/>
              <a:buNone/>
              <a:defRPr sz="1333" b="1"/>
            </a:lvl6pPr>
            <a:lvl7pPr marL="0" indent="0">
              <a:buFontTx/>
              <a:buNone/>
              <a:defRPr sz="1333" b="1"/>
            </a:lvl7pPr>
            <a:lvl8pPr marL="0" indent="0">
              <a:buFontTx/>
              <a:buNone/>
              <a:defRPr sz="1333" b="1"/>
            </a:lvl8pPr>
            <a:lvl9pPr marL="0" indent="0">
              <a:buFontTx/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10021824" y="2075688"/>
            <a:ext cx="1743456" cy="10149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10021824" y="3200400"/>
            <a:ext cx="1743456" cy="10149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/>
            </a:lvl1pPr>
            <a:lvl2pPr marL="0" indent="0">
              <a:buFontTx/>
              <a:buNone/>
              <a:defRPr sz="1867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Clr>
                <a:schemeClr val="accent1"/>
              </a:buClr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marL="0" marR="0" lvl="1" indent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406400" y="4325112"/>
            <a:ext cx="1763776" cy="1847088"/>
          </a:xfrm>
        </p:spPr>
        <p:txBody>
          <a:bodyPr/>
          <a:lstStyle>
            <a:lvl1pPr>
              <a:defRPr sz="1467"/>
            </a:lvl1pPr>
            <a:lvl2pPr marL="154513" indent="-154513">
              <a:defRPr sz="1467"/>
            </a:lvl2pPr>
            <a:lvl3pPr marL="304792" indent="-150280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2350197" y="4325112"/>
            <a:ext cx="1743456" cy="18470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4267200" y="4325112"/>
            <a:ext cx="1743456" cy="18470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6181344" y="4325112"/>
            <a:ext cx="1743456" cy="18470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8107680" y="4325112"/>
            <a:ext cx="1743456" cy="18470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89457" indent="-237061">
              <a:defRPr sz="1467"/>
            </a:lvl3pPr>
            <a:lvl4pPr marL="457189" indent="-152396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10021824" y="4325112"/>
            <a:ext cx="1743456" cy="18470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FC568E0-4DD2-4953-8B62-079F0B675D94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375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F7CD5E4-7770-4973-872C-9457F53E7A36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400" y="6386478"/>
            <a:ext cx="3637280" cy="137160"/>
          </a:xfrm>
        </p:spPr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97312" y="6386478"/>
            <a:ext cx="1267968" cy="137160"/>
          </a:xfrm>
        </p:spPr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8481568" cy="457200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86415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920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933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2"/>
            <a:fld id="{D626626A-31BC-42D5-8B98-F47D2A66E9E4}" type="slidenum">
              <a:rPr lang="en-US" smtClean="0"/>
              <a:pPr lvl="2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11358880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F4B04F-6260-4CDF-954B-4DC63754BCFD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2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11358880" cy="4572000"/>
          </a:xfrm>
        </p:spPr>
        <p:txBody>
          <a:bodyPr/>
          <a:lstStyle>
            <a:lvl3pPr marL="304792" indent="-152396">
              <a:defRPr/>
            </a:lvl3pPr>
            <a:lvl4pPr marL="457189" indent="-152396">
              <a:defRPr/>
            </a:lvl4pPr>
            <a:lvl5pPr marL="609585" indent="-152396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58F40B6-39CB-4805-9604-419AAFC3014F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93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EC40F9C-EA18-4BE3-A5E2-474E48A05B2D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0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5590859" cy="218541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 marL="304792" indent="-152396">
              <a:defRPr sz="2133"/>
            </a:lvl3pPr>
            <a:lvl4pPr marL="541853" indent="-152396">
              <a:defRPr sz="1600"/>
            </a:lvl4pPr>
            <a:lvl5pPr marL="609585" indent="-152396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06400" y="3986784"/>
            <a:ext cx="5590859" cy="218541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 marL="304792" indent="-152396">
              <a:defRPr sz="2133"/>
            </a:lvl3pPr>
            <a:lvl4pPr marL="457189" indent="-152396">
              <a:defRPr sz="1600"/>
            </a:lvl4pPr>
            <a:lvl5pPr marL="609585" indent="-152396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181344" y="1600200"/>
            <a:ext cx="5583936" cy="218541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 marL="304792" indent="-152396">
              <a:defRPr sz="2133"/>
            </a:lvl3pPr>
            <a:lvl4pPr marL="457189" indent="-152396">
              <a:defRPr sz="1600"/>
            </a:lvl4pPr>
            <a:lvl5pPr marL="609585" indent="-152396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181344" y="3986784"/>
            <a:ext cx="5583936" cy="2185416"/>
          </a:xfrm>
        </p:spPr>
        <p:txBody>
          <a:bodyPr/>
          <a:lstStyle>
            <a:lvl1pPr>
              <a:defRPr sz="2133"/>
            </a:lvl1pPr>
            <a:lvl2pPr>
              <a:defRPr sz="2133"/>
            </a:lvl2pPr>
            <a:lvl3pPr marL="304792" indent="-152396">
              <a:defRPr sz="2133"/>
            </a:lvl3pPr>
            <a:lvl4pPr marL="457189" indent="-152396">
              <a:defRPr sz="1600"/>
            </a:lvl4pPr>
            <a:lvl5pPr marL="609585" indent="-152396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2CF59C-0376-45D5-A52B-16E2ED961E17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603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3495040" cy="4572000"/>
          </a:xfrm>
        </p:spPr>
        <p:txBody>
          <a:bodyPr/>
          <a:lstStyle>
            <a:lvl1pPr>
              <a:defRPr sz="2133"/>
            </a:lvl1pPr>
            <a:lvl2pPr marL="152396" indent="-152396">
              <a:defRPr sz="2133"/>
            </a:lvl2pPr>
            <a:lvl3pPr marL="304792" indent="-152396">
              <a:defRPr sz="2133"/>
            </a:lvl3pPr>
            <a:lvl4pPr marL="457189" indent="-152396">
              <a:defRPr sz="1600"/>
            </a:lvl4pPr>
            <a:lvl5pPr marL="609585" indent="-152396">
              <a:defRPr sz="1600"/>
            </a:lvl5pPr>
            <a:lvl6pPr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165600" y="160020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165600" y="329184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169664" y="4974336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120384" y="160020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6120384" y="329184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6120384" y="4974336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8083296" y="160020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8083296" y="329184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8083296" y="4974336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10034016" y="160020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10034016" y="3291840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10034016" y="4974336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BC813C7-3D0F-490A-A753-1F83E87BCF2F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61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26720" y="1600201"/>
            <a:ext cx="1133856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26720" y="3177790"/>
            <a:ext cx="1133856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26720" y="4753791"/>
            <a:ext cx="1133856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784544"/>
            <a:ext cx="3495040" cy="1197864"/>
          </a:xfrm>
        </p:spPr>
        <p:txBody>
          <a:bodyPr/>
          <a:lstStyle>
            <a:lvl1pPr>
              <a:defRPr sz="1467"/>
            </a:lvl1pPr>
            <a:lvl2pPr marL="154513" indent="-154513">
              <a:defRPr sz="1467"/>
            </a:lvl2pPr>
            <a:lvl3pPr marL="304792" indent="-150280">
              <a:defRPr sz="1467"/>
            </a:lvl3pPr>
            <a:lvl4pPr marL="457189" indent="-152396">
              <a:defRPr sz="1200"/>
            </a:lvl4pPr>
            <a:lvl5pPr marL="611702" indent="-154513">
              <a:buClrTx/>
              <a:buFont typeface="Arial" pitchFamily="34" charset="0"/>
              <a:buChar char="−"/>
              <a:defRPr sz="1200"/>
            </a:lvl5pPr>
            <a:lvl6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06400" y="3376094"/>
            <a:ext cx="3495040" cy="1197301"/>
          </a:xfrm>
        </p:spPr>
        <p:txBody>
          <a:bodyPr/>
          <a:lstStyle>
            <a:lvl1pPr>
              <a:defRPr sz="1467"/>
            </a:lvl1pPr>
            <a:lvl2pPr marL="154513" indent="-154513">
              <a:defRPr sz="1467"/>
            </a:lvl2pPr>
            <a:lvl3pPr marL="304792" indent="-150280">
              <a:defRPr sz="1467"/>
            </a:lvl3pPr>
            <a:lvl4pPr marL="457189" indent="-152396">
              <a:defRPr sz="1200"/>
            </a:lvl4pPr>
            <a:lvl5pPr marL="611702" indent="-154513">
              <a:buClrTx/>
              <a:buFont typeface="Arial" pitchFamily="34" charset="0"/>
              <a:buChar char="−"/>
              <a:defRPr sz="1200"/>
            </a:lvl5pPr>
            <a:lvl6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406400" y="4945301"/>
            <a:ext cx="3495040" cy="1197864"/>
          </a:xfrm>
        </p:spPr>
        <p:txBody>
          <a:bodyPr/>
          <a:lstStyle>
            <a:lvl1pPr>
              <a:defRPr sz="1467"/>
            </a:lvl1pPr>
            <a:lvl2pPr marL="154513" indent="-154513">
              <a:defRPr sz="1467"/>
            </a:lvl2pPr>
            <a:lvl3pPr marL="304792" indent="-150280">
              <a:defRPr sz="1467"/>
            </a:lvl3pPr>
            <a:lvl4pPr marL="457189" indent="-152396">
              <a:defRPr sz="1200"/>
            </a:lvl4pPr>
            <a:lvl5pPr marL="611702" indent="-154513">
              <a:buClrTx/>
              <a:buFont typeface="Arial" pitchFamily="34" charset="0"/>
              <a:buChar char="−"/>
              <a:defRPr sz="1200"/>
            </a:lvl5pPr>
            <a:lvl6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4513" indent="-154513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4165600" y="1784544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165600" y="3380665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4169664" y="4945301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6120384" y="1784544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120384" y="3380665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6120384" y="4945301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8083296" y="1784544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8083296" y="3380665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8083296" y="4945301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10034016" y="1784544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10034016" y="3380665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10034016" y="4945301"/>
            <a:ext cx="1719072" cy="1197864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2F81C5-19FC-4FA9-B553-BF4360D4A623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57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5604256" cy="4572000"/>
          </a:xfrm>
        </p:spPr>
        <p:txBody>
          <a:bodyPr/>
          <a:lstStyle>
            <a:lvl3pPr marL="304792" indent="-152396">
              <a:defRPr/>
            </a:lvl3pPr>
            <a:lvl4pPr marL="457189" indent="-152396">
              <a:defRPr/>
            </a:lvl4pPr>
            <a:lvl5pPr marL="609585" indent="-152396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81344" y="1600200"/>
            <a:ext cx="5583936" cy="4078941"/>
          </a:xfrm>
        </p:spPr>
        <p:txBody>
          <a:bodyPr/>
          <a:lstStyle>
            <a:lvl3pPr marL="304792" indent="-152396">
              <a:defRPr/>
            </a:lvl3pPr>
            <a:lvl4pPr marL="457189" indent="-152396">
              <a:defRPr/>
            </a:lvl4pPr>
            <a:lvl5pPr marL="609585" indent="-152396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181344" y="5769864"/>
            <a:ext cx="5583936" cy="402336"/>
          </a:xfrm>
        </p:spPr>
        <p:txBody>
          <a:bodyPr tIns="45720"/>
          <a:lstStyle>
            <a:lvl1pPr marL="0" indent="0">
              <a:buFontTx/>
              <a:buNone/>
              <a:defRPr sz="1200"/>
            </a:lvl1pPr>
            <a:lvl2pPr marL="0" indent="0">
              <a:buFontTx/>
              <a:buNone/>
              <a:defRPr sz="1333"/>
            </a:lvl2pPr>
            <a:lvl3pPr marL="0" indent="0">
              <a:buFontTx/>
              <a:buNone/>
              <a:defRPr sz="1333"/>
            </a:lvl3pPr>
            <a:lvl4pPr marL="0" indent="0">
              <a:buFontTx/>
              <a:buNone/>
              <a:defRPr sz="1333"/>
            </a:lvl4pPr>
            <a:lvl5pPr marL="0" indent="0">
              <a:buFontTx/>
              <a:buNone/>
              <a:defRPr sz="1333"/>
            </a:lvl5pPr>
            <a:lvl6pPr marL="0" indent="0">
              <a:buFontTx/>
              <a:buNone/>
              <a:defRPr sz="1333"/>
            </a:lvl6pPr>
            <a:lvl7pPr marL="0" indent="0">
              <a:buFontTx/>
              <a:buNone/>
              <a:defRPr sz="1333"/>
            </a:lvl7pPr>
            <a:lvl8pPr marL="0" indent="0">
              <a:buFontTx/>
              <a:buNone/>
              <a:defRPr sz="1333"/>
            </a:lvl8pPr>
            <a:lvl9pPr marL="0" indent="0">
              <a:buFontTx/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FC9DA-8796-4848-ADEC-B6AD06AE63B2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329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4165600" cy="685800"/>
          </a:xfrm>
        </p:spPr>
        <p:txBody>
          <a:bodyPr/>
          <a:lstStyle>
            <a:lvl1pPr marL="0" indent="0">
              <a:buFontTx/>
              <a:buNone/>
              <a:defRPr sz="1867" b="1"/>
            </a:lvl1pPr>
            <a:lvl2pPr marL="0" indent="0">
              <a:buFontTx/>
              <a:buNone/>
              <a:defRPr sz="2133" b="1"/>
            </a:lvl2pPr>
            <a:lvl3pPr marL="0" indent="0">
              <a:buFontTx/>
              <a:buNone/>
              <a:defRPr sz="2133" b="1"/>
            </a:lvl3pPr>
            <a:lvl4pPr marL="0" indent="0">
              <a:buFontTx/>
              <a:buNone/>
              <a:defRPr sz="2133" b="1"/>
            </a:lvl4pPr>
            <a:lvl5pPr marL="0" indent="0">
              <a:buFontTx/>
              <a:buNone/>
              <a:defRPr sz="2133" b="1"/>
            </a:lvl5pPr>
            <a:lvl6pPr marL="0" indent="0">
              <a:buFontTx/>
              <a:buNone/>
              <a:defRPr sz="2133" b="1"/>
            </a:lvl6pPr>
            <a:lvl7pPr marL="0" indent="0">
              <a:buClr>
                <a:schemeClr val="accent1"/>
              </a:buClr>
              <a:buFontTx/>
              <a:buNone/>
              <a:defRPr sz="2133" b="1"/>
            </a:lvl7pPr>
            <a:lvl8pPr marL="0" indent="0">
              <a:buClr>
                <a:schemeClr val="accent1"/>
              </a:buClr>
              <a:buFontTx/>
              <a:buNone/>
              <a:defRPr sz="2133" b="1"/>
            </a:lvl8pPr>
            <a:lvl9pPr marL="0" indent="0">
              <a:buClr>
                <a:schemeClr val="accent1"/>
              </a:buClr>
              <a:buFontTx/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06400" y="2395729"/>
            <a:ext cx="4165600" cy="3776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304792" indent="-152396">
              <a:defRPr sz="2400"/>
            </a:lvl3pPr>
            <a:lvl4pPr marL="457189" indent="-152396">
              <a:defRPr sz="1867"/>
            </a:lvl4pPr>
            <a:lvl5pPr marL="609585" indent="-152396"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742688" y="1600200"/>
            <a:ext cx="7022592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304792" indent="-152396">
              <a:defRPr sz="2400"/>
            </a:lvl3pPr>
            <a:lvl4pPr marL="457189" indent="-152396">
              <a:defRPr sz="1867"/>
            </a:lvl4pPr>
            <a:lvl5pPr marL="609585" indent="-152396"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0DD1C-486E-4C31-9340-65A2100ABB6B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06400" y="1600200"/>
            <a:ext cx="1995424" cy="138988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06400" y="3191256"/>
            <a:ext cx="1995424" cy="138988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Clr>
                <a:schemeClr val="accent1"/>
              </a:buClr>
              <a:buFontTx/>
              <a:buNone/>
              <a:defRPr sz="2133"/>
            </a:lvl5pPr>
            <a:lvl6pPr marL="0" indent="0">
              <a:buClr>
                <a:schemeClr val="accent1"/>
              </a:buClr>
              <a:buFontTx/>
              <a:buNone/>
              <a:defRPr sz="2133"/>
            </a:lvl6pPr>
            <a:lvl7pPr marL="0" indent="0">
              <a:buClr>
                <a:schemeClr val="accent1"/>
              </a:buClr>
              <a:buFontTx/>
              <a:buNone/>
              <a:defRPr sz="2133"/>
            </a:lvl7pPr>
            <a:lvl8pPr marL="0" indent="0">
              <a:buClr>
                <a:schemeClr val="accent1"/>
              </a:buClr>
              <a:buFontTx/>
              <a:buNone/>
              <a:defRPr sz="2133"/>
            </a:lvl8pPr>
            <a:lvl9pPr marL="0" indent="0">
              <a:buClr>
                <a:schemeClr val="accent1"/>
              </a:buClr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06400" y="4782312"/>
            <a:ext cx="1995424" cy="1389888"/>
          </a:xfrm>
        </p:spPr>
        <p:txBody>
          <a:bodyPr/>
          <a:lstStyle>
            <a:lvl1pPr marL="0" indent="0">
              <a:buFontTx/>
              <a:buNone/>
              <a:defRPr sz="1867"/>
            </a:lvl1pPr>
            <a:lvl2pPr marL="0" indent="0">
              <a:buFontTx/>
              <a:buNone/>
              <a:defRPr sz="2133"/>
            </a:lvl2pPr>
            <a:lvl3pPr marL="0" indent="0">
              <a:buFontTx/>
              <a:buNone/>
              <a:defRPr sz="2133"/>
            </a:lvl3pPr>
            <a:lvl4pPr marL="0" indent="0">
              <a:buFontTx/>
              <a:buNone/>
              <a:defRPr sz="2133"/>
            </a:lvl4pPr>
            <a:lvl5pPr marL="0" indent="0">
              <a:buFontTx/>
              <a:buNone/>
              <a:defRPr sz="2133"/>
            </a:lvl5pPr>
            <a:lvl6pPr marL="0" indent="0">
              <a:buFontTx/>
              <a:buNone/>
              <a:defRPr sz="2133"/>
            </a:lvl6pPr>
            <a:lvl7pPr marL="0" indent="0">
              <a:buFontTx/>
              <a:buNone/>
              <a:defRPr sz="2133"/>
            </a:lvl7pPr>
            <a:lvl8pPr marL="0" indent="0">
              <a:buFontTx/>
              <a:buNone/>
              <a:defRPr sz="2133"/>
            </a:lvl8pPr>
            <a:lvl9pPr marL="0" indent="0">
              <a:buFontTx/>
              <a:buNone/>
              <a:defRPr sz="2133"/>
            </a:lvl9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84704" y="1600200"/>
            <a:ext cx="6299200" cy="13898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84704" y="3191256"/>
            <a:ext cx="6303264" cy="13898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09585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584704" y="4782312"/>
            <a:ext cx="6299200" cy="1389888"/>
          </a:xfrm>
        </p:spPr>
        <p:txBody>
          <a:bodyPr/>
          <a:lstStyle>
            <a:lvl1pPr>
              <a:defRPr sz="1467"/>
            </a:lvl1pPr>
            <a:lvl2pPr marL="152396" indent="-152396">
              <a:defRPr sz="1467"/>
            </a:lvl2pPr>
            <a:lvl3pPr marL="304792" indent="-152396">
              <a:defRPr sz="1467"/>
            </a:lvl3pPr>
            <a:lvl4pPr marL="457189" indent="-152396">
              <a:defRPr sz="1200"/>
            </a:lvl4pPr>
            <a:lvl5pPr marL="694249" indent="-152396">
              <a:buClrTx/>
              <a:buFont typeface="Arial" pitchFamily="34" charset="0"/>
              <a:buChar char="−"/>
              <a:defRPr sz="1200"/>
            </a:lvl5pPr>
            <a:lvl6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6pPr>
            <a:lvl7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7pPr>
            <a:lvl8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8pPr>
            <a:lvl9pPr marL="152396" indent="-152396">
              <a:buClr>
                <a:schemeClr val="accent1"/>
              </a:buClr>
              <a:buFont typeface="Arial" pitchFamily="34" charset="0"/>
              <a:buChar char="•"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16E276-F230-40D2-8CF9-4B09E010BCA3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3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/>
          <a:lstStyle/>
          <a:p>
            <a:fld id="{9E248C00-F07C-4E0A-99F1-C38F6C4BA77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Pitney Bowes | Data Portfolio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C20-C466-4D5C-945C-F1091585E5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/>
            </a:lvl1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/>
            </a:lvl1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600200"/>
            <a:ext cx="8481568" cy="4572000"/>
          </a:xfrm>
        </p:spPr>
        <p:txBody>
          <a:bodyPr/>
          <a:lstStyle>
            <a:lvl1pPr marL="148163" indent="-148163"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/>
            </a:lvl1pPr>
            <a:lvl2pPr marL="313259" indent="-152396">
              <a:buClrTx/>
              <a:buSzPct val="100000"/>
              <a:buFont typeface="Arial" panose="020B0604020202020204" pitchFamily="34" charset="0"/>
              <a:buChar char="–"/>
              <a:defRPr/>
            </a:lvl2pPr>
            <a:lvl3pPr marL="457189" indent="-152396"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/>
            </a:lvl3pPr>
            <a:lvl4pPr marL="609585" indent="-152396">
              <a:buClrTx/>
              <a:buSzPct val="100000"/>
              <a:buFont typeface="Arial" panose="020B0604020202020204" pitchFamily="34" charset="0"/>
              <a:buChar char="–"/>
              <a:defRPr/>
            </a:lvl4pPr>
            <a:lvl5pPr marL="761981" indent="-152396"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267FA75-2568-44CD-A722-59DB06249CFB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b_mtf_ppt_16x9_blu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8002316-1C4F-46F1-9991-A03CBBE4B28D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b_mtf_ppt_16x9_grn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3F0DD6D-A369-413F-8C5C-7EBCE5BFF409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Gradient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b_mtf_ppt_16x9_prp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69C33A-AAA5-4B7A-8B75-D5FCF0B4B5C9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9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Gradient Background with Motif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b_mtf_ppt_16x9_blu_to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600200"/>
            <a:ext cx="11358880" cy="297180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Pitney Bowes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224277" y="6375401"/>
            <a:ext cx="2819403" cy="1372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933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DD580D-E804-4974-A4CC-B73D6E80232F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355600"/>
            <a:ext cx="8461248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199"/>
            <a:ext cx="8481568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" y="6399588"/>
            <a:ext cx="363728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933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9pPr>
          </a:lstStyle>
          <a:p>
            <a:r>
              <a:rPr lang="en-US" dirty="0"/>
              <a:t>Pitney Bowes | July 20,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7312" y="6373368"/>
            <a:ext cx="1267968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933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1067">
                <a:solidFill>
                  <a:schemeClr val="accent4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6" indent="-152396" algn="l" defTabSz="121917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indent="-152396" algn="l" defTabSz="121917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85" indent="-152396" algn="l" defTabSz="121917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761981" indent="-152396" algn="l" defTabSz="121917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2396" indent="-152396" algn="l" defTabSz="121917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52396" indent="-152396" algn="l" defTabSz="121917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fourth-industrial-revolutio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3735"/>
            <a:ext cx="12192000" cy="147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4DB41-3B03-4F04-BB4E-BB2451DA33DF}"/>
              </a:ext>
            </a:extLst>
          </p:cNvPr>
          <p:cNvSpPr txBox="1"/>
          <p:nvPr/>
        </p:nvSpPr>
        <p:spPr>
          <a:xfrm>
            <a:off x="535627" y="2128251"/>
            <a:ext cx="552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/>
                </a:solidFill>
              </a:rPr>
              <a:t>How to grow Better, Smarter and Faster</a:t>
            </a:r>
            <a:endParaRPr lang="en-IN" sz="2400" b="1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1422CC-CFB2-49C4-8D58-D39FBB2B6A9E}"/>
              </a:ext>
            </a:extLst>
          </p:cNvPr>
          <p:cNvCxnSpPr>
            <a:cxnSpLocks/>
          </p:cNvCxnSpPr>
          <p:nvPr/>
        </p:nvCxnSpPr>
        <p:spPr>
          <a:xfrm>
            <a:off x="535627" y="2556704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3B0FC7-276D-4CFB-9294-D4E133B8D6C5}"/>
              </a:ext>
            </a:extLst>
          </p:cNvPr>
          <p:cNvSpPr txBox="1"/>
          <p:nvPr/>
        </p:nvSpPr>
        <p:spPr>
          <a:xfrm>
            <a:off x="6306539" y="3804580"/>
            <a:ext cx="49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B. </a:t>
            </a:r>
            <a:r>
              <a:rPr lang="en-US" b="1" dirty="0">
                <a:solidFill>
                  <a:schemeClr val="accent3"/>
                </a:solidFill>
              </a:rPr>
              <a:t>Enhanced Market </a:t>
            </a:r>
            <a:r>
              <a:rPr lang="en-US" b="1" dirty="0" smtClean="0">
                <a:solidFill>
                  <a:schemeClr val="accent3"/>
                </a:solidFill>
              </a:rPr>
              <a:t>Competency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15A3AF-914A-431A-905B-BBA3B5DAEFF3}"/>
              </a:ext>
            </a:extLst>
          </p:cNvPr>
          <p:cNvCxnSpPr>
            <a:cxnSpLocks/>
          </p:cNvCxnSpPr>
          <p:nvPr/>
        </p:nvCxnSpPr>
        <p:spPr>
          <a:xfrm>
            <a:off x="6306539" y="4159404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E83BB84-0BCE-455F-BAFD-A8FE33D999C2}"/>
              </a:ext>
            </a:extLst>
          </p:cNvPr>
          <p:cNvSpPr txBox="1">
            <a:spLocks/>
          </p:cNvSpPr>
          <p:nvPr/>
        </p:nvSpPr>
        <p:spPr>
          <a:xfrm>
            <a:off x="406400" y="1679615"/>
            <a:ext cx="8461248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Problem Statement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6119015-060E-407B-B216-028CDDFD021A}"/>
              </a:ext>
            </a:extLst>
          </p:cNvPr>
          <p:cNvSpPr txBox="1">
            <a:spLocks/>
          </p:cNvSpPr>
          <p:nvPr/>
        </p:nvSpPr>
        <p:spPr>
          <a:xfrm>
            <a:off x="638621" y="2655642"/>
            <a:ext cx="463611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I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astest Way-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I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Analytical Control Over Business</a:t>
            </a:r>
            <a:endParaRPr lang="en-IN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Sense of Business Data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Better Predictions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4DB41-3B03-4F04-BB4E-BB2451DA33DF}"/>
              </a:ext>
            </a:extLst>
          </p:cNvPr>
          <p:cNvSpPr txBox="1"/>
          <p:nvPr/>
        </p:nvSpPr>
        <p:spPr>
          <a:xfrm>
            <a:off x="365101" y="317192"/>
            <a:ext cx="68911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Key Performance Indicators</a:t>
            </a:r>
            <a:endParaRPr lang="en-IN" sz="3200" b="1" dirty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28</a:t>
            </a:r>
            <a:r>
              <a:rPr lang="en-IN" b="1" baseline="30000" dirty="0" smtClean="0">
                <a:solidFill>
                  <a:schemeClr val="bg1"/>
                </a:solidFill>
              </a:rPr>
              <a:t>th</a:t>
            </a:r>
            <a:r>
              <a:rPr lang="en-IN" b="1" dirty="0" smtClean="0">
                <a:solidFill>
                  <a:schemeClr val="bg1"/>
                </a:solidFill>
              </a:rPr>
              <a:t> September, 2019</a:t>
            </a:r>
            <a:r>
              <a:rPr lang="en-IN" b="1" baseline="30000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4E4A75CC-434E-4270-8772-764D467A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3442ED7-98D6-466E-B0FC-FBD858A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581063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b="1" smtClean="0"/>
              <a:pPr/>
              <a:t>1</a:t>
            </a:fld>
            <a:endParaRPr lang="en-US" b="1" dirty="0"/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408A8ED6-4732-4857-89EA-4CA0FD23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6306539" y="2827935"/>
            <a:ext cx="51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A. </a:t>
            </a:r>
            <a:r>
              <a:rPr lang="en-IN" b="1" dirty="0" smtClean="0">
                <a:solidFill>
                  <a:schemeClr val="accent3"/>
                </a:solidFill>
              </a:rPr>
              <a:t>Real Time KPI Visualization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6306540" y="3163624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B5DCF1B4-1913-4580-99A7-41749BC8B78C}"/>
              </a:ext>
            </a:extLst>
          </p:cNvPr>
          <p:cNvSpPr txBox="1">
            <a:spLocks/>
          </p:cNvSpPr>
          <p:nvPr/>
        </p:nvSpPr>
        <p:spPr>
          <a:xfrm>
            <a:off x="6409535" y="3262562"/>
            <a:ext cx="526123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and analysis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to attaining superior performance in every facet of a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6AE2E-DD88-4995-AD6D-FFF766EC7788}"/>
              </a:ext>
            </a:extLst>
          </p:cNvPr>
          <p:cNvSpPr/>
          <p:nvPr/>
        </p:nvSpPr>
        <p:spPr>
          <a:xfrm>
            <a:off x="7234178" y="2382475"/>
            <a:ext cx="28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Performance Indicators</a:t>
            </a:r>
            <a:endParaRPr lang="en-IN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1E465D5-85DD-44AB-934C-0B297551AF24}"/>
              </a:ext>
            </a:extLst>
          </p:cNvPr>
          <p:cNvSpPr/>
          <p:nvPr/>
        </p:nvSpPr>
        <p:spPr>
          <a:xfrm>
            <a:off x="5409312" y="2842261"/>
            <a:ext cx="650593" cy="462046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B0FC7-276D-4CFB-9294-D4E133B8D6C5}"/>
              </a:ext>
            </a:extLst>
          </p:cNvPr>
          <p:cNvSpPr txBox="1"/>
          <p:nvPr/>
        </p:nvSpPr>
        <p:spPr>
          <a:xfrm>
            <a:off x="6306539" y="4347074"/>
            <a:ext cx="49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C</a:t>
            </a:r>
            <a:r>
              <a:rPr lang="en-IN" b="1" dirty="0" smtClean="0">
                <a:solidFill>
                  <a:schemeClr val="accent3"/>
                </a:solidFill>
              </a:rPr>
              <a:t>. </a:t>
            </a:r>
            <a:r>
              <a:rPr lang="en-US" b="1" dirty="0">
                <a:solidFill>
                  <a:schemeClr val="accent3"/>
                </a:solidFill>
              </a:rPr>
              <a:t>Proactive Business Process Management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15A3AF-914A-431A-905B-BBA3B5DAEFF3}"/>
              </a:ext>
            </a:extLst>
          </p:cNvPr>
          <p:cNvCxnSpPr>
            <a:cxnSpLocks/>
          </p:cNvCxnSpPr>
          <p:nvPr/>
        </p:nvCxnSpPr>
        <p:spPr>
          <a:xfrm>
            <a:off x="6306539" y="4701898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3B0FC7-276D-4CFB-9294-D4E133B8D6C5}"/>
              </a:ext>
            </a:extLst>
          </p:cNvPr>
          <p:cNvSpPr txBox="1"/>
          <p:nvPr/>
        </p:nvSpPr>
        <p:spPr>
          <a:xfrm>
            <a:off x="6306539" y="4939882"/>
            <a:ext cx="49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D</a:t>
            </a:r>
            <a:r>
              <a:rPr lang="en-IN" b="1" dirty="0" smtClean="0">
                <a:solidFill>
                  <a:schemeClr val="accent3"/>
                </a:solidFill>
              </a:rPr>
              <a:t>. </a:t>
            </a:r>
            <a:r>
              <a:rPr lang="en-US" b="1" dirty="0">
                <a:solidFill>
                  <a:schemeClr val="accent3"/>
                </a:solidFill>
              </a:rPr>
              <a:t>Demand Sensing from 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15A3AF-914A-431A-905B-BBA3B5DAEFF3}"/>
              </a:ext>
            </a:extLst>
          </p:cNvPr>
          <p:cNvCxnSpPr>
            <a:cxnSpLocks/>
          </p:cNvCxnSpPr>
          <p:nvPr/>
        </p:nvCxnSpPr>
        <p:spPr>
          <a:xfrm>
            <a:off x="6306539" y="5294706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3B0FC7-276D-4CFB-9294-D4E133B8D6C5}"/>
              </a:ext>
            </a:extLst>
          </p:cNvPr>
          <p:cNvSpPr txBox="1"/>
          <p:nvPr/>
        </p:nvSpPr>
        <p:spPr>
          <a:xfrm>
            <a:off x="6306539" y="5532689"/>
            <a:ext cx="49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E</a:t>
            </a:r>
            <a:r>
              <a:rPr lang="en-IN" b="1" dirty="0" smtClean="0">
                <a:solidFill>
                  <a:schemeClr val="accent3"/>
                </a:solidFill>
              </a:rPr>
              <a:t>. </a:t>
            </a:r>
            <a:r>
              <a:rPr lang="en-US" b="1" dirty="0">
                <a:solidFill>
                  <a:schemeClr val="accent3"/>
                </a:solidFill>
              </a:rPr>
              <a:t>Accurate Customer Profiling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15A3AF-914A-431A-905B-BBA3B5DAEFF3}"/>
              </a:ext>
            </a:extLst>
          </p:cNvPr>
          <p:cNvCxnSpPr>
            <a:cxnSpLocks/>
          </p:cNvCxnSpPr>
          <p:nvPr/>
        </p:nvCxnSpPr>
        <p:spPr>
          <a:xfrm>
            <a:off x="6306539" y="5887513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3B0FC7-276D-4CFB-9294-D4E133B8D6C5}"/>
              </a:ext>
            </a:extLst>
          </p:cNvPr>
          <p:cNvSpPr txBox="1"/>
          <p:nvPr/>
        </p:nvSpPr>
        <p:spPr>
          <a:xfrm>
            <a:off x="6306539" y="6056876"/>
            <a:ext cx="49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F</a:t>
            </a:r>
            <a:r>
              <a:rPr lang="en-IN" b="1" dirty="0" smtClean="0">
                <a:solidFill>
                  <a:schemeClr val="accent3"/>
                </a:solidFill>
              </a:rPr>
              <a:t>. </a:t>
            </a:r>
            <a:r>
              <a:rPr lang="en-US" b="1" dirty="0" smtClean="0">
                <a:solidFill>
                  <a:schemeClr val="accent3"/>
                </a:solidFill>
              </a:rPr>
              <a:t>Better Tracking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15A3AF-914A-431A-905B-BBA3B5DAEFF3}"/>
              </a:ext>
            </a:extLst>
          </p:cNvPr>
          <p:cNvCxnSpPr>
            <a:cxnSpLocks/>
          </p:cNvCxnSpPr>
          <p:nvPr/>
        </p:nvCxnSpPr>
        <p:spPr>
          <a:xfrm>
            <a:off x="6306539" y="6411700"/>
            <a:ext cx="5261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2075688"/>
            <a:ext cx="11358880" cy="2971800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383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6400" y="2075688"/>
            <a:ext cx="11358880" cy="2971800"/>
          </a:xfrm>
        </p:spPr>
        <p:txBody>
          <a:bodyPr/>
          <a:lstStyle/>
          <a:p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12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63209" y="914125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IN" sz="2800" dirty="0" smtClean="0"/>
              <a:t>Smarter Business Controls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5" y="1062037"/>
            <a:ext cx="4352925" cy="227647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406400" y="3693163"/>
            <a:ext cx="51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A. </a:t>
            </a:r>
            <a:r>
              <a:rPr lang="en-IN" b="1" dirty="0" smtClean="0">
                <a:solidFill>
                  <a:schemeClr val="accent3"/>
                </a:solidFill>
              </a:rPr>
              <a:t>Time Series Analysis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363972" y="4028852"/>
            <a:ext cx="3593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B5DCF1B4-1913-4580-99A7-41749BC8B78C}"/>
              </a:ext>
            </a:extLst>
          </p:cNvPr>
          <p:cNvSpPr txBox="1">
            <a:spLocks/>
          </p:cNvSpPr>
          <p:nvPr/>
        </p:nvSpPr>
        <p:spPr>
          <a:xfrm>
            <a:off x="509396" y="4127790"/>
            <a:ext cx="526123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Manifest v/s Delivery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Peak Readiness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InfoTech Systems Performance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16088"/>
            <a:ext cx="666750" cy="1809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5625453" y="933935"/>
            <a:ext cx="60534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Are facilities having enough </a:t>
            </a:r>
            <a:r>
              <a:rPr lang="en-IN" sz="1400" b="1" dirty="0" smtClean="0">
                <a:solidFill>
                  <a:schemeClr val="accent1"/>
                </a:solidFill>
              </a:rPr>
              <a:t>storage</a:t>
            </a:r>
            <a:r>
              <a:rPr lang="en-IN" sz="1400" b="1" dirty="0" smtClean="0">
                <a:solidFill>
                  <a:schemeClr val="accent3"/>
                </a:solidFill>
              </a:rPr>
              <a:t> space for peak?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Do we have to add more conveyor belts and sorter bins for expected volume?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Do we need more </a:t>
            </a:r>
            <a:r>
              <a:rPr lang="en-IN" sz="1400" b="1" dirty="0" err="1" smtClean="0">
                <a:solidFill>
                  <a:schemeClr val="accent1"/>
                </a:solidFill>
              </a:rPr>
              <a:t>Autostores</a:t>
            </a:r>
            <a:r>
              <a:rPr lang="en-IN" sz="1400" b="1" dirty="0" smtClean="0">
                <a:solidFill>
                  <a:schemeClr val="accent3"/>
                </a:solidFill>
              </a:rPr>
              <a:t> in specific regions of world?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Do we need better </a:t>
            </a:r>
            <a:r>
              <a:rPr lang="en-IN" sz="1400" b="1" dirty="0" err="1" smtClean="0">
                <a:solidFill>
                  <a:schemeClr val="accent1"/>
                </a:solidFill>
              </a:rPr>
              <a:t>Lobor</a:t>
            </a:r>
            <a:r>
              <a:rPr lang="en-IN" sz="1400" b="1" dirty="0" smtClean="0">
                <a:solidFill>
                  <a:schemeClr val="accent1"/>
                </a:solidFill>
              </a:rPr>
              <a:t> </a:t>
            </a:r>
            <a:r>
              <a:rPr lang="en-IN" sz="1400" b="1" dirty="0" err="1" smtClean="0">
                <a:solidFill>
                  <a:schemeClr val="accent1"/>
                </a:solidFill>
              </a:rPr>
              <a:t>Mangement</a:t>
            </a:r>
            <a:r>
              <a:rPr lang="en-IN" sz="1400" b="1" dirty="0" smtClean="0">
                <a:solidFill>
                  <a:schemeClr val="accent1"/>
                </a:solidFill>
              </a:rPr>
              <a:t> Strategies</a:t>
            </a:r>
            <a:r>
              <a:rPr lang="en-IN" sz="1400" b="1" dirty="0" smtClean="0">
                <a:solidFill>
                  <a:schemeClr val="accent3"/>
                </a:solidFill>
              </a:rPr>
              <a:t> at specific regions during specific times, can we place predictions on it?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Which product or regions are having </a:t>
            </a:r>
            <a:r>
              <a:rPr lang="en-IN" sz="1400" b="1" dirty="0" smtClean="0">
                <a:solidFill>
                  <a:schemeClr val="accent1"/>
                </a:solidFill>
              </a:rPr>
              <a:t>more Returns </a:t>
            </a:r>
            <a:r>
              <a:rPr lang="en-IN" sz="1400" b="1" dirty="0" smtClean="0">
                <a:solidFill>
                  <a:schemeClr val="accent3"/>
                </a:solidFill>
              </a:rPr>
              <a:t>flow?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How much finance is impacted of </a:t>
            </a:r>
            <a:r>
              <a:rPr lang="en-IN" sz="1400" b="1" dirty="0" smtClean="0">
                <a:solidFill>
                  <a:schemeClr val="accent1"/>
                </a:solidFill>
              </a:rPr>
              <a:t>product failure</a:t>
            </a:r>
            <a:r>
              <a:rPr lang="en-IN" sz="1400" b="1" dirty="0" smtClean="0">
                <a:solidFill>
                  <a:schemeClr val="accent3"/>
                </a:solidFill>
              </a:rPr>
              <a:t>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</a:t>
            </a:r>
            <a:r>
              <a:rPr lang="en-IN" sz="1400" b="1" dirty="0" smtClean="0">
                <a:solidFill>
                  <a:schemeClr val="accent1"/>
                </a:solidFill>
              </a:rPr>
              <a:t>predict</a:t>
            </a:r>
            <a:r>
              <a:rPr lang="en-IN" sz="1400" b="1" dirty="0" smtClean="0">
                <a:solidFill>
                  <a:schemeClr val="accent3"/>
                </a:solidFill>
              </a:rPr>
              <a:t> a product failure and place necessary action plan against it?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notify in prior to customers about expected delivery failures?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notify in prior about early deliveries and bring in customer satisfaction?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get information on </a:t>
            </a:r>
            <a:r>
              <a:rPr lang="en-IN" sz="1400" b="1" dirty="0" smtClean="0">
                <a:solidFill>
                  <a:schemeClr val="accent1"/>
                </a:solidFill>
              </a:rPr>
              <a:t>weather &amp; risk conditions </a:t>
            </a:r>
            <a:r>
              <a:rPr lang="en-IN" sz="1400" b="1" dirty="0" smtClean="0">
                <a:solidFill>
                  <a:schemeClr val="accent3"/>
                </a:solidFill>
              </a:rPr>
              <a:t>impact on business?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Which carriers are better performing and would leverage PB3D or PB1D plan?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Which regions have better carrier services to launch </a:t>
            </a:r>
            <a:r>
              <a:rPr lang="en-IN" sz="1400" b="1" dirty="0" smtClean="0">
                <a:solidFill>
                  <a:schemeClr val="accent1"/>
                </a:solidFill>
              </a:rPr>
              <a:t>PB3D or PB1D </a:t>
            </a:r>
            <a:r>
              <a:rPr lang="en-IN" sz="1400" b="1" dirty="0" smtClean="0">
                <a:solidFill>
                  <a:schemeClr val="accent3"/>
                </a:solidFill>
              </a:rPr>
              <a:t>plan?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</a:t>
            </a:r>
            <a:r>
              <a:rPr lang="en-IN" sz="1400" b="1" dirty="0" smtClean="0">
                <a:solidFill>
                  <a:schemeClr val="accent1"/>
                </a:solidFill>
              </a:rPr>
              <a:t>reuse USPS or PB carrier services </a:t>
            </a:r>
            <a:r>
              <a:rPr lang="en-IN" sz="1400" b="1" dirty="0" smtClean="0">
                <a:solidFill>
                  <a:schemeClr val="accent3"/>
                </a:solidFill>
              </a:rPr>
              <a:t>at times to bring in Return Parcels after deliveries at USPS?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analyse any aspect of business like </a:t>
            </a:r>
            <a:r>
              <a:rPr lang="en-IN" sz="1400" b="1" dirty="0" smtClean="0">
                <a:solidFill>
                  <a:schemeClr val="accent1"/>
                </a:solidFill>
              </a:rPr>
              <a:t>financial, commercials, InfoTech Systems, Carriers, </a:t>
            </a:r>
            <a:r>
              <a:rPr lang="en-IN" sz="1400" b="1" dirty="0" err="1" smtClean="0">
                <a:solidFill>
                  <a:schemeClr val="accent1"/>
                </a:solidFill>
              </a:rPr>
              <a:t>Autostores</a:t>
            </a:r>
            <a:r>
              <a:rPr lang="en-IN" sz="1400" b="1" dirty="0" smtClean="0">
                <a:solidFill>
                  <a:schemeClr val="accent1"/>
                </a:solidFill>
              </a:rPr>
              <a:t>, Products lifecycle, Supply Chain Risk Managements and decisions, Regional Profits and Loss, Most Value Added Customers, Customers Engagement Plans Performance</a:t>
            </a:r>
            <a:r>
              <a:rPr lang="en-IN" sz="1400" b="1" dirty="0" smtClean="0">
                <a:solidFill>
                  <a:schemeClr val="accent3"/>
                </a:solidFill>
              </a:rPr>
              <a:t>.</a:t>
            </a:r>
          </a:p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chemeClr val="accent3"/>
                </a:solidFill>
              </a:rPr>
              <a:t>Can we help customers know their business with us from their perspective and empower more business.</a:t>
            </a:r>
          </a:p>
          <a:p>
            <a:pPr marL="342900" indent="-342900">
              <a:buAutoNum type="alphaUcPeriod"/>
            </a:pPr>
            <a:endParaRPr lang="en-IN" sz="1400" b="1" dirty="0" smtClean="0">
              <a:solidFill>
                <a:schemeClr val="accent3"/>
              </a:solidFill>
            </a:endParaRPr>
          </a:p>
          <a:p>
            <a:pPr marL="342900" indent="-342900">
              <a:buAutoNum type="alphaUcPeriod"/>
            </a:pPr>
            <a:endParaRPr lang="en-IN" sz="1400" b="1" dirty="0">
              <a:solidFill>
                <a:schemeClr val="accent3"/>
              </a:solidFill>
            </a:endParaRPr>
          </a:p>
        </p:txBody>
      </p:sp>
      <p:sp>
        <p:nvSpPr>
          <p:cNvPr id="82" name="Arrow: Striped Right 5">
            <a:extLst>
              <a:ext uri="{FF2B5EF4-FFF2-40B4-BE49-F238E27FC236}">
                <a16:creationId xmlns:a16="http://schemas.microsoft.com/office/drawing/2014/main" id="{C1E465D5-85DD-44AB-934C-0B297551AF24}"/>
              </a:ext>
            </a:extLst>
          </p:cNvPr>
          <p:cNvSpPr/>
          <p:nvPr/>
        </p:nvSpPr>
        <p:spPr>
          <a:xfrm>
            <a:off x="4742562" y="3810286"/>
            <a:ext cx="650593" cy="462046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406400" y="4985721"/>
            <a:ext cx="51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B</a:t>
            </a:r>
            <a:r>
              <a:rPr lang="en-IN" b="1" dirty="0" smtClean="0">
                <a:solidFill>
                  <a:schemeClr val="accent3"/>
                </a:solidFill>
              </a:rPr>
              <a:t>. Services Analysis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363972" y="5321410"/>
            <a:ext cx="3593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B5DCF1B4-1913-4580-99A7-41749BC8B78C}"/>
              </a:ext>
            </a:extLst>
          </p:cNvPr>
          <p:cNvSpPr txBox="1">
            <a:spLocks/>
          </p:cNvSpPr>
          <p:nvPr/>
        </p:nvSpPr>
        <p:spPr>
          <a:xfrm>
            <a:off x="509396" y="5420348"/>
            <a:ext cx="526123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394470" y="5479236"/>
            <a:ext cx="51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C</a:t>
            </a:r>
            <a:r>
              <a:rPr lang="en-IN" b="1" dirty="0" smtClean="0">
                <a:solidFill>
                  <a:schemeClr val="accent3"/>
                </a:solidFill>
              </a:rPr>
              <a:t>. Deliveries and Returns </a:t>
            </a:r>
            <a:r>
              <a:rPr lang="en-IN" b="1" dirty="0" smtClean="0">
                <a:solidFill>
                  <a:schemeClr val="accent3"/>
                </a:solidFill>
              </a:rPr>
              <a:t>Volume </a:t>
            </a:r>
            <a:r>
              <a:rPr lang="en-IN" b="1" dirty="0" smtClean="0">
                <a:solidFill>
                  <a:schemeClr val="accent3"/>
                </a:solidFill>
              </a:rPr>
              <a:t>Analysis</a:t>
            </a:r>
            <a:endParaRPr lang="en-IN" b="1" dirty="0">
              <a:solidFill>
                <a:schemeClr val="accent3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352042" y="5814925"/>
            <a:ext cx="3593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4">
            <a:extLst>
              <a:ext uri="{FF2B5EF4-FFF2-40B4-BE49-F238E27FC236}">
                <a16:creationId xmlns:a16="http://schemas.microsoft.com/office/drawing/2014/main" id="{B5DCF1B4-1913-4580-99A7-41749BC8B78C}"/>
              </a:ext>
            </a:extLst>
          </p:cNvPr>
          <p:cNvSpPr txBox="1">
            <a:spLocks/>
          </p:cNvSpPr>
          <p:nvPr/>
        </p:nvSpPr>
        <p:spPr>
          <a:xfrm>
            <a:off x="7141536" y="6199613"/>
            <a:ext cx="526123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1C1540-B96A-4EC2-B07B-9BBFE562CCA7}"/>
              </a:ext>
            </a:extLst>
          </p:cNvPr>
          <p:cNvSpPr txBox="1"/>
          <p:nvPr/>
        </p:nvSpPr>
        <p:spPr>
          <a:xfrm>
            <a:off x="8019649" y="6255365"/>
            <a:ext cx="51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3"/>
                </a:solidFill>
              </a:rPr>
              <a:t>Answer is </a:t>
            </a:r>
            <a:r>
              <a:rPr lang="en-IN" b="1" dirty="0" smtClean="0">
                <a:solidFill>
                  <a:schemeClr val="accent1"/>
                </a:solidFill>
              </a:rPr>
              <a:t>YES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6984182" y="6594190"/>
            <a:ext cx="3593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4">
            <a:extLst>
              <a:ext uri="{FF2B5EF4-FFF2-40B4-BE49-F238E27FC236}">
                <a16:creationId xmlns:a16="http://schemas.microsoft.com/office/drawing/2014/main" id="{B5DCF1B4-1913-4580-99A7-41749BC8B78C}"/>
              </a:ext>
            </a:extLst>
          </p:cNvPr>
          <p:cNvSpPr txBox="1">
            <a:spLocks/>
          </p:cNvSpPr>
          <p:nvPr/>
        </p:nvSpPr>
        <p:spPr>
          <a:xfrm>
            <a:off x="7103962" y="301626"/>
            <a:ext cx="5261239" cy="428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89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585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981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−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396" indent="-152396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Questions In Shipping Business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1F41E0D-F360-41C8-AA1E-CC70073C255F}"/>
              </a:ext>
            </a:extLst>
          </p:cNvPr>
          <p:cNvCxnSpPr>
            <a:cxnSpLocks/>
          </p:cNvCxnSpPr>
          <p:nvPr/>
        </p:nvCxnSpPr>
        <p:spPr>
          <a:xfrm>
            <a:off x="6773407" y="638544"/>
            <a:ext cx="3593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896740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US" dirty="0" err="1" smtClean="0"/>
              <a:t>AutoStore</a:t>
            </a:r>
            <a:r>
              <a:rPr lang="en-US" dirty="0" smtClean="0"/>
              <a:t> </a:t>
            </a:r>
            <a:r>
              <a:rPr lang="en-US" dirty="0"/>
              <a:t>Vs </a:t>
            </a:r>
            <a:r>
              <a:rPr lang="en-US" dirty="0" err="1"/>
              <a:t>FloorPick</a:t>
            </a:r>
            <a:r>
              <a:rPr lang="en-US" dirty="0"/>
              <a:t> </a:t>
            </a:r>
            <a:r>
              <a:rPr lang="en-US" dirty="0" smtClean="0"/>
              <a:t>Shipment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008058"/>
            <a:ext cx="6877049" cy="55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896740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US" dirty="0" smtClean="0"/>
              <a:t>Chain of Custody - Missing IPS Score Card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032637"/>
            <a:ext cx="7915275" cy="54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896740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US" dirty="0" smtClean="0"/>
              <a:t>Effective Tracking - Packages Missing Delivery Signals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60" y="1011522"/>
            <a:ext cx="9434198" cy="55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896740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US" dirty="0" smtClean="0"/>
              <a:t>Carrier Services Analysis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72" y="1014886"/>
            <a:ext cx="9386573" cy="54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7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896740"/>
            <a:ext cx="11584792" cy="5733486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0836366" cy="950976"/>
          </a:xfrm>
        </p:spPr>
        <p:txBody>
          <a:bodyPr/>
          <a:lstStyle/>
          <a:p>
            <a:r>
              <a:rPr lang="en-IN" sz="2800" dirty="0" smtClean="0"/>
              <a:t>Return Volume Prediction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008418"/>
            <a:ext cx="6181725" cy="55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10863" y="1306576"/>
            <a:ext cx="11584792" cy="5323650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chemeClr val="accent1"/>
                </a:solidFill>
              </a:rPr>
              <a:t>Deming once famously quoted, “In God we trust, all others must bring data.” If oil was the fuel that propelled the Third Industrial revolution</a:t>
            </a:r>
            <a:r>
              <a:rPr lang="en-US" sz="3500" dirty="0"/>
              <a:t>, </a:t>
            </a:r>
            <a:r>
              <a:rPr lang="en-US" sz="3500" u="sng" dirty="0">
                <a:hlinkClick r:id="rId2"/>
              </a:rPr>
              <a:t>data is the new fuel that will run the Fourth Industrial Revolution</a:t>
            </a:r>
            <a:r>
              <a:rPr lang="en-US" sz="3500" dirty="0"/>
              <a:t>.</a:t>
            </a:r>
            <a:endParaRPr lang="en-US" sz="3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63CC-C720-415E-BC1D-DB745882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5600"/>
            <a:ext cx="11261725" cy="950976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3"/>
                </a:solidFill>
              </a:rPr>
              <a:t>Real Time Analytics provides..</a:t>
            </a:r>
            <a:br>
              <a:rPr lang="en-IN" sz="2800" dirty="0" smtClean="0">
                <a:solidFill>
                  <a:schemeClr val="accent3"/>
                </a:solidFill>
              </a:rPr>
            </a:br>
            <a:r>
              <a:rPr lang="en-IN" sz="2800" dirty="0" smtClean="0"/>
              <a:t>Smarter, Better and Faster Business Insights</a:t>
            </a:r>
            <a:endParaRPr lang="en-IN" sz="2800" dirty="0"/>
          </a:p>
        </p:txBody>
      </p:sp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04E868D2-7AE3-43C9-A1C4-F9AA5E9C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647738"/>
            <a:ext cx="3637280" cy="137160"/>
          </a:xfrm>
        </p:spPr>
        <p:txBody>
          <a:bodyPr/>
          <a:lstStyle/>
          <a:p>
            <a:r>
              <a:rPr lang="en-US"/>
              <a:t>Pitney Bowes |</a:t>
            </a:r>
            <a:endParaRPr lang="en-US" dirty="0"/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CB23323-0548-4BDE-957D-202D01E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12" y="6647738"/>
            <a:ext cx="1267968" cy="137160"/>
          </a:xfrm>
        </p:spPr>
        <p:txBody>
          <a:bodyPr/>
          <a:lstStyle/>
          <a:p>
            <a:fld id="{D626626A-31BC-42D5-8B98-F47D2A66E9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4" name="Date Placeholder 5">
            <a:extLst>
              <a:ext uri="{FF2B5EF4-FFF2-40B4-BE49-F238E27FC236}">
                <a16:creationId xmlns:a16="http://schemas.microsoft.com/office/drawing/2014/main" id="{F649A16D-5C5E-4B9C-825B-7465AF2C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4277" y="6647675"/>
            <a:ext cx="2819403" cy="137287"/>
          </a:xfrm>
        </p:spPr>
        <p:txBody>
          <a:bodyPr/>
          <a:lstStyle/>
          <a:p>
            <a:fld id="{D18F94E1-BFF0-43A8-8A57-FE08CED50F66}" type="datetime4">
              <a:rPr lang="en-US" smtClean="0"/>
              <a:t>September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99328"/>
      </p:ext>
    </p:extLst>
  </p:cSld>
  <p:clrMapOvr>
    <a:masterClrMapping/>
  </p:clrMapOvr>
</p:sld>
</file>

<file path=ppt/theme/theme1.xml><?xml version="1.0" encoding="utf-8"?>
<a:theme xmlns:a="http://schemas.openxmlformats.org/drawingml/2006/main" name="PB PPT template_16x9_021815">
  <a:themeElements>
    <a:clrScheme name="PB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2D5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6975</TotalTime>
  <Words>459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PB PPT template_16x9_021815</vt:lpstr>
      <vt:lpstr>PowerPoint Presentation</vt:lpstr>
      <vt:lpstr>Introduction</vt:lpstr>
      <vt:lpstr>Smarter Business Controls</vt:lpstr>
      <vt:lpstr>AutoStore Vs FloorPick Shipment</vt:lpstr>
      <vt:lpstr>Chain of Custody - Missing IPS Score Card</vt:lpstr>
      <vt:lpstr>Effective Tracking - Packages Missing Delivery Signals</vt:lpstr>
      <vt:lpstr>Carrier Services Analysis</vt:lpstr>
      <vt:lpstr>Return Volume Prediction</vt:lpstr>
      <vt:lpstr>Real Time Analytics provides.. Smarter, Better and Faster Business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Marc L   Working Draft v.2</dc:title>
  <dc:creator>Shyam Kalita</dc:creator>
  <cp:lastModifiedBy>Shubhangi Rahule</cp:lastModifiedBy>
  <cp:revision>555</cp:revision>
  <cp:lastPrinted>2017-12-15T11:27:42Z</cp:lastPrinted>
  <dcterms:created xsi:type="dcterms:W3CDTF">2017-12-12T09:47:35Z</dcterms:created>
  <dcterms:modified xsi:type="dcterms:W3CDTF">2019-09-28T08:23:38Z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-1946044249</vt:i4>
  </property>
  <property fmtid="{D5CDD505-2E9C-101B-9397-08002B2CF9AE}" pid="4" name="_EmailSubject">
    <vt:lpwstr>Template</vt:lpwstr>
  </property>
  <property fmtid="{D5CDD505-2E9C-101B-9397-08002B2CF9AE}" pid="5" name="_AuthorEmail">
    <vt:lpwstr>Abhinav.Shandilya@pb.com</vt:lpwstr>
  </property>
  <property fmtid="{D5CDD505-2E9C-101B-9397-08002B2CF9AE}" pid="6" name="_AuthorEmailDisplayName">
    <vt:lpwstr>Abhinav Shandilya</vt:lpwstr>
  </property>
</Properties>
</file>