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ssignment1_16866510185430/Dashboard1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828DAB9-3998-43C9-BFDB-68C70EDA427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Assignment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D46CBAA-04A5-402C-9E81-929923E98A1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6/14/2023 1:04:29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5B86DF6D-7E08-4A8A-9F7E-158A1D9249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75" y="1619250"/>
            <a:ext cx="76898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Table" id="3" name="slide3">
            <a:extLst>
              <a:ext uri="{FF2B5EF4-FFF2-40B4-BE49-F238E27FC236}">
                <a16:creationId xmlns:a16="http://schemas.microsoft.com/office/drawing/2014/main" id="{D062F62E-9EE5-4497-9BEA-2DEEA06A81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2333625"/>
            <a:ext cx="34480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wth Indicator" id="4" name="slide4">
            <a:extLst>
              <a:ext uri="{FF2B5EF4-FFF2-40B4-BE49-F238E27FC236}">
                <a16:creationId xmlns:a16="http://schemas.microsoft.com/office/drawing/2014/main" id="{BAA10491-CF80-4207-940F-F5D9C2A6FF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2724150"/>
            <a:ext cx="24193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Chart" id="5" name="slide5">
            <a:extLst>
              <a:ext uri="{FF2B5EF4-FFF2-40B4-BE49-F238E27FC236}">
                <a16:creationId xmlns:a16="http://schemas.microsoft.com/office/drawing/2014/main" id="{A36CC7C8-B28B-40DC-9AF9-126E0AA75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1612900"/>
            <a:ext cx="62103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5BD12DB3-6472-4F94-8CB7-C9316AAE67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78" y="0"/>
            <a:ext cx="10470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2023-06-14T01:04:30Z</dcterms:created>
  <dcterms:modified xsi:type="dcterms:W3CDTF">2023-06-14T01:04:30Z</dcterms:modified>
</cp:coreProperties>
</file>