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4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10" y="1366955"/>
            <a:ext cx="6078778" cy="1214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3410" y="2581075"/>
            <a:ext cx="6078778" cy="403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08" y="1438226"/>
            <a:ext cx="5717858" cy="1154733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3983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65" y="2552167"/>
            <a:ext cx="5671820" cy="44315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8">
                <a:solidFill>
                  <a:srgbClr val="FFFFFF"/>
                </a:solidFill>
              </a:defRPr>
            </a:lvl1pPr>
            <a:lvl2pPr marL="303535" indent="0" algn="ctr">
              <a:buNone/>
              <a:defRPr sz="1328"/>
            </a:lvl2pPr>
            <a:lvl3pPr marL="607070" indent="0" algn="ctr">
              <a:buNone/>
              <a:defRPr sz="1328"/>
            </a:lvl3pPr>
            <a:lvl4pPr marL="910605" indent="0" algn="ctr">
              <a:buNone/>
              <a:defRPr sz="1328"/>
            </a:lvl4pPr>
            <a:lvl5pPr marL="1214140" indent="0" algn="ctr">
              <a:buNone/>
              <a:defRPr sz="1328"/>
            </a:lvl5pPr>
            <a:lvl6pPr marL="1517675" indent="0" algn="ctr">
              <a:buNone/>
              <a:defRPr sz="1328"/>
            </a:lvl6pPr>
            <a:lvl7pPr marL="1821210" indent="0" algn="ctr">
              <a:buNone/>
              <a:defRPr sz="1328"/>
            </a:lvl7pPr>
            <a:lvl8pPr marL="2124746" indent="0" algn="ctr">
              <a:buNone/>
              <a:defRPr sz="1328"/>
            </a:lvl8pPr>
            <a:lvl9pPr marL="2428281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5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1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95563" y="0"/>
            <a:ext cx="1367314" cy="455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65999" y="404707"/>
            <a:ext cx="1197436" cy="3743537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790" y="404707"/>
            <a:ext cx="3974187" cy="3743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7791" y="4264063"/>
            <a:ext cx="1367312" cy="24240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2168" y="4264063"/>
            <a:ext cx="2133148" cy="24240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023911" y="4264063"/>
            <a:ext cx="438505" cy="24240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410" y="1366955"/>
            <a:ext cx="6078778" cy="1214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3410" y="2581075"/>
            <a:ext cx="6078778" cy="403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94" y="1466450"/>
            <a:ext cx="5241369" cy="1112943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3983" b="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4" y="2556987"/>
            <a:ext cx="5241369" cy="444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8">
                <a:solidFill>
                  <a:srgbClr val="FFFFFF"/>
                </a:solidFill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0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769" y="1335532"/>
            <a:ext cx="2430780" cy="2792476"/>
          </a:xfrm>
        </p:spPr>
        <p:txBody>
          <a:bodyPr/>
          <a:lstStyle>
            <a:lvl1pPr>
              <a:defRPr sz="1461"/>
            </a:lvl1pPr>
            <a:lvl2pPr>
              <a:defRPr sz="1328"/>
            </a:lvl2pPr>
            <a:lvl3pPr>
              <a:defRPr sz="1195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0399" y="1335532"/>
            <a:ext cx="2430780" cy="2792476"/>
          </a:xfrm>
        </p:spPr>
        <p:txBody>
          <a:bodyPr/>
          <a:lstStyle>
            <a:lvl1pPr>
              <a:defRPr sz="1461"/>
            </a:lvl1pPr>
            <a:lvl2pPr>
              <a:defRPr sz="1328"/>
            </a:lvl2pPr>
            <a:lvl3pPr>
              <a:defRPr sz="1195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771" y="1270331"/>
            <a:ext cx="2430780" cy="493332"/>
          </a:xfrm>
        </p:spPr>
        <p:txBody>
          <a:bodyPr anchor="ctr">
            <a:normAutofit/>
          </a:bodyPr>
          <a:lstStyle>
            <a:lvl1pPr marL="0" indent="0">
              <a:buNone/>
              <a:defRPr sz="1328" b="1"/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771" y="1763665"/>
            <a:ext cx="2430780" cy="2367534"/>
          </a:xfrm>
        </p:spPr>
        <p:txBody>
          <a:bodyPr/>
          <a:lstStyle>
            <a:lvl1pPr>
              <a:defRPr sz="1461"/>
            </a:lvl1pPr>
            <a:lvl2pPr>
              <a:defRPr sz="1328"/>
            </a:lvl2pPr>
            <a:lvl3pPr>
              <a:defRPr sz="1195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0284" y="1270331"/>
            <a:ext cx="2430780" cy="493332"/>
          </a:xfrm>
        </p:spPr>
        <p:txBody>
          <a:bodyPr anchor="ctr">
            <a:normAutofit/>
          </a:bodyPr>
          <a:lstStyle>
            <a:lvl1pPr marL="0" indent="0">
              <a:buNone/>
              <a:defRPr sz="1328" b="1"/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0284" y="1763663"/>
            <a:ext cx="2430780" cy="2367534"/>
          </a:xfrm>
        </p:spPr>
        <p:txBody>
          <a:bodyPr/>
          <a:lstStyle>
            <a:lvl1pPr>
              <a:defRPr sz="1461"/>
            </a:lvl1pPr>
            <a:lvl2pPr>
              <a:defRPr sz="1328"/>
            </a:lvl2pPr>
            <a:lvl3pPr>
              <a:defRPr sz="1195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5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771" y="1426591"/>
            <a:ext cx="3038475" cy="2549652"/>
          </a:xfrm>
        </p:spPr>
        <p:txBody>
          <a:bodyPr/>
          <a:lstStyle>
            <a:lvl1pPr>
              <a:defRPr sz="1461"/>
            </a:lvl1pPr>
            <a:lvl2pPr>
              <a:defRPr sz="1328"/>
            </a:lvl2pPr>
            <a:lvl3pPr>
              <a:defRPr sz="1195"/>
            </a:lvl3pPr>
            <a:lvl4pPr>
              <a:defRPr sz="1062"/>
            </a:lvl4pPr>
            <a:lvl5pPr>
              <a:defRPr sz="1062"/>
            </a:lvl5pPr>
            <a:lvl6pPr>
              <a:defRPr sz="1062"/>
            </a:lvl6pPr>
            <a:lvl7pPr>
              <a:defRPr sz="1062"/>
            </a:lvl7pPr>
            <a:lvl8pPr>
              <a:defRPr sz="1062"/>
            </a:lvl8pPr>
            <a:lvl9pPr>
              <a:defRPr sz="10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6102" y="1425693"/>
            <a:ext cx="1701546" cy="2278678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1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5771" y="1468186"/>
            <a:ext cx="3160014" cy="2549652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124">
                <a:solidFill>
                  <a:schemeClr val="tx1">
                    <a:lumMod val="50000"/>
                  </a:schemeClr>
                </a:solidFill>
              </a:defRPr>
            </a:lvl1pPr>
            <a:lvl2pPr marL="303535" indent="0">
              <a:buNone/>
              <a:defRPr sz="1859"/>
            </a:lvl2pPr>
            <a:lvl3pPr marL="607070" indent="0">
              <a:buNone/>
              <a:defRPr sz="1593"/>
            </a:lvl3pPr>
            <a:lvl4pPr marL="910605" indent="0">
              <a:buNone/>
              <a:defRPr sz="1328"/>
            </a:lvl4pPr>
            <a:lvl5pPr marL="1214140" indent="0">
              <a:buNone/>
              <a:defRPr sz="1328"/>
            </a:lvl5pPr>
            <a:lvl6pPr marL="1517675" indent="0">
              <a:buNone/>
              <a:defRPr sz="1328"/>
            </a:lvl6pPr>
            <a:lvl7pPr marL="1821210" indent="0">
              <a:buNone/>
              <a:defRPr sz="1328"/>
            </a:lvl7pPr>
            <a:lvl8pPr marL="2124746" indent="0">
              <a:buNone/>
              <a:defRPr sz="1328"/>
            </a:lvl8pPr>
            <a:lvl9pPr marL="2428281" indent="0">
              <a:buNone/>
              <a:defRPr sz="1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1306" y="1427773"/>
            <a:ext cx="1701546" cy="2276475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129"/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0" y="116917"/>
            <a:ext cx="6075431" cy="1092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252" y="188661"/>
            <a:ext cx="5165408" cy="1001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52" y="1335532"/>
            <a:ext cx="5165408" cy="279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52" y="4264063"/>
            <a:ext cx="1724622" cy="242402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697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5269" y="4264063"/>
            <a:ext cx="2698625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2874" y="4264063"/>
            <a:ext cx="471653" cy="242402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797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2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7070" rtl="0" eaLnBrk="1" latinLnBrk="0" hangingPunct="1">
        <a:lnSpc>
          <a:spcPct val="85000"/>
        </a:lnSpc>
        <a:spcBef>
          <a:spcPct val="0"/>
        </a:spcBef>
        <a:buNone/>
        <a:defRPr sz="2656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21414" indent="-121414" algn="l" defTabSz="607070" rtl="0" eaLnBrk="1" latinLnBrk="0" hangingPunct="1">
        <a:lnSpc>
          <a:spcPct val="90000"/>
        </a:lnSpc>
        <a:spcBef>
          <a:spcPts val="797"/>
        </a:spcBef>
        <a:spcAft>
          <a:spcPts val="133"/>
        </a:spcAft>
        <a:buClr>
          <a:schemeClr val="tx1"/>
        </a:buClr>
        <a:buFont typeface="Wingdings" pitchFamily="2" charset="2"/>
        <a:buChar char=""/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273182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424949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576717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062" kern="1200">
          <a:solidFill>
            <a:schemeClr val="tx1"/>
          </a:solidFill>
          <a:latin typeface="+mn-lt"/>
          <a:ea typeface="+mn-ea"/>
          <a:cs typeface="+mn-cs"/>
        </a:defRPr>
      </a:lvl4pPr>
      <a:lvl5pPr marL="728484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062" kern="1200">
          <a:solidFill>
            <a:schemeClr val="tx1"/>
          </a:solidFill>
          <a:latin typeface="+mn-lt"/>
          <a:ea typeface="+mn-ea"/>
          <a:cs typeface="+mn-cs"/>
        </a:defRPr>
      </a:lvl5pPr>
      <a:lvl6pPr marL="852846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062" kern="1200">
          <a:solidFill>
            <a:schemeClr val="tx1"/>
          </a:solidFill>
          <a:latin typeface="+mn-lt"/>
          <a:ea typeface="+mn-ea"/>
          <a:cs typeface="+mn-cs"/>
        </a:defRPr>
      </a:lvl6pPr>
      <a:lvl7pPr marL="977128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062" kern="1200">
          <a:solidFill>
            <a:schemeClr val="tx1"/>
          </a:solidFill>
          <a:latin typeface="+mn-lt"/>
          <a:ea typeface="+mn-ea"/>
          <a:cs typeface="+mn-cs"/>
        </a:defRPr>
      </a:lvl7pPr>
      <a:lvl8pPr marL="1081493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062" kern="1200">
          <a:solidFill>
            <a:schemeClr val="tx1"/>
          </a:solidFill>
          <a:latin typeface="+mn-lt"/>
          <a:ea typeface="+mn-ea"/>
          <a:cs typeface="+mn-cs"/>
        </a:defRPr>
      </a:lvl8pPr>
      <a:lvl9pPr marL="1199136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10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E1E741-1931-46B6-AB40-94CE3F34E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" y="2428240"/>
            <a:ext cx="6075431" cy="1214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08" y="2519299"/>
            <a:ext cx="5717858" cy="1154733"/>
          </a:xfrm>
        </p:spPr>
        <p:txBody>
          <a:bodyPr>
            <a:normAutofit/>
          </a:bodyPr>
          <a:lstStyle/>
          <a:p>
            <a:r>
              <a:rPr lang="en-IN"/>
              <a:t>Logistic Regression</a:t>
            </a:r>
            <a:endParaRPr lang="en-IN" dirty="0"/>
          </a:p>
        </p:txBody>
      </p:sp>
      <p:pic>
        <p:nvPicPr>
          <p:cNvPr id="17" name="Picture 3" descr="Codes on papers">
            <a:extLst>
              <a:ext uri="{FF2B5EF4-FFF2-40B4-BE49-F238E27FC236}">
                <a16:creationId xmlns:a16="http://schemas.microsoft.com/office/drawing/2014/main" id="{838920CA-F64B-9CB7-A454-512D54AC6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2" r="-2" b="24324"/>
          <a:stretch/>
        </p:blipFill>
        <p:spPr>
          <a:xfrm>
            <a:off x="20" y="10"/>
            <a:ext cx="6076930" cy="2428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4801CC-5A57-48C6-8288-4506B0B17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" y="3642360"/>
            <a:ext cx="6075431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8CC78"/>
      </a:accent3>
      <a:accent4>
        <a:srgbClr val="099BDD"/>
      </a:accent4>
      <a:accent5>
        <a:srgbClr val="828288"/>
      </a:accent5>
      <a:accent6>
        <a:srgbClr val="F56617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E52673F4E150448F3D1EEFF6135936" ma:contentTypeVersion="3" ma:contentTypeDescription="Create a new document." ma:contentTypeScope="" ma:versionID="fda1c9a8cdc01688bc1e04ee7ea40867">
  <xsd:schema xmlns:xsd="http://www.w3.org/2001/XMLSchema" xmlns:xs="http://www.w3.org/2001/XMLSchema" xmlns:p="http://schemas.microsoft.com/office/2006/metadata/properties" xmlns:ns3="cd991529-627c-4dd0-a1ad-23bd6e91bf0f" targetNamespace="http://schemas.microsoft.com/office/2006/metadata/properties" ma:root="true" ma:fieldsID="699367772d95c1d0714ac0fc14d9280a" ns3:_="">
    <xsd:import namespace="cd991529-627c-4dd0-a1ad-23bd6e91bf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91529-627c-4dd0-a1ad-23bd6e91b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7BE582-E331-4114-BF21-B43854E4EB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382003-F097-41B0-91DC-3DE8DF426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991529-627c-4dd0-a1ad-23bd6e91bf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9017F8-19F8-49FD-9942-6D482ACC47BA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cd991529-627c-4dd0-a1ad-23bd6e91bf0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</TotalTime>
  <Words>2</Words>
  <Application>Microsoft Office PowerPoint</Application>
  <PresentationFormat>Custom</PresentationFormat>
  <Paragraphs>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Banded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subject/>
  <dc:creator/>
  <cp:keywords/>
  <dc:description>generated using python-pptx</dc:description>
  <cp:lastModifiedBy>Aravind R</cp:lastModifiedBy>
  <cp:revision>4</cp:revision>
  <dcterms:created xsi:type="dcterms:W3CDTF">2013-01-27T09:14:16Z</dcterms:created>
  <dcterms:modified xsi:type="dcterms:W3CDTF">2023-10-27T05:20:38Z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0x0101005AE52673F4E150448F3D1EEFF6135936</vt:lpwstr>
  </property>
</Properties>
</file>